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0" r:id="rId4"/>
    <p:sldId id="269" r:id="rId5"/>
    <p:sldId id="271" r:id="rId6"/>
    <p:sldId id="272" r:id="rId7"/>
    <p:sldId id="259" r:id="rId8"/>
    <p:sldId id="260" r:id="rId9"/>
    <p:sldId id="261" r:id="rId10"/>
    <p:sldId id="263" r:id="rId11"/>
    <p:sldId id="264" r:id="rId12"/>
    <p:sldId id="265" r:id="rId13"/>
    <p:sldId id="267" r:id="rId14"/>
    <p:sldId id="273" r:id="rId1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 custT="1"/>
      <dgm:spPr/>
      <dgm:t>
        <a:bodyPr rtlCol="0"/>
        <a:lstStyle/>
        <a:p>
          <a:pPr rtl="0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Единый образовательный портал с </a:t>
          </a:r>
          <a:r>
            <a:rPr lang="ru-RU" sz="1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дополнитель-ными</a:t>
          </a:r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сервисами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 custT="1"/>
      <dgm:spPr/>
      <dgm:t>
        <a:bodyPr rtlCol="0"/>
        <a:lstStyle/>
        <a:p>
          <a:pPr rtl="0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Модуль электронной очереди в дошкольные образовательные организации</a:t>
          </a:r>
          <a:endParaRPr lang="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 custT="1"/>
      <dgm:spPr/>
      <dgm:t>
        <a:bodyPr rtlCol="0"/>
        <a:lstStyle/>
        <a:p>
          <a:pPr rtl="0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ведения электронных журналов в образовательных организациях «Электронный журнал»</a:t>
          </a:r>
          <a:endParaRPr lang="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 custT="1"/>
      <dgm:spPr/>
      <dgm:t>
        <a:bodyPr rtlCol="0"/>
        <a:lstStyle/>
        <a:p>
          <a:pPr rtl="0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ведения электронных дневников в образовательных организациях «Электронный дневник»</a:t>
          </a:r>
          <a:endParaRPr lang="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 custT="1"/>
      <dgm:spPr/>
      <dgm:t>
        <a:bodyPr rtlCol="0"/>
        <a:lstStyle/>
        <a:p>
          <a:pPr rtl="0"/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зачисления детей в первый класс в общеобразовательные организации</a:t>
          </a:r>
          <a:endParaRPr lang="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rtlCol="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Единый образовательный портал с </a:t>
          </a:r>
          <a:r>
            <a:rPr lang="ru-RU" sz="1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дополнитель-ными</a:t>
          </a: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сервисами</a:t>
          </a:r>
          <a:endParaRPr lang="en-US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1931" y="2404631"/>
        <a:ext cx="1560201" cy="1367608"/>
      </dsp:txXfrm>
    </dsp:sp>
    <dsp:sp modelId="{B746139E-4627-4CCC-9299-5653D77ED24D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rtlCol="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Модуль электронной очереди в дошкольные образовательные организации</a:t>
          </a:r>
          <a:endParaRPr lang="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81923" y="1932002"/>
        <a:ext cx="1560201" cy="1367608"/>
      </dsp:txXfrm>
    </dsp:sp>
    <dsp:sp modelId="{F6F2BEFC-1674-4E8D-98FF-DE4432BB887C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1914" y="145937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rtlCol="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ведения электронных журналов в образовательных организациях «Электронный журнал»</a:t>
          </a:r>
          <a:endParaRPr lang="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91914" y="1459372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rtlCol="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ведения электронных дневников в образовательных организациях «Электронный дневник»</a:t>
          </a:r>
          <a:endParaRPr lang="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01906" y="986743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rtlCol="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Подсистема зачисления детей в первый класс в общеобразовательные организации</a:t>
          </a:r>
          <a:endParaRPr lang="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11898" y="514114"/>
        <a:ext cx="1560201" cy="13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образ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456" y="304800"/>
            <a:ext cx="8302751" cy="4111752"/>
          </a:xfrm>
        </p:spPr>
        <p:txBody>
          <a:bodyPr rtlCol="0">
            <a:normAutofit fontScale="90000"/>
          </a:bodyPr>
          <a:lstStyle/>
          <a:p>
            <a:r>
              <a:rPr lang="ru-RU" sz="5300" b="1" dirty="0"/>
              <a:t>Создание автоматизированной информационной системы</a:t>
            </a:r>
            <a:br>
              <a:rPr lang="ru-RU" sz="5300" b="1" dirty="0"/>
            </a:br>
            <a:r>
              <a:rPr lang="ru-RU" b="1" dirty="0"/>
              <a:t>«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Крымская республиканская образовательная сеть</a:t>
            </a:r>
            <a:r>
              <a:rPr lang="ru-RU" b="1" dirty="0"/>
              <a:t>»</a:t>
            </a:r>
            <a:endParaRPr lang="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F6C659F6-0D45-444F-B62C-98DBF06DF175}"/>
              </a:ext>
            </a:extLst>
          </p:cNvPr>
          <p:cNvSpPr txBox="1">
            <a:spLocks/>
          </p:cNvSpPr>
          <p:nvPr/>
        </p:nvSpPr>
        <p:spPr>
          <a:xfrm>
            <a:off x="109728" y="5650992"/>
            <a:ext cx="11832336" cy="149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образования, науки и молодежи Республики Крым</a:t>
            </a:r>
          </a:p>
          <a:p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Окунь Дмитрий Аркадьевич							20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0780" y="149352"/>
            <a:ext cx="9770427" cy="5775960"/>
          </a:xfrm>
        </p:spPr>
        <p:txBody>
          <a:bodyPr rtlCol="0"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и внедрение АИС "КРОС" позволяет ежегодно производить экономию бюджетных средств за счет бесплатного функционирования сайтов образовательных организаций Республики Крым, входящих в подсистему единого образовательного портала с дополнительными сервисами, подсистем "Электронный журнал" и "Электронный дневник" для всех образовательных организаций. То есть конечные пользователи АИС "КРОС" используют все подсистемы абсолютно бесплатно!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АИС "КРОС" позволило обеспечить доступность образования в Республике Крым. Так, например, внедрение модуля электронной очереди в дошкольные образовательные организации позволило увеличить доступность и прозрачность зачисления детей в дошкольные образовательные организации Республики Крым, а внедрение подсистем "Электронный журнал" и "Электронный дневник" позволяет реализовать открытость всего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4852416"/>
          </a:xfrm>
        </p:spPr>
        <p:txBody>
          <a:bodyPr rtlCol="0"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Уникальность проекта заключается в том, что посредством АИС "КРОС" удалось объединить все информационные системы в сфере образования Республики Крым в единую, создать единую "точку входа" для указанных проектов.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"КРОС" является единственной открытой информационной системой в сфере образования Республики Крым и служит для внедрения инновационных проектов в сфере ИКТ в образовательных организациях.</a:t>
            </a:r>
            <a:endParaRPr lang="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224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4852416"/>
          </a:xfrm>
        </p:spPr>
        <p:txBody>
          <a:bodyPr rtlCol="0"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Фазы и вехи проекта: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создание информационных систем в сфере образования Республики Крым с концепцией объединения их в единую систему;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создание единой "точки входа" для всех информационных систем в сфере образования Республики Крым;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развитие АИС "КРОС", включающее в себя задачи национального проекта "Образование" и другие ключевые задачи развития сферы образования Республики Крым.</a:t>
            </a:r>
            <a:endParaRPr lang="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2944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2" y="533400"/>
            <a:ext cx="8792019" cy="4800600"/>
          </a:xfrm>
        </p:spPr>
        <p:txBody>
          <a:bodyPr rtlCol="0"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Ближайшие перспективы развития АИС "КРОС":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подсистемы по принципу "одного окна" для всех категорий граждан, обучающихся по образовательным программам, к онлайн-курсам, реализуемым различными организациями, осуществляющими образовательную деятельность и образовательными платформами в рамках реализации регионального проекта «Цифровая образовательная среда» национального проекта "Образование".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с системой подготовки к Единому государственному экзамену.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с системой функционирование библиотек в образовательных организациях.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56633" y="2372868"/>
            <a:ext cx="5550408" cy="2112264"/>
          </a:xfrm>
        </p:spPr>
        <p:txBody>
          <a:bodyPr rtlCol="0">
            <a:noAutofit/>
          </a:bodyPr>
          <a:lstStyle/>
          <a:p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43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896" y="304800"/>
            <a:ext cx="11269917" cy="1295400"/>
          </a:xfrm>
        </p:spPr>
        <p:txBody>
          <a:bodyPr rtlCol="0"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автоматизированной информационной системы «Крымская республиканская образовательная сеть» (АИС "КРОС")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и развитие единой системы, способствующей эффективному переводу в электронный вид государственных и муниципальных услуг в сфере образования;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прозрачности (открытости) образовательного процесса в образовательных организациях для участников образовательной деятельности;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полный охват образовательных организаций и перевод на электронный документооборот с целью сокращения использования бумажных документов;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информатизация образовательного процесса;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предоставление информации о сфере образования в информационно-телекоммуникационных сетях.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D7E2D-C7C0-498F-ADCA-5D0A7F48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40208"/>
            <a:ext cx="10959021" cy="1085088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«КРОС» состоит из подсистем, каждая из которых выполняет ряд функций: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CB6F4C48-4733-44D5-82BB-01FBE8F89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0512" y="1225296"/>
            <a:ext cx="10195560" cy="5047488"/>
          </a:xfrm>
        </p:spPr>
        <p:txBody>
          <a:bodyPr rtlCol="0">
            <a:noAutofit/>
          </a:bodyPr>
          <a:lstStyle/>
          <a:p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единый образовательный портал с дополнительными сервисами - представлен в виде централизованного информационного ресурса и служит единой "точкой входа" для доступа ко всем подсистемам АИС «КРОС»;</a:t>
            </a:r>
          </a:p>
          <a:p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электронной очереди в дошкольные образовательные организации (Модуль ЭО) - используется для учета и зачисления детей в дошкольные образовательные организации Республики Крым и обеспечивает оказание государственной (муниципальной) услуги «Приём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 в электронной форме;</a:t>
            </a:r>
          </a:p>
          <a:p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подсистема ведения электронных журналов в образовательных организациях «Электронный журнал» - используется для развития взаимодействия всех участников образовательной деятельности и обладает функционалом по ведению электронного журнала и дневника, учета посещаемости, ручного и автоматизированного ведение статистической отчетности;</a:t>
            </a:r>
          </a:p>
          <a:p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подсистема ведения электронных дневников в образовательных организациях «Электронный дневник» - обеспечивает осуществление мониторинга образовательной деятельности учениками образовательных организаций, ведение информации о функционировании классов, групп и расписании занятий;</a:t>
            </a:r>
          </a:p>
          <a:p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подсистема зачисления детей в первый класс в общеобразовательные организации - создана для оказания государственной (муниципальной) услуги по постановке на учёт и зачисления детей в первый класс общеобразовательных организаций в Республике Крым в электронном виде и служит для автоматизированного приёма заявлений, учёта детей, постановки на учёт и зачисления детей в общеобразовательные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38036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5593080"/>
          </a:xfrm>
        </p:spPr>
        <p:txBody>
          <a:bodyPr rtlCol="0"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Кроме этого, АИС "КРОС" обеспечивает доступ к различным информационным ресурсам, таким как фонды библиотек (например, Президентская библиотека им. Б.Н. Ельцина), методическим пособиям, медиатеки. А в настоящее время происходит интеграция с системой подготовки к Единому государственному экзамену и создание подсистемы по принципу "одного окна" для всех категорий граждан, обучающихся по образовательным программам, к онлайн-курсам, реализуемым различными организациями, осуществляющими образовательную деятельность и образовательными платформами.</a:t>
            </a:r>
            <a:endParaRPr lang="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DCD04-BD5B-4721-A2D3-79F3996E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2" y="304800"/>
            <a:ext cx="9614979" cy="5199888"/>
          </a:xfrm>
        </p:spPr>
        <p:txBody>
          <a:bodyPr>
            <a:no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«КРОС» создана в целях информационного обеспечения управления системой образования на территории Республики Крым, включая обеспечение предоставления посредством федеральной государственной информационной системы «Единый портал государственных и муниципальных услуг (функций)» и государственной информационной системы «Портал государственных и муниципальных услуг Республики Крым» услуг в сфере образования и науки, предусмотренных пунктами 2, 3, 4, 6, 8, 9 сводного перечня первоочередных государственных и муниципальных услуг, предоставляемых органами исполнительной власти субъектов Российской Федерации и органами местного самоуправления в электронном виде, а также услуг, предоставляемых в электронном виде учреждениями и организациями субъектов Российской Федерации и муниципальными учреждениями и организациями, утвержденного распоряжением Правительства Российской Федерации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17 декабря 2009 года № 1993-р, а также для автоматизированной передачи сведений в региональный сегмент единой федеральной межведомственной системы учета контингента обучающихся по основным образовательным программам и дополнительным общеобразовательным программам.</a:t>
            </a:r>
          </a:p>
        </p:txBody>
      </p:sp>
    </p:spTree>
    <p:extLst>
      <p:ext uri="{BB962C8B-B14F-4D97-AF65-F5344CB8AC3E}">
        <p14:creationId xmlns:p14="http://schemas.microsoft.com/office/powerpoint/2010/main" val="369981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0B184-4F35-40E7-AB13-661017F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4148328"/>
          </a:xfrm>
        </p:spPr>
        <p:txBody>
          <a:bodyPr>
            <a:noAutofit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повышения прозрачности (открытости) образовательного процесса в образовательных организациях необходимо было создание единой "точки входа" для всех информационных систем в сфере образования Республики Крым.</a:t>
            </a:r>
          </a:p>
        </p:txBody>
      </p:sp>
    </p:spTree>
    <p:extLst>
      <p:ext uri="{BB962C8B-B14F-4D97-AF65-F5344CB8AC3E}">
        <p14:creationId xmlns:p14="http://schemas.microsoft.com/office/powerpoint/2010/main" val="378248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04800"/>
            <a:ext cx="10574973" cy="701040"/>
          </a:xfrm>
        </p:spPr>
        <p:txBody>
          <a:bodyPr rtlCol="0"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«КРОС» состоит из следующих подсистем:</a:t>
            </a:r>
            <a:endParaRPr lang="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Объект 14" descr="Схема восходящего процесса: показаны пять этапов по возрастанию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546075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8536" y="201168"/>
            <a:ext cx="7594031" cy="5111496"/>
          </a:xfrm>
        </p:spPr>
        <p:txBody>
          <a:bodyPr rtlCol="0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АИС "КРОС" позволило обеспечить доступность образования в Республике Крым.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Так, например, внедрение модуля электронной очереди в дошкольные образовательные организации позволило увеличить доступность и прозрачность зачисления детей в дошкольные образовательные организации Республики Крым, а внедрение подсистем "Электронный журнал" и "Электронный дневник" позволяет реализовать открытость всего образовательного процесса.</a:t>
            </a:r>
            <a:endParaRPr lang="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124" y="722996"/>
            <a:ext cx="6423724" cy="4132467"/>
          </a:xfrm>
        </p:spPr>
        <p:txBody>
          <a:bodyPr rtlCol="0"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"КРОС" реализована исключительно на свободном программном обеспечении, входящем в Единый реестр российских программ для электронных вычислительных машин и баз данных (например, операционная система "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Astra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Linux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 средства обеспечения информационной безопасности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Kaspersky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ViPNet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другие).</a:t>
            </a:r>
            <a:endParaRPr lang="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theme/theme1.xml><?xml version="1.0" encoding="utf-8"?>
<a:theme xmlns:a="http://schemas.openxmlformats.org/drawingml/2006/main" name="Играющие дети 16 х 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61_TF03461883" id="{671D4EC8-F0D2-4082-A1EE-2E45D761EB1A}" vid="{F8D861EF-0C3B-4A7E-8226-1AE546DA2581}"/>
    </a:ext>
  </a:extLst>
</a:theme>
</file>

<file path=ppt/theme/theme2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учебной презентации с играющимися детьми (рисованные картинки, широкоэкранный формат)</Template>
  <TotalTime>22</TotalTime>
  <Words>1093</Words>
  <Application>Microsoft Office PowerPoint</Application>
  <PresentationFormat>Широкоэкранный</PresentationFormat>
  <Paragraphs>38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Euphemia</vt:lpstr>
      <vt:lpstr>Wingdings</vt:lpstr>
      <vt:lpstr>Играющие дети 16 х 9</vt:lpstr>
      <vt:lpstr>Создание автоматизированной информационной системы «Крымская республиканская образовательная сеть»</vt:lpstr>
      <vt:lpstr>Цели и задачи автоматизированной информационной системы «Крымская республиканская образовательная сеть» (АИС "КРОС")</vt:lpstr>
      <vt:lpstr>АИС «КРОС» состоит из подсистем, каждая из которых выполняет ряд функций:</vt:lpstr>
      <vt:lpstr>Кроме этого, АИС "КРОС" обеспечивает доступ к различным информационным ресурсам, таким как фонды библиотек (например, Президентская библиотека им. Б.Н. Ельцина), методическим пособиям, медиатеки. А в настоящее время происходит интеграция с системой подготовки к Единому государственному экзамену и создание подсистемы по принципу "одного окна" для всех категорий граждан, обучающихся по образовательным программам, к онлайн-курсам, реализуемым различными организациями, осуществляющими образовательную деятельность и образовательными платформами.</vt:lpstr>
      <vt:lpstr>АИС «КРОС» создана в целях информационного обеспечения управления системой образования на территории Республики Крым, включая обеспечение предоставления посредством федеральной государственной информационной системы «Единый портал государственных и муниципальных услуг (функций)» и государственной информационной системы «Портал государственных и муниципальных услуг Республики Крым» услуг в сфере образования и науки, предусмотренных пунктами 2, 3, 4, 6, 8, 9 сводного перечня первоочередных государственных и муниципальных услуг, предоставляемых органами исполнительной власти субъектов Российской Федерации и органами местного самоуправления в электронном виде, а также услуг, предоставляемых в электронном виде учреждениями и организациями субъектов Российской Федерации и муниципальными учреждениями и организациями, утвержденного распоряжением Правительства Российской Федерации от 17 декабря 2009 года № 1993-р, а также для автоматизированной передачи сведений в региональный сегмент единой федеральной межведомственной системы учета контингента обучающихся по основным образовательным программам и дополнительным общеобразовательным программам.</vt:lpstr>
      <vt:lpstr>Для повышения прозрачности (открытости) образовательного процесса в образовательных организациях необходимо было создание единой "точки входа" для всех информационных систем в сфере образования Республики Крым.</vt:lpstr>
      <vt:lpstr>АИС «КРОС» состоит из следующих подсистем:</vt:lpstr>
      <vt:lpstr>Внедрение АИС "КРОС" позволило обеспечить доступность образования в Республике Крым. Так, например, внедрение модуля электронной очереди в дошкольные образовательные организации позволило увеличить доступность и прозрачность зачисления детей в дошкольные образовательные организации Республики Крым, а внедрение подсистем "Электронный журнал" и "Электронный дневник" позволяет реализовать открытость всего образовательного процесса.</vt:lpstr>
      <vt:lpstr>АИС "КРОС" реализована исключительно на свободном программном обеспечении, входящем в Единый реестр российских программ для электронных вычислительных машин и баз данных (например, операционная система "Astra Linux", средства обеспечения информационной безопасности Kaspersky, ViPNet и другие).</vt:lpstr>
      <vt:lpstr>Создание и внедрение АИС "КРОС" позволяет ежегодно производить экономию бюджетных средств за счет бесплатного функционирования сайтов образовательных организаций Республики Крым, входящих в подсистему единого образовательного портала с дополнительными сервисами, подсистем "Электронный журнал" и "Электронный дневник" для всех образовательных организаций. То есть конечные пользователи АИС "КРОС" используют все подсистемы абсолютно бесплатно!   Внедрение АИС "КРОС" позволило обеспечить доступность образования в Республике Крым. Так, например, внедрение модуля электронной очереди в дошкольные образовательные организации позволило увеличить доступность и прозрачность зачисления детей в дошкольные образовательные организации Республики Крым, а внедрение подсистем "Электронный журнал" и "Электронный дневник" позволяет реализовать открытость всего образовательного процесса.</vt:lpstr>
      <vt:lpstr>Уникальность проекта заключается в том, что посредством АИС "КРОС" удалось объединить все информационные системы в сфере образования Республики Крым в единую, создать единую "точку входа" для указанных проектов.  АИС "КРОС" является единственной открытой информационной системой в сфере образования Республики Крым и служит для внедрения инновационных проектов в сфере ИКТ в образовательных организациях.</vt:lpstr>
      <vt:lpstr>Фазы и вехи проекта: - создание информационных систем в сфере образования Республики Крым с концепцией объединения их в единую систему; - создание единой "точки входа" для всех информационных систем в сфере образования Республики Крым; - развитие АИС "КРОС", включающее в себя задачи национального проекта "Образование" и другие ключевые задачи развития сферы образования Республики Крым.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автоматизированной информационной системы «Крымская республиканская образовательная сеть»</dc:title>
  <dc:creator>Dmitrii Okun</dc:creator>
  <cp:lastModifiedBy>Dmitrii Okun</cp:lastModifiedBy>
  <cp:revision>6</cp:revision>
  <dcterms:created xsi:type="dcterms:W3CDTF">2019-08-04T17:58:52Z</dcterms:created>
  <dcterms:modified xsi:type="dcterms:W3CDTF">2020-01-21T06:40:21Z</dcterms:modified>
</cp:coreProperties>
</file>