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Лебедев А\Чистый город\Bir9wA3ZD4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5066"/>
            <a:ext cx="9144000" cy="68081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задачи проекта: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54102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7200" dirty="0" smtClean="0"/>
              <a:t>Цель проекта – формирование экологической культуры населения городского округа город Рыбинск, улучшение санитарного состояния городских территорий и бережного отношения к окружающей среде.</a:t>
            </a:r>
          </a:p>
          <a:p>
            <a:pPr>
              <a:buNone/>
            </a:pPr>
            <a:r>
              <a:rPr lang="ru-RU" sz="7200" dirty="0" smtClean="0"/>
              <a:t>Задачи проекта:</a:t>
            </a:r>
          </a:p>
          <a:p>
            <a:pPr lvl="0"/>
            <a:r>
              <a:rPr lang="ru-RU" sz="7200" dirty="0" smtClean="0"/>
              <a:t>привлечение городских предприятий, общественных организаций, образовательных учреждений и населения к совместному решению вопросов по снижению негативного воздействия на окружающую среду города;</a:t>
            </a:r>
          </a:p>
          <a:p>
            <a:pPr lvl="0"/>
            <a:r>
              <a:rPr lang="ru-RU" sz="7200" dirty="0" smtClean="0"/>
              <a:t>проведение мероприятий по снижению негативного воздействия хозяйственной и иной деятельности на компоненты окружающей среды и здоровье населения;</a:t>
            </a:r>
          </a:p>
          <a:p>
            <a:pPr lvl="0"/>
            <a:r>
              <a:rPr lang="ru-RU" sz="7200" dirty="0" smtClean="0"/>
              <a:t>получение теоретических и практических навыков обращения с твердыми коммунальными отходами, путем применения системы раздельного сбора отходов;</a:t>
            </a:r>
          </a:p>
          <a:p>
            <a:pPr lvl="0"/>
            <a:r>
              <a:rPr lang="ru-RU" sz="7200" dirty="0" smtClean="0"/>
              <a:t>экологическое просвещение, информирование о состоянии окружающей среды на территории города, формирование экологической культуры и бережного отношения к окружающей среде у населения;</a:t>
            </a:r>
          </a:p>
          <a:p>
            <a:pPr lvl="0"/>
            <a:r>
              <a:rPr lang="ru-RU" sz="7200" dirty="0" smtClean="0"/>
              <a:t>повышение активности горожан в вопросах экологического образования и воспитания, путем проведения мероприятий познавательного и творческого характера.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Документы\ОТДЕЛ СПОРТА ДОКУМЕНТЫ\Работа 2020 г\2 Мероприятия\Добровольческие инициативы\ykUcVKfdI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836712"/>
            <a:ext cx="2697957" cy="1798638"/>
          </a:xfrm>
          <a:prstGeom prst="rect">
            <a:avLst/>
          </a:prstGeom>
          <a:noFill/>
        </p:spPr>
      </p:pic>
      <p:pic>
        <p:nvPicPr>
          <p:cNvPr id="2051" name="Picture 3" descr="D:\Документы\ОТДЕЛ СПОРТА ДОКУМЕНТЫ\Работа 2020 г\2 Мероприятия\Добровольческие инициативы\5sA2urFr2m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725144"/>
            <a:ext cx="2798920" cy="1819361"/>
          </a:xfrm>
          <a:prstGeom prst="rect">
            <a:avLst/>
          </a:prstGeom>
          <a:noFill/>
        </p:spPr>
      </p:pic>
      <p:pic>
        <p:nvPicPr>
          <p:cNvPr id="2052" name="Picture 4" descr="D:\Документы\ОТДЕЛ СПОРТА ДОКУМЕНТЫ\Работа 2020 г\2 Мероприятия\Добровольческие инициативы\L_4Kzm0EYf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2708920"/>
            <a:ext cx="2755206" cy="183823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115616" y="188640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27 июля 2019 года в Рыбинске, на берегу реки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Дресвянки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состоялся чемпионат по спортивному сбору мусора.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5616" y="4509120"/>
            <a:ext cx="46805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После подведения итогов собранный мусор был загружен в специализированный автотранспорт для дальнейшей его переработки и утилизации;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87624" y="908720"/>
            <a:ext cx="482453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Результаты чемпионата по спортивному сбору мусора в Рыбинске: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 место — 341,5 килограмма — «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sport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» | Департамент по физической культуре, спорту и молодежной политике;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 место — 329,4 килограмма — «Экология в ЖКХ» | Департамент ЖКХ, транспорта и связи;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3 место — 292,4 килограмма — «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Плоггинг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» |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Плоггинг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в Рыбинске;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4 место — 188,5 килограмма — «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Эколайфхак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»;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5 место — 159,1 килограмма — «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Экотайм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» | Фитнес-клуб «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Vikonda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»;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6 место — 118 килограммов — «Команда общественная»;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7 место — 85,5 килограмма — «Радужки».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ОБЩЕЕ КОЛИЧЕСТВО СОБРАННОГО МУСОРА – 1514 КИЛОГРАММОВ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115616" y="5380672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Спортивно-экологическое мероприятие  </a:t>
            </a:r>
            <a:endParaRPr lang="ru-RU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Чемпионат по спортивному сбору мусора»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получил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положительную поддержку у жителей города, свою позицию они активно выражали в социальных сетях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564904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/>
              <a:t>Спасибо за внимание!</a:t>
            </a:r>
            <a:endParaRPr lang="ru-RU" sz="6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82</TotalTime>
  <Words>109</Words>
  <Application>Microsoft Office PowerPoint</Application>
  <PresentationFormat>Экран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Солнцестояние</vt:lpstr>
      <vt:lpstr>Слайд 1</vt:lpstr>
      <vt:lpstr>Цели и задачи проекта:</vt:lpstr>
      <vt:lpstr>Слайд 3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10</cp:revision>
  <dcterms:created xsi:type="dcterms:W3CDTF">2020-01-30T12:45:49Z</dcterms:created>
  <dcterms:modified xsi:type="dcterms:W3CDTF">2020-02-11T07:40:06Z</dcterms:modified>
</cp:coreProperties>
</file>