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спонсоров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38033598234885E-2"/>
                  <c:y val="-0.11836928379896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742787798014247E-2"/>
                  <c:y val="-0.11836928379896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438033598234801E-2"/>
                  <c:y val="-0.17498068039847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438033598234885E-2"/>
                  <c:y val="-0.33452188899708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4943680"/>
        <c:axId val="364944856"/>
        <c:axId val="0"/>
      </c:bar3DChart>
      <c:catAx>
        <c:axId val="36494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44856"/>
        <c:crosses val="autoZero"/>
        <c:auto val="1"/>
        <c:lblAlgn val="ctr"/>
        <c:lblOffset val="100"/>
        <c:noMultiLvlLbl val="0"/>
      </c:catAx>
      <c:valAx>
        <c:axId val="364944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4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посетителей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38033598234885E-2"/>
                  <c:y val="-0.13380875559883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742787798014247E-2"/>
                  <c:y val="-0.1852736615983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74278779801416E-2"/>
                  <c:y val="-0.27791049239757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047541997793606E-2"/>
                  <c:y val="-0.34481487019699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</c:v>
                </c:pt>
                <c:pt idx="1">
                  <c:v>600</c:v>
                </c:pt>
                <c:pt idx="2">
                  <c:v>1200</c:v>
                </c:pt>
                <c:pt idx="3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6915752"/>
        <c:axId val="366918496"/>
        <c:axId val="0"/>
      </c:bar3DChart>
      <c:catAx>
        <c:axId val="36691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918496"/>
        <c:crosses val="autoZero"/>
        <c:auto val="1"/>
        <c:lblAlgn val="ctr"/>
        <c:lblOffset val="100"/>
        <c:noMultiLvlLbl val="0"/>
      </c:catAx>
      <c:valAx>
        <c:axId val="36691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91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маршрутов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38033598234885E-2"/>
                  <c:y val="-0.11836928379896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742787798014247E-2"/>
                  <c:y val="-0.11836928379896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438033598234885E-2"/>
                  <c:y val="-0.22644558639802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438033598234885E-2"/>
                  <c:y val="-0.33452188899708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6914576"/>
        <c:axId val="366918104"/>
        <c:axId val="0"/>
      </c:bar3DChart>
      <c:catAx>
        <c:axId val="366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918104"/>
        <c:crosses val="autoZero"/>
        <c:auto val="1"/>
        <c:lblAlgn val="ctr"/>
        <c:lblOffset val="100"/>
        <c:noMultiLvlLbl val="0"/>
      </c:catAx>
      <c:valAx>
        <c:axId val="36691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588DA-9A7E-487E-980A-48144E40D62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2D14F9-C55B-40C3-9552-AC5012C051AD}">
      <dgm:prSet phldrT="[Текст]"/>
      <dgm:spPr/>
      <dgm:t>
        <a:bodyPr/>
        <a:lstStyle/>
        <a:p>
          <a:r>
            <a:rPr lang="ru-RU" dirty="0" smtClean="0"/>
            <a:t>Министерство культуры и туризма АО</a:t>
          </a:r>
          <a:endParaRPr lang="ru-RU" dirty="0"/>
        </a:p>
      </dgm:t>
    </dgm:pt>
    <dgm:pt modelId="{3F6891C1-88B0-448B-B2EF-ABBBE5E54C6B}" type="parTrans" cxnId="{7A033B04-33CF-41FB-843C-98751F304B21}">
      <dgm:prSet/>
      <dgm:spPr/>
      <dgm:t>
        <a:bodyPr/>
        <a:lstStyle/>
        <a:p>
          <a:endParaRPr lang="ru-RU"/>
        </a:p>
      </dgm:t>
    </dgm:pt>
    <dgm:pt modelId="{B38C47A0-0EB8-4043-B32C-71DD38EF1EF5}" type="sibTrans" cxnId="{7A033B04-33CF-41FB-843C-98751F304B21}">
      <dgm:prSet/>
      <dgm:spPr/>
      <dgm:t>
        <a:bodyPr/>
        <a:lstStyle/>
        <a:p>
          <a:endParaRPr lang="ru-RU"/>
        </a:p>
      </dgm:t>
    </dgm:pt>
    <dgm:pt modelId="{E8A1AB8F-4E56-4D1A-B6FE-033706AA1DFA}">
      <dgm:prSet phldrT="[Текст]" custT="1"/>
      <dgm:spPr/>
      <dgm:t>
        <a:bodyPr/>
        <a:lstStyle/>
        <a:p>
          <a:r>
            <a:rPr lang="ru-RU" sz="1700" b="1" dirty="0" smtClean="0"/>
            <a:t>обеспечение профессиональными экскурсоводами</a:t>
          </a:r>
          <a:endParaRPr lang="ru-RU" sz="1700" b="1" dirty="0"/>
        </a:p>
      </dgm:t>
    </dgm:pt>
    <dgm:pt modelId="{59DC63CA-DA7C-4391-B8EB-3C15D38707AE}" type="parTrans" cxnId="{72CA7552-99FC-4C53-B5E1-6CBFD86BCD54}">
      <dgm:prSet/>
      <dgm:spPr/>
      <dgm:t>
        <a:bodyPr/>
        <a:lstStyle/>
        <a:p>
          <a:endParaRPr lang="ru-RU"/>
        </a:p>
      </dgm:t>
    </dgm:pt>
    <dgm:pt modelId="{9CA54743-CF6D-480F-8117-20D5AD10276A}" type="sibTrans" cxnId="{72CA7552-99FC-4C53-B5E1-6CBFD86BCD54}">
      <dgm:prSet/>
      <dgm:spPr/>
      <dgm:t>
        <a:bodyPr/>
        <a:lstStyle/>
        <a:p>
          <a:endParaRPr lang="ru-RU"/>
        </a:p>
      </dgm:t>
    </dgm:pt>
    <dgm:pt modelId="{C76444E5-E1BB-4A85-9608-2A0645EF83C5}">
      <dgm:prSet phldrT="[Текст]"/>
      <dgm:spPr/>
      <dgm:t>
        <a:bodyPr/>
        <a:lstStyle/>
        <a:p>
          <a:r>
            <a:rPr lang="ru-RU" dirty="0" smtClean="0"/>
            <a:t>Астраханский туристско-информационный центр</a:t>
          </a:r>
          <a:endParaRPr lang="ru-RU" dirty="0"/>
        </a:p>
      </dgm:t>
    </dgm:pt>
    <dgm:pt modelId="{63ED305B-11DA-48C0-AD84-B1EE883B3899}" type="parTrans" cxnId="{1FDD6F92-880A-4805-8640-7AA3C67574BC}">
      <dgm:prSet/>
      <dgm:spPr/>
      <dgm:t>
        <a:bodyPr/>
        <a:lstStyle/>
        <a:p>
          <a:endParaRPr lang="ru-RU"/>
        </a:p>
      </dgm:t>
    </dgm:pt>
    <dgm:pt modelId="{00404501-181B-4E0E-9F10-CF50368AF13C}" type="sibTrans" cxnId="{1FDD6F92-880A-4805-8640-7AA3C67574BC}">
      <dgm:prSet/>
      <dgm:spPr/>
      <dgm:t>
        <a:bodyPr/>
        <a:lstStyle/>
        <a:p>
          <a:endParaRPr lang="ru-RU"/>
        </a:p>
      </dgm:t>
    </dgm:pt>
    <dgm:pt modelId="{2D629422-5C65-4830-BABB-76CEE487F8D0}">
      <dgm:prSet phldrT="[Текст]" custT="1"/>
      <dgm:spPr/>
      <dgm:t>
        <a:bodyPr/>
        <a:lstStyle/>
        <a:p>
          <a:r>
            <a:rPr lang="ru-RU" sz="1600" b="1" dirty="0" smtClean="0"/>
            <a:t>координация проекта </a:t>
          </a:r>
          <a:endParaRPr lang="ru-RU" sz="1600" b="1" dirty="0"/>
        </a:p>
      </dgm:t>
    </dgm:pt>
    <dgm:pt modelId="{7CE3BFD3-D44E-4405-88D9-15C1372DD7A5}" type="parTrans" cxnId="{DB1D8BBA-6844-4733-BFAE-871202BECD87}">
      <dgm:prSet/>
      <dgm:spPr/>
      <dgm:t>
        <a:bodyPr/>
        <a:lstStyle/>
        <a:p>
          <a:endParaRPr lang="ru-RU"/>
        </a:p>
      </dgm:t>
    </dgm:pt>
    <dgm:pt modelId="{22502461-87E1-4A08-8389-8283D605F5F0}" type="sibTrans" cxnId="{DB1D8BBA-6844-4733-BFAE-871202BECD87}">
      <dgm:prSet/>
      <dgm:spPr/>
      <dgm:t>
        <a:bodyPr/>
        <a:lstStyle/>
        <a:p>
          <a:endParaRPr lang="ru-RU"/>
        </a:p>
      </dgm:t>
    </dgm:pt>
    <dgm:pt modelId="{E9BEFCD3-D5BA-4E48-B5FE-1F3C4064AF77}">
      <dgm:prSet phldrT="[Текст]" custT="1"/>
      <dgm:spPr/>
      <dgm:t>
        <a:bodyPr/>
        <a:lstStyle/>
        <a:p>
          <a:r>
            <a:rPr lang="ru-RU" sz="1600" b="1" dirty="0" smtClean="0"/>
            <a:t>привлечение спонсоров</a:t>
          </a:r>
          <a:endParaRPr lang="ru-RU" sz="1600" b="1" dirty="0"/>
        </a:p>
      </dgm:t>
    </dgm:pt>
    <dgm:pt modelId="{61349BD8-46D7-4252-B46B-23B355868651}" type="parTrans" cxnId="{0AC3908A-A1B9-47CA-B336-E1EE70E7191E}">
      <dgm:prSet/>
      <dgm:spPr/>
      <dgm:t>
        <a:bodyPr/>
        <a:lstStyle/>
        <a:p>
          <a:endParaRPr lang="ru-RU"/>
        </a:p>
      </dgm:t>
    </dgm:pt>
    <dgm:pt modelId="{1832A616-F9AD-4BBF-8D25-421D9629750F}" type="sibTrans" cxnId="{0AC3908A-A1B9-47CA-B336-E1EE70E7191E}">
      <dgm:prSet/>
      <dgm:spPr/>
      <dgm:t>
        <a:bodyPr/>
        <a:lstStyle/>
        <a:p>
          <a:endParaRPr lang="ru-RU"/>
        </a:p>
      </dgm:t>
    </dgm:pt>
    <dgm:pt modelId="{CF8909C7-E82E-4DE2-8FCE-CCEAA10AD97A}">
      <dgm:prSet phldrT="[Текст]"/>
      <dgm:spPr/>
      <dgm:t>
        <a:bodyPr/>
        <a:lstStyle/>
        <a:p>
          <a:r>
            <a:rPr lang="ru-RU" dirty="0" smtClean="0"/>
            <a:t>Региональное </a:t>
          </a:r>
          <a:r>
            <a:rPr lang="ru-RU" dirty="0" err="1" smtClean="0"/>
            <a:t>турсообщество</a:t>
          </a:r>
          <a:endParaRPr lang="ru-RU" dirty="0"/>
        </a:p>
      </dgm:t>
    </dgm:pt>
    <dgm:pt modelId="{E98F1B07-95E5-479A-A54B-6FB8B50ABF56}" type="parTrans" cxnId="{FC482C14-0453-498D-84AE-3FC8716D6F47}">
      <dgm:prSet/>
      <dgm:spPr/>
      <dgm:t>
        <a:bodyPr/>
        <a:lstStyle/>
        <a:p>
          <a:endParaRPr lang="ru-RU"/>
        </a:p>
      </dgm:t>
    </dgm:pt>
    <dgm:pt modelId="{8104CF84-47AB-4F9B-9F68-DE721C719147}" type="sibTrans" cxnId="{FC482C14-0453-498D-84AE-3FC8716D6F47}">
      <dgm:prSet/>
      <dgm:spPr/>
      <dgm:t>
        <a:bodyPr/>
        <a:lstStyle/>
        <a:p>
          <a:endParaRPr lang="ru-RU"/>
        </a:p>
      </dgm:t>
    </dgm:pt>
    <dgm:pt modelId="{1302B441-4C87-4472-A15F-A343328E40C2}">
      <dgm:prSet phldrT="[Текст]" custT="1"/>
      <dgm:spPr/>
      <dgm:t>
        <a:bodyPr/>
        <a:lstStyle/>
        <a:p>
          <a:r>
            <a:rPr lang="ru-RU" sz="1600" b="1" dirty="0" smtClean="0"/>
            <a:t>подбор экскурсоводов</a:t>
          </a:r>
          <a:endParaRPr lang="ru-RU" sz="1600" b="1" dirty="0"/>
        </a:p>
      </dgm:t>
    </dgm:pt>
    <dgm:pt modelId="{768179D1-53C6-4403-ACA6-F26D308D22D5}" type="parTrans" cxnId="{E784C924-89A7-4FD0-90D4-59DD0708171F}">
      <dgm:prSet/>
      <dgm:spPr/>
      <dgm:t>
        <a:bodyPr/>
        <a:lstStyle/>
        <a:p>
          <a:endParaRPr lang="ru-RU"/>
        </a:p>
      </dgm:t>
    </dgm:pt>
    <dgm:pt modelId="{8009EE14-3DF1-4815-A7F0-49284533B9B0}" type="sibTrans" cxnId="{E784C924-89A7-4FD0-90D4-59DD0708171F}">
      <dgm:prSet/>
      <dgm:spPr/>
      <dgm:t>
        <a:bodyPr/>
        <a:lstStyle/>
        <a:p>
          <a:endParaRPr lang="ru-RU"/>
        </a:p>
      </dgm:t>
    </dgm:pt>
    <dgm:pt modelId="{C899F9DE-6336-43AA-9E56-9AF08016D754}">
      <dgm:prSet phldrT="[Текст]" custT="1"/>
      <dgm:spPr/>
      <dgm:t>
        <a:bodyPr/>
        <a:lstStyle/>
        <a:p>
          <a:r>
            <a:rPr lang="ru-RU" sz="1700" b="1" dirty="0" smtClean="0"/>
            <a:t>оплата работы экскурсоводов</a:t>
          </a:r>
          <a:endParaRPr lang="ru-RU" sz="1700" b="1" dirty="0"/>
        </a:p>
      </dgm:t>
    </dgm:pt>
    <dgm:pt modelId="{93824B89-F8A8-415E-808E-2DEA746569E7}" type="parTrans" cxnId="{F29F64BB-F469-4992-90C6-5CBA4E099711}">
      <dgm:prSet/>
      <dgm:spPr/>
      <dgm:t>
        <a:bodyPr/>
        <a:lstStyle/>
        <a:p>
          <a:endParaRPr lang="ru-RU"/>
        </a:p>
      </dgm:t>
    </dgm:pt>
    <dgm:pt modelId="{A4D44CE6-80E2-4C2D-8BAD-3DA69FCE83BD}" type="sibTrans" cxnId="{F29F64BB-F469-4992-90C6-5CBA4E099711}">
      <dgm:prSet/>
      <dgm:spPr/>
      <dgm:t>
        <a:bodyPr/>
        <a:lstStyle/>
        <a:p>
          <a:endParaRPr lang="ru-RU"/>
        </a:p>
      </dgm:t>
    </dgm:pt>
    <dgm:pt modelId="{8578D4ED-C14F-4BA2-B1A2-3674AFE974A8}">
      <dgm:prSet phldrT="[Текст]" custT="1"/>
      <dgm:spPr/>
      <dgm:t>
        <a:bodyPr/>
        <a:lstStyle/>
        <a:p>
          <a:r>
            <a:rPr lang="ru-RU" sz="1600" b="1" dirty="0" smtClean="0"/>
            <a:t>информационное сопровождение проекта</a:t>
          </a:r>
          <a:endParaRPr lang="ru-RU" sz="1600" b="1" dirty="0"/>
        </a:p>
      </dgm:t>
    </dgm:pt>
    <dgm:pt modelId="{C4AD6197-EA67-4631-8909-F00A792DA4CB}" type="parTrans" cxnId="{C099BA56-BBF5-4019-95B3-05E7337F7A30}">
      <dgm:prSet/>
      <dgm:spPr/>
      <dgm:t>
        <a:bodyPr/>
        <a:lstStyle/>
        <a:p>
          <a:endParaRPr lang="ru-RU"/>
        </a:p>
      </dgm:t>
    </dgm:pt>
    <dgm:pt modelId="{E2769CE2-2FE6-48CF-9FB3-ECF8E8A5BCA0}" type="sibTrans" cxnId="{C099BA56-BBF5-4019-95B3-05E7337F7A30}">
      <dgm:prSet/>
      <dgm:spPr/>
      <dgm:t>
        <a:bodyPr/>
        <a:lstStyle/>
        <a:p>
          <a:endParaRPr lang="ru-RU"/>
        </a:p>
      </dgm:t>
    </dgm:pt>
    <dgm:pt modelId="{C0D93849-2B83-48D0-9D97-B856BA9DDD23}">
      <dgm:prSet phldrT="[Текст]" custT="1"/>
      <dgm:spPr/>
      <dgm:t>
        <a:bodyPr/>
        <a:lstStyle/>
        <a:p>
          <a:r>
            <a:rPr lang="ru-RU" sz="1700" b="1" dirty="0" smtClean="0"/>
            <a:t>инициатор проекта</a:t>
          </a:r>
          <a:endParaRPr lang="ru-RU" sz="1700" b="1" dirty="0"/>
        </a:p>
      </dgm:t>
    </dgm:pt>
    <dgm:pt modelId="{194A7629-5595-42F5-8A8A-79CBBBC9E0D6}" type="parTrans" cxnId="{AC290424-E8A6-4829-9D40-CADD4D72C1C8}">
      <dgm:prSet/>
      <dgm:spPr/>
      <dgm:t>
        <a:bodyPr/>
        <a:lstStyle/>
        <a:p>
          <a:endParaRPr lang="ru-RU"/>
        </a:p>
      </dgm:t>
    </dgm:pt>
    <dgm:pt modelId="{70A9061D-72A5-4960-A00D-691428ABF7D7}" type="sibTrans" cxnId="{AC290424-E8A6-4829-9D40-CADD4D72C1C8}">
      <dgm:prSet/>
      <dgm:spPr/>
      <dgm:t>
        <a:bodyPr/>
        <a:lstStyle/>
        <a:p>
          <a:endParaRPr lang="ru-RU"/>
        </a:p>
      </dgm:t>
    </dgm:pt>
    <dgm:pt modelId="{125AA7AD-C807-4276-9C51-DCB396D9DF13}">
      <dgm:prSet phldrT="[Текст]" custT="1"/>
      <dgm:spPr/>
      <dgm:t>
        <a:bodyPr/>
        <a:lstStyle/>
        <a:p>
          <a:r>
            <a:rPr lang="ru-RU" sz="1700" b="1" dirty="0" smtClean="0"/>
            <a:t>спонсорство проекта</a:t>
          </a:r>
          <a:endParaRPr lang="ru-RU" sz="1700" b="1" dirty="0"/>
        </a:p>
      </dgm:t>
    </dgm:pt>
    <dgm:pt modelId="{2F07EA3E-B3E7-4BA4-801A-69833B0EA3E7}" type="parTrans" cxnId="{83FAC09D-4507-4D8E-8BD0-EFDEA2BF3B3E}">
      <dgm:prSet/>
      <dgm:spPr/>
      <dgm:t>
        <a:bodyPr/>
        <a:lstStyle/>
        <a:p>
          <a:endParaRPr lang="ru-RU"/>
        </a:p>
      </dgm:t>
    </dgm:pt>
    <dgm:pt modelId="{79E6D7B7-9AD5-41E5-8E18-CDA64441FF87}" type="sibTrans" cxnId="{83FAC09D-4507-4D8E-8BD0-EFDEA2BF3B3E}">
      <dgm:prSet/>
      <dgm:spPr/>
      <dgm:t>
        <a:bodyPr/>
        <a:lstStyle/>
        <a:p>
          <a:endParaRPr lang="ru-RU"/>
        </a:p>
      </dgm:t>
    </dgm:pt>
    <dgm:pt modelId="{0BFCBDA6-0AD3-43FB-BF3F-95D988B4E9D4}" type="pres">
      <dgm:prSet presAssocID="{639588DA-9A7E-487E-980A-48144E40D6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FC3162-CE83-489A-930E-709D08D67591}" type="pres">
      <dgm:prSet presAssocID="{842D14F9-C55B-40C3-9552-AC5012C051AD}" presName="linNode" presStyleCnt="0"/>
      <dgm:spPr/>
    </dgm:pt>
    <dgm:pt modelId="{0480C313-EDE4-469D-A585-E061C78D9816}" type="pres">
      <dgm:prSet presAssocID="{842D14F9-C55B-40C3-9552-AC5012C051A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A7506-9694-4E3A-BF87-617635C5D630}" type="pres">
      <dgm:prSet presAssocID="{842D14F9-C55B-40C3-9552-AC5012C051A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7A06A-A401-413A-8C5E-72A6BC05DBEA}" type="pres">
      <dgm:prSet presAssocID="{B38C47A0-0EB8-4043-B32C-71DD38EF1EF5}" presName="spacing" presStyleCnt="0"/>
      <dgm:spPr/>
    </dgm:pt>
    <dgm:pt modelId="{372C1D41-B128-49C2-A80C-122DC10A0355}" type="pres">
      <dgm:prSet presAssocID="{C76444E5-E1BB-4A85-9608-2A0645EF83C5}" presName="linNode" presStyleCnt="0"/>
      <dgm:spPr/>
    </dgm:pt>
    <dgm:pt modelId="{10B27DC6-EAF1-4F6C-B788-36CF9498E4C1}" type="pres">
      <dgm:prSet presAssocID="{C76444E5-E1BB-4A85-9608-2A0645EF83C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E368C-76E2-449F-9A5C-8B1174603117}" type="pres">
      <dgm:prSet presAssocID="{C76444E5-E1BB-4A85-9608-2A0645EF83C5}" presName="childShp" presStyleLbl="bgAccFollowNode1" presStyleIdx="1" presStyleCnt="3" custScaleY="124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098F3-71F3-4214-AB4A-51DCE5BBFF90}" type="pres">
      <dgm:prSet presAssocID="{00404501-181B-4E0E-9F10-CF50368AF13C}" presName="spacing" presStyleCnt="0"/>
      <dgm:spPr/>
    </dgm:pt>
    <dgm:pt modelId="{5D9DDB18-8143-42A9-9C36-D7FD7224BACF}" type="pres">
      <dgm:prSet presAssocID="{CF8909C7-E82E-4DE2-8FCE-CCEAA10AD97A}" presName="linNode" presStyleCnt="0"/>
      <dgm:spPr/>
    </dgm:pt>
    <dgm:pt modelId="{0A752903-AB6A-41B0-A91A-B764B33393F8}" type="pres">
      <dgm:prSet presAssocID="{CF8909C7-E82E-4DE2-8FCE-CCEAA10AD97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02585-0D25-42B4-8489-44E21C30A039}" type="pres">
      <dgm:prSet presAssocID="{CF8909C7-E82E-4DE2-8FCE-CCEAA10AD97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0F9ED2-7019-4963-90A0-1AE77F7A7576}" type="presOf" srcId="{8578D4ED-C14F-4BA2-B1A2-3674AFE974A8}" destId="{B4BE368C-76E2-449F-9A5C-8B1174603117}" srcOrd="0" destOrd="3" presId="urn:microsoft.com/office/officeart/2005/8/layout/vList6"/>
    <dgm:cxn modelId="{1FDD6F92-880A-4805-8640-7AA3C67574BC}" srcId="{639588DA-9A7E-487E-980A-48144E40D62A}" destId="{C76444E5-E1BB-4A85-9608-2A0645EF83C5}" srcOrd="1" destOrd="0" parTransId="{63ED305B-11DA-48C0-AD84-B1EE883B3899}" sibTransId="{00404501-181B-4E0E-9F10-CF50368AF13C}"/>
    <dgm:cxn modelId="{72CA7552-99FC-4C53-B5E1-6CBFD86BCD54}" srcId="{842D14F9-C55B-40C3-9552-AC5012C051AD}" destId="{E8A1AB8F-4E56-4D1A-B6FE-033706AA1DFA}" srcOrd="1" destOrd="0" parTransId="{59DC63CA-DA7C-4391-B8EB-3C15D38707AE}" sibTransId="{9CA54743-CF6D-480F-8117-20D5AD10276A}"/>
    <dgm:cxn modelId="{DB9579EF-B4D6-4A39-9BA6-8A50C943CC3A}" type="presOf" srcId="{2D629422-5C65-4830-BABB-76CEE487F8D0}" destId="{B4BE368C-76E2-449F-9A5C-8B1174603117}" srcOrd="0" destOrd="0" presId="urn:microsoft.com/office/officeart/2005/8/layout/vList6"/>
    <dgm:cxn modelId="{4BED1931-D1E5-4474-800F-4D25F729F918}" type="presOf" srcId="{E8A1AB8F-4E56-4D1A-B6FE-033706AA1DFA}" destId="{9B8A7506-9694-4E3A-BF87-617635C5D630}" srcOrd="0" destOrd="1" presId="urn:microsoft.com/office/officeart/2005/8/layout/vList6"/>
    <dgm:cxn modelId="{93DDA84C-EF90-40D2-A695-8E7C974FA1D7}" type="presOf" srcId="{125AA7AD-C807-4276-9C51-DCB396D9DF13}" destId="{23A02585-0D25-42B4-8489-44E21C30A039}" srcOrd="0" destOrd="0" presId="urn:microsoft.com/office/officeart/2005/8/layout/vList6"/>
    <dgm:cxn modelId="{4C08D91D-CC16-4CEF-BD1F-8B7130526D12}" type="presOf" srcId="{C899F9DE-6336-43AA-9E56-9AF08016D754}" destId="{23A02585-0D25-42B4-8489-44E21C30A039}" srcOrd="0" destOrd="1" presId="urn:microsoft.com/office/officeart/2005/8/layout/vList6"/>
    <dgm:cxn modelId="{C77BCE3C-4009-40D4-B741-288F0956DCC8}" type="presOf" srcId="{639588DA-9A7E-487E-980A-48144E40D62A}" destId="{0BFCBDA6-0AD3-43FB-BF3F-95D988B4E9D4}" srcOrd="0" destOrd="0" presId="urn:microsoft.com/office/officeart/2005/8/layout/vList6"/>
    <dgm:cxn modelId="{FC482C14-0453-498D-84AE-3FC8716D6F47}" srcId="{639588DA-9A7E-487E-980A-48144E40D62A}" destId="{CF8909C7-E82E-4DE2-8FCE-CCEAA10AD97A}" srcOrd="2" destOrd="0" parTransId="{E98F1B07-95E5-479A-A54B-6FB8B50ABF56}" sibTransId="{8104CF84-47AB-4F9B-9F68-DE721C719147}"/>
    <dgm:cxn modelId="{A26E38CC-57B0-4450-8B9E-97D8CE24B9F2}" type="presOf" srcId="{C76444E5-E1BB-4A85-9608-2A0645EF83C5}" destId="{10B27DC6-EAF1-4F6C-B788-36CF9498E4C1}" srcOrd="0" destOrd="0" presId="urn:microsoft.com/office/officeart/2005/8/layout/vList6"/>
    <dgm:cxn modelId="{DBE52646-BA0E-4902-8068-338FB0E94092}" type="presOf" srcId="{E9BEFCD3-D5BA-4E48-B5FE-1F3C4064AF77}" destId="{B4BE368C-76E2-449F-9A5C-8B1174603117}" srcOrd="0" destOrd="1" presId="urn:microsoft.com/office/officeart/2005/8/layout/vList6"/>
    <dgm:cxn modelId="{F29F64BB-F469-4992-90C6-5CBA4E099711}" srcId="{CF8909C7-E82E-4DE2-8FCE-CCEAA10AD97A}" destId="{C899F9DE-6336-43AA-9E56-9AF08016D754}" srcOrd="1" destOrd="0" parTransId="{93824B89-F8A8-415E-808E-2DEA746569E7}" sibTransId="{A4D44CE6-80E2-4C2D-8BAD-3DA69FCE83BD}"/>
    <dgm:cxn modelId="{AC290424-E8A6-4829-9D40-CADD4D72C1C8}" srcId="{842D14F9-C55B-40C3-9552-AC5012C051AD}" destId="{C0D93849-2B83-48D0-9D97-B856BA9DDD23}" srcOrd="0" destOrd="0" parTransId="{194A7629-5595-42F5-8A8A-79CBBBC9E0D6}" sibTransId="{70A9061D-72A5-4960-A00D-691428ABF7D7}"/>
    <dgm:cxn modelId="{83FAC09D-4507-4D8E-8BD0-EFDEA2BF3B3E}" srcId="{CF8909C7-E82E-4DE2-8FCE-CCEAA10AD97A}" destId="{125AA7AD-C807-4276-9C51-DCB396D9DF13}" srcOrd="0" destOrd="0" parTransId="{2F07EA3E-B3E7-4BA4-801A-69833B0EA3E7}" sibTransId="{79E6D7B7-9AD5-41E5-8E18-CDA64441FF87}"/>
    <dgm:cxn modelId="{C3FE6D0F-7869-4DB1-BE39-5D9B8CBE75BE}" type="presOf" srcId="{C0D93849-2B83-48D0-9D97-B856BA9DDD23}" destId="{9B8A7506-9694-4E3A-BF87-617635C5D630}" srcOrd="0" destOrd="0" presId="urn:microsoft.com/office/officeart/2005/8/layout/vList6"/>
    <dgm:cxn modelId="{E784C924-89A7-4FD0-90D4-59DD0708171F}" srcId="{C76444E5-E1BB-4A85-9608-2A0645EF83C5}" destId="{1302B441-4C87-4472-A15F-A343328E40C2}" srcOrd="2" destOrd="0" parTransId="{768179D1-53C6-4403-ACA6-F26D308D22D5}" sibTransId="{8009EE14-3DF1-4815-A7F0-49284533B9B0}"/>
    <dgm:cxn modelId="{0AC3908A-A1B9-47CA-B336-E1EE70E7191E}" srcId="{C76444E5-E1BB-4A85-9608-2A0645EF83C5}" destId="{E9BEFCD3-D5BA-4E48-B5FE-1F3C4064AF77}" srcOrd="1" destOrd="0" parTransId="{61349BD8-46D7-4252-B46B-23B355868651}" sibTransId="{1832A616-F9AD-4BBF-8D25-421D9629750F}"/>
    <dgm:cxn modelId="{DB1D8BBA-6844-4733-BFAE-871202BECD87}" srcId="{C76444E5-E1BB-4A85-9608-2A0645EF83C5}" destId="{2D629422-5C65-4830-BABB-76CEE487F8D0}" srcOrd="0" destOrd="0" parTransId="{7CE3BFD3-D44E-4405-88D9-15C1372DD7A5}" sibTransId="{22502461-87E1-4A08-8389-8283D605F5F0}"/>
    <dgm:cxn modelId="{67890061-0EFF-43E5-864E-548CD6231A1F}" type="presOf" srcId="{1302B441-4C87-4472-A15F-A343328E40C2}" destId="{B4BE368C-76E2-449F-9A5C-8B1174603117}" srcOrd="0" destOrd="2" presId="urn:microsoft.com/office/officeart/2005/8/layout/vList6"/>
    <dgm:cxn modelId="{C099BA56-BBF5-4019-95B3-05E7337F7A30}" srcId="{C76444E5-E1BB-4A85-9608-2A0645EF83C5}" destId="{8578D4ED-C14F-4BA2-B1A2-3674AFE974A8}" srcOrd="3" destOrd="0" parTransId="{C4AD6197-EA67-4631-8909-F00A792DA4CB}" sibTransId="{E2769CE2-2FE6-48CF-9FB3-ECF8E8A5BCA0}"/>
    <dgm:cxn modelId="{C38F2875-AB94-44AA-88FA-2DF6C9E54340}" type="presOf" srcId="{CF8909C7-E82E-4DE2-8FCE-CCEAA10AD97A}" destId="{0A752903-AB6A-41B0-A91A-B764B33393F8}" srcOrd="0" destOrd="0" presId="urn:microsoft.com/office/officeart/2005/8/layout/vList6"/>
    <dgm:cxn modelId="{7A033B04-33CF-41FB-843C-98751F304B21}" srcId="{639588DA-9A7E-487E-980A-48144E40D62A}" destId="{842D14F9-C55B-40C3-9552-AC5012C051AD}" srcOrd="0" destOrd="0" parTransId="{3F6891C1-88B0-448B-B2EF-ABBBE5E54C6B}" sibTransId="{B38C47A0-0EB8-4043-B32C-71DD38EF1EF5}"/>
    <dgm:cxn modelId="{7A549DDE-62D3-4097-9B5F-F36C7AC0F640}" type="presOf" srcId="{842D14F9-C55B-40C3-9552-AC5012C051AD}" destId="{0480C313-EDE4-469D-A585-E061C78D9816}" srcOrd="0" destOrd="0" presId="urn:microsoft.com/office/officeart/2005/8/layout/vList6"/>
    <dgm:cxn modelId="{BDF07784-147D-4C7D-AE59-D465B02A9F5B}" type="presParOf" srcId="{0BFCBDA6-0AD3-43FB-BF3F-95D988B4E9D4}" destId="{61FC3162-CE83-489A-930E-709D08D67591}" srcOrd="0" destOrd="0" presId="urn:microsoft.com/office/officeart/2005/8/layout/vList6"/>
    <dgm:cxn modelId="{0B47C6AE-EC1B-46B5-A329-1AA42D4FCBCE}" type="presParOf" srcId="{61FC3162-CE83-489A-930E-709D08D67591}" destId="{0480C313-EDE4-469D-A585-E061C78D9816}" srcOrd="0" destOrd="0" presId="urn:microsoft.com/office/officeart/2005/8/layout/vList6"/>
    <dgm:cxn modelId="{0A73CB4F-E7A0-4D4A-A938-6284442CE1D2}" type="presParOf" srcId="{61FC3162-CE83-489A-930E-709D08D67591}" destId="{9B8A7506-9694-4E3A-BF87-617635C5D630}" srcOrd="1" destOrd="0" presId="urn:microsoft.com/office/officeart/2005/8/layout/vList6"/>
    <dgm:cxn modelId="{49C9F531-10A7-4DB6-83DF-0120FFE632B6}" type="presParOf" srcId="{0BFCBDA6-0AD3-43FB-BF3F-95D988B4E9D4}" destId="{00C7A06A-A401-413A-8C5E-72A6BC05DBEA}" srcOrd="1" destOrd="0" presId="urn:microsoft.com/office/officeart/2005/8/layout/vList6"/>
    <dgm:cxn modelId="{ED54D324-3E44-4DB2-9D4A-C30C82115852}" type="presParOf" srcId="{0BFCBDA6-0AD3-43FB-BF3F-95D988B4E9D4}" destId="{372C1D41-B128-49C2-A80C-122DC10A0355}" srcOrd="2" destOrd="0" presId="urn:microsoft.com/office/officeart/2005/8/layout/vList6"/>
    <dgm:cxn modelId="{4DA3A6D6-0485-4E40-8E14-9CE59C39A024}" type="presParOf" srcId="{372C1D41-B128-49C2-A80C-122DC10A0355}" destId="{10B27DC6-EAF1-4F6C-B788-36CF9498E4C1}" srcOrd="0" destOrd="0" presId="urn:microsoft.com/office/officeart/2005/8/layout/vList6"/>
    <dgm:cxn modelId="{EE37FBFF-B250-4A2F-9572-90EFD436708E}" type="presParOf" srcId="{372C1D41-B128-49C2-A80C-122DC10A0355}" destId="{B4BE368C-76E2-449F-9A5C-8B1174603117}" srcOrd="1" destOrd="0" presId="urn:microsoft.com/office/officeart/2005/8/layout/vList6"/>
    <dgm:cxn modelId="{B99FA2A1-9BE5-4E2A-9F13-B8C6D63A3449}" type="presParOf" srcId="{0BFCBDA6-0AD3-43FB-BF3F-95D988B4E9D4}" destId="{891098F3-71F3-4214-AB4A-51DCE5BBFF90}" srcOrd="3" destOrd="0" presId="urn:microsoft.com/office/officeart/2005/8/layout/vList6"/>
    <dgm:cxn modelId="{EABDED7D-6AE5-436E-830C-04BD7BDAA6C8}" type="presParOf" srcId="{0BFCBDA6-0AD3-43FB-BF3F-95D988B4E9D4}" destId="{5D9DDB18-8143-42A9-9C36-D7FD7224BACF}" srcOrd="4" destOrd="0" presId="urn:microsoft.com/office/officeart/2005/8/layout/vList6"/>
    <dgm:cxn modelId="{FB4ED3FA-1557-46A2-9C01-F554225BDE69}" type="presParOf" srcId="{5D9DDB18-8143-42A9-9C36-D7FD7224BACF}" destId="{0A752903-AB6A-41B0-A91A-B764B33393F8}" srcOrd="0" destOrd="0" presId="urn:microsoft.com/office/officeart/2005/8/layout/vList6"/>
    <dgm:cxn modelId="{9A741BA4-7739-45A3-9589-69B0C00541E7}" type="presParOf" srcId="{5D9DDB18-8143-42A9-9C36-D7FD7224BACF}" destId="{23A02585-0D25-42B4-8489-44E21C30A03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CD56A-E330-452E-AD62-FB111F9717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1A53F-ED9D-4F52-B4C2-630415186FC2}">
      <dgm:prSet phldrT="[Текст]"/>
      <dgm:spPr/>
      <dgm:t>
        <a:bodyPr/>
        <a:lstStyle/>
        <a:p>
          <a:r>
            <a:rPr lang="ru-RU" dirty="0" smtClean="0"/>
            <a:t>За основу проекта взята идея глобального движения </a:t>
          </a:r>
          <a:r>
            <a:rPr lang="en-US" dirty="0" err="1" smtClean="0"/>
            <a:t>FreeWalkingTours</a:t>
          </a:r>
          <a:r>
            <a:rPr lang="ru-RU" dirty="0" smtClean="0"/>
            <a:t>, только экскурсии проводят профессиональные экскурсоводы</a:t>
          </a:r>
          <a:endParaRPr lang="ru-RU" dirty="0"/>
        </a:p>
      </dgm:t>
    </dgm:pt>
    <dgm:pt modelId="{25D0A674-C030-4620-8B97-3DEFA9D09D5D}" type="parTrans" cxnId="{6351037E-5F8D-4F13-BEB0-54A4DC3365AE}">
      <dgm:prSet/>
      <dgm:spPr/>
      <dgm:t>
        <a:bodyPr/>
        <a:lstStyle/>
        <a:p>
          <a:endParaRPr lang="ru-RU"/>
        </a:p>
      </dgm:t>
    </dgm:pt>
    <dgm:pt modelId="{80E267C3-2810-4EAD-A16E-2CB3AA692142}" type="sibTrans" cxnId="{6351037E-5F8D-4F13-BEB0-54A4DC3365AE}">
      <dgm:prSet/>
      <dgm:spPr/>
      <dgm:t>
        <a:bodyPr/>
        <a:lstStyle/>
        <a:p>
          <a:endParaRPr lang="ru-RU"/>
        </a:p>
      </dgm:t>
    </dgm:pt>
    <dgm:pt modelId="{59CCF78C-7142-4B9D-A465-34A80587D992}">
      <dgm:prSet phldrT="[Текст]"/>
      <dgm:spPr/>
      <dgm:t>
        <a:bodyPr/>
        <a:lstStyle/>
        <a:p>
          <a:r>
            <a:rPr lang="ru-RU" dirty="0" smtClean="0"/>
            <a:t>Бесплатные пешеходные прогулки проходят еженедельно по пятницам в летний период</a:t>
          </a:r>
          <a:endParaRPr lang="ru-RU" dirty="0"/>
        </a:p>
      </dgm:t>
    </dgm:pt>
    <dgm:pt modelId="{00BD0896-7111-4CE6-873F-72E2F12C3776}" type="parTrans" cxnId="{F4636DDF-29CC-42AD-9BA2-C277562BB308}">
      <dgm:prSet/>
      <dgm:spPr/>
      <dgm:t>
        <a:bodyPr/>
        <a:lstStyle/>
        <a:p>
          <a:endParaRPr lang="ru-RU"/>
        </a:p>
      </dgm:t>
    </dgm:pt>
    <dgm:pt modelId="{D7C980DD-147C-47EC-89D2-E66630135CFD}" type="sibTrans" cxnId="{F4636DDF-29CC-42AD-9BA2-C277562BB308}">
      <dgm:prSet/>
      <dgm:spPr/>
      <dgm:t>
        <a:bodyPr/>
        <a:lstStyle/>
        <a:p>
          <a:endParaRPr lang="ru-RU"/>
        </a:p>
      </dgm:t>
    </dgm:pt>
    <dgm:pt modelId="{6EFE565D-5AD7-4F8B-A825-E7F7DDBD0750}">
      <dgm:prSet phldrT="[Текст]"/>
      <dgm:spPr/>
      <dgm:t>
        <a:bodyPr/>
        <a:lstStyle/>
        <a:p>
          <a:r>
            <a:rPr lang="ru-RU" dirty="0" smtClean="0"/>
            <a:t>Маршруты охватывают историческую часть города</a:t>
          </a:r>
          <a:endParaRPr lang="ru-RU" dirty="0"/>
        </a:p>
      </dgm:t>
    </dgm:pt>
    <dgm:pt modelId="{DAA78E2E-EAE5-4D1B-9F7B-6D2CB9EEFB97}" type="parTrans" cxnId="{D6CD8D93-1BE8-4921-BEEE-30D2EA7B765E}">
      <dgm:prSet/>
      <dgm:spPr/>
      <dgm:t>
        <a:bodyPr/>
        <a:lstStyle/>
        <a:p>
          <a:endParaRPr lang="ru-RU"/>
        </a:p>
      </dgm:t>
    </dgm:pt>
    <dgm:pt modelId="{9C0E7E68-08FF-402B-88BE-864E01F5296C}" type="sibTrans" cxnId="{D6CD8D93-1BE8-4921-BEEE-30D2EA7B765E}">
      <dgm:prSet/>
      <dgm:spPr/>
      <dgm:t>
        <a:bodyPr/>
        <a:lstStyle/>
        <a:p>
          <a:endParaRPr lang="ru-RU"/>
        </a:p>
      </dgm:t>
    </dgm:pt>
    <dgm:pt modelId="{C0EBF091-3A62-411D-915F-5FF502088ED8}">
      <dgm:prSet phldrT="[Текст]"/>
      <dgm:spPr/>
      <dgm:t>
        <a:bodyPr/>
        <a:lstStyle/>
        <a:p>
          <a:r>
            <a:rPr lang="ru-RU" dirty="0" smtClean="0"/>
            <a:t>Работу экскурсоводов оплачивают спонсоры: региональные </a:t>
          </a:r>
          <a:r>
            <a:rPr lang="ru-RU" dirty="0" err="1" smtClean="0"/>
            <a:t>туркомпании</a:t>
          </a:r>
          <a:r>
            <a:rPr lang="ru-RU" dirty="0" smtClean="0"/>
            <a:t> и предприятия питания</a:t>
          </a:r>
          <a:endParaRPr lang="ru-RU" dirty="0"/>
        </a:p>
      </dgm:t>
    </dgm:pt>
    <dgm:pt modelId="{19642DCE-6831-41F9-BD0B-004B53B2E4EB}" type="parTrans" cxnId="{3061439C-4594-458B-967B-911D24C465F2}">
      <dgm:prSet/>
      <dgm:spPr/>
      <dgm:t>
        <a:bodyPr/>
        <a:lstStyle/>
        <a:p>
          <a:endParaRPr lang="ru-RU"/>
        </a:p>
      </dgm:t>
    </dgm:pt>
    <dgm:pt modelId="{EEEC7652-F0BC-41F3-AD7E-CBC69F3C8351}" type="sibTrans" cxnId="{3061439C-4594-458B-967B-911D24C465F2}">
      <dgm:prSet/>
      <dgm:spPr/>
      <dgm:t>
        <a:bodyPr/>
        <a:lstStyle/>
        <a:p>
          <a:endParaRPr lang="ru-RU"/>
        </a:p>
      </dgm:t>
    </dgm:pt>
    <dgm:pt modelId="{4A92D4D8-917D-41A7-9059-012911E34D91}">
      <dgm:prSet phldrT="[Текст]"/>
      <dgm:spPr/>
      <dgm:t>
        <a:bodyPr/>
        <a:lstStyle/>
        <a:p>
          <a:r>
            <a:rPr lang="ru-RU" dirty="0" smtClean="0"/>
            <a:t>Информационную поддержку проекта обеспечивает туристско-информационный центр, а также региональные СМИ</a:t>
          </a:r>
          <a:endParaRPr lang="ru-RU" dirty="0"/>
        </a:p>
      </dgm:t>
    </dgm:pt>
    <dgm:pt modelId="{6C248FC0-97FC-43BA-8273-7F85DD7053DA}" type="parTrans" cxnId="{3AA0BDBF-7E7C-4781-B458-E941FDD8B5C5}">
      <dgm:prSet/>
      <dgm:spPr/>
      <dgm:t>
        <a:bodyPr/>
        <a:lstStyle/>
        <a:p>
          <a:endParaRPr lang="ru-RU"/>
        </a:p>
      </dgm:t>
    </dgm:pt>
    <dgm:pt modelId="{5A40089B-7B08-40A8-BFD1-387B66DBCE34}" type="sibTrans" cxnId="{3AA0BDBF-7E7C-4781-B458-E941FDD8B5C5}">
      <dgm:prSet/>
      <dgm:spPr/>
      <dgm:t>
        <a:bodyPr/>
        <a:lstStyle/>
        <a:p>
          <a:endParaRPr lang="ru-RU"/>
        </a:p>
      </dgm:t>
    </dgm:pt>
    <dgm:pt modelId="{54CC3DD4-669E-4F78-A64C-6A0096792F5C}" type="pres">
      <dgm:prSet presAssocID="{B91CD56A-E330-452E-AD62-FB111F9717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D21761D-587A-4352-A2F2-7973280A407D}" type="pres">
      <dgm:prSet presAssocID="{B91CD56A-E330-452E-AD62-FB111F971760}" presName="Name1" presStyleCnt="0"/>
      <dgm:spPr/>
    </dgm:pt>
    <dgm:pt modelId="{C7234958-E332-4B13-81F2-9AF8B7636332}" type="pres">
      <dgm:prSet presAssocID="{B91CD56A-E330-452E-AD62-FB111F971760}" presName="cycle" presStyleCnt="0"/>
      <dgm:spPr/>
    </dgm:pt>
    <dgm:pt modelId="{BF8D739C-8A50-4545-AEEC-B5E1D5BD4747}" type="pres">
      <dgm:prSet presAssocID="{B91CD56A-E330-452E-AD62-FB111F971760}" presName="srcNode" presStyleLbl="node1" presStyleIdx="0" presStyleCnt="5"/>
      <dgm:spPr/>
    </dgm:pt>
    <dgm:pt modelId="{1D5A739C-5866-420F-BCFB-F9D6EA253720}" type="pres">
      <dgm:prSet presAssocID="{B91CD56A-E330-452E-AD62-FB111F971760}" presName="conn" presStyleLbl="parChTrans1D2" presStyleIdx="0" presStyleCnt="1"/>
      <dgm:spPr/>
      <dgm:t>
        <a:bodyPr/>
        <a:lstStyle/>
        <a:p>
          <a:endParaRPr lang="ru-RU"/>
        </a:p>
      </dgm:t>
    </dgm:pt>
    <dgm:pt modelId="{B9D0EED4-E3B8-4483-A1B7-440DA0D40CD5}" type="pres">
      <dgm:prSet presAssocID="{B91CD56A-E330-452E-AD62-FB111F971760}" presName="extraNode" presStyleLbl="node1" presStyleIdx="0" presStyleCnt="5"/>
      <dgm:spPr/>
    </dgm:pt>
    <dgm:pt modelId="{166DE8C4-4062-4D34-B6EC-A76047AC18C0}" type="pres">
      <dgm:prSet presAssocID="{B91CD56A-E330-452E-AD62-FB111F971760}" presName="dstNode" presStyleLbl="node1" presStyleIdx="0" presStyleCnt="5"/>
      <dgm:spPr/>
    </dgm:pt>
    <dgm:pt modelId="{4048B9B4-509C-4606-B25C-07FBBA5CF5D7}" type="pres">
      <dgm:prSet presAssocID="{B051A53F-ED9D-4F52-B4C2-630415186FC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F27D2-63D3-46F7-B9D5-2C99E12C93E1}" type="pres">
      <dgm:prSet presAssocID="{B051A53F-ED9D-4F52-B4C2-630415186FC2}" presName="accent_1" presStyleCnt="0"/>
      <dgm:spPr/>
    </dgm:pt>
    <dgm:pt modelId="{86093D9A-6AFF-4A0B-82B5-F44B3EB8AD94}" type="pres">
      <dgm:prSet presAssocID="{B051A53F-ED9D-4F52-B4C2-630415186FC2}" presName="accentRepeatNode" presStyleLbl="solidFgAcc1" presStyleIdx="0" presStyleCnt="5"/>
      <dgm:spPr/>
    </dgm:pt>
    <dgm:pt modelId="{02091DFE-85BD-41E9-AA89-FF70A13563A9}" type="pres">
      <dgm:prSet presAssocID="{59CCF78C-7142-4B9D-A465-34A80587D99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C55AC-8A4A-4285-8B45-F09A5185CCE1}" type="pres">
      <dgm:prSet presAssocID="{59CCF78C-7142-4B9D-A465-34A80587D992}" presName="accent_2" presStyleCnt="0"/>
      <dgm:spPr/>
    </dgm:pt>
    <dgm:pt modelId="{9A830594-6A2B-44D7-8D06-F4FCA8FF7359}" type="pres">
      <dgm:prSet presAssocID="{59CCF78C-7142-4B9D-A465-34A80587D992}" presName="accentRepeatNode" presStyleLbl="solidFgAcc1" presStyleIdx="1" presStyleCnt="5"/>
      <dgm:spPr/>
    </dgm:pt>
    <dgm:pt modelId="{0E3CDCDB-8764-4CF6-B707-74DF87020FA1}" type="pres">
      <dgm:prSet presAssocID="{6EFE565D-5AD7-4F8B-A825-E7F7DDBD075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86879-E720-41AB-A1BF-3B90630BB942}" type="pres">
      <dgm:prSet presAssocID="{6EFE565D-5AD7-4F8B-A825-E7F7DDBD0750}" presName="accent_3" presStyleCnt="0"/>
      <dgm:spPr/>
    </dgm:pt>
    <dgm:pt modelId="{470FC7C6-4942-450B-802E-5AD9BECE0617}" type="pres">
      <dgm:prSet presAssocID="{6EFE565D-5AD7-4F8B-A825-E7F7DDBD0750}" presName="accentRepeatNode" presStyleLbl="solidFgAcc1" presStyleIdx="2" presStyleCnt="5"/>
      <dgm:spPr/>
    </dgm:pt>
    <dgm:pt modelId="{6143B9A4-84C6-4253-9FE0-BEC4AAFB5270}" type="pres">
      <dgm:prSet presAssocID="{C0EBF091-3A62-411D-915F-5FF502088ED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88DAE-AC9D-4CA5-BF3C-A389AFE7C19E}" type="pres">
      <dgm:prSet presAssocID="{C0EBF091-3A62-411D-915F-5FF502088ED8}" presName="accent_4" presStyleCnt="0"/>
      <dgm:spPr/>
    </dgm:pt>
    <dgm:pt modelId="{CF7C4F21-01AB-4B32-A74D-211545248C00}" type="pres">
      <dgm:prSet presAssocID="{C0EBF091-3A62-411D-915F-5FF502088ED8}" presName="accentRepeatNode" presStyleLbl="solidFgAcc1" presStyleIdx="3" presStyleCnt="5"/>
      <dgm:spPr/>
    </dgm:pt>
    <dgm:pt modelId="{558177C6-2FE6-4A91-9AB5-6365AB0DDE34}" type="pres">
      <dgm:prSet presAssocID="{4A92D4D8-917D-41A7-9059-012911E34D9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F18A7-DF1B-405A-A3F1-EA15D50E35D0}" type="pres">
      <dgm:prSet presAssocID="{4A92D4D8-917D-41A7-9059-012911E34D91}" presName="accent_5" presStyleCnt="0"/>
      <dgm:spPr/>
    </dgm:pt>
    <dgm:pt modelId="{9F8831B8-708A-40B7-A080-E78C4C7060CF}" type="pres">
      <dgm:prSet presAssocID="{4A92D4D8-917D-41A7-9059-012911E34D91}" presName="accentRepeatNode" presStyleLbl="solidFgAcc1" presStyleIdx="4" presStyleCnt="5"/>
      <dgm:spPr/>
    </dgm:pt>
  </dgm:ptLst>
  <dgm:cxnLst>
    <dgm:cxn modelId="{FCD02346-0296-451B-8548-4BD84C57BD16}" type="presOf" srcId="{6EFE565D-5AD7-4F8B-A825-E7F7DDBD0750}" destId="{0E3CDCDB-8764-4CF6-B707-74DF87020FA1}" srcOrd="0" destOrd="0" presId="urn:microsoft.com/office/officeart/2008/layout/VerticalCurvedList"/>
    <dgm:cxn modelId="{ECFB71C9-96B9-4BB4-99AE-561258A933BA}" type="presOf" srcId="{4A92D4D8-917D-41A7-9059-012911E34D91}" destId="{558177C6-2FE6-4A91-9AB5-6365AB0DDE34}" srcOrd="0" destOrd="0" presId="urn:microsoft.com/office/officeart/2008/layout/VerticalCurvedList"/>
    <dgm:cxn modelId="{B7D76670-687E-4818-9EBE-575BFF724B56}" type="presOf" srcId="{C0EBF091-3A62-411D-915F-5FF502088ED8}" destId="{6143B9A4-84C6-4253-9FE0-BEC4AAFB5270}" srcOrd="0" destOrd="0" presId="urn:microsoft.com/office/officeart/2008/layout/VerticalCurvedList"/>
    <dgm:cxn modelId="{3AA0BDBF-7E7C-4781-B458-E941FDD8B5C5}" srcId="{B91CD56A-E330-452E-AD62-FB111F971760}" destId="{4A92D4D8-917D-41A7-9059-012911E34D91}" srcOrd="4" destOrd="0" parTransId="{6C248FC0-97FC-43BA-8273-7F85DD7053DA}" sibTransId="{5A40089B-7B08-40A8-BFD1-387B66DBCE34}"/>
    <dgm:cxn modelId="{9B66AF77-A485-47C7-9E16-4943894E3CC4}" type="presOf" srcId="{B91CD56A-E330-452E-AD62-FB111F971760}" destId="{54CC3DD4-669E-4F78-A64C-6A0096792F5C}" srcOrd="0" destOrd="0" presId="urn:microsoft.com/office/officeart/2008/layout/VerticalCurvedList"/>
    <dgm:cxn modelId="{3061439C-4594-458B-967B-911D24C465F2}" srcId="{B91CD56A-E330-452E-AD62-FB111F971760}" destId="{C0EBF091-3A62-411D-915F-5FF502088ED8}" srcOrd="3" destOrd="0" parTransId="{19642DCE-6831-41F9-BD0B-004B53B2E4EB}" sibTransId="{EEEC7652-F0BC-41F3-AD7E-CBC69F3C8351}"/>
    <dgm:cxn modelId="{D6CD8D93-1BE8-4921-BEEE-30D2EA7B765E}" srcId="{B91CD56A-E330-452E-AD62-FB111F971760}" destId="{6EFE565D-5AD7-4F8B-A825-E7F7DDBD0750}" srcOrd="2" destOrd="0" parTransId="{DAA78E2E-EAE5-4D1B-9F7B-6D2CB9EEFB97}" sibTransId="{9C0E7E68-08FF-402B-88BE-864E01F5296C}"/>
    <dgm:cxn modelId="{BC2E8A5D-8DCF-494A-BE23-57197481BE0E}" type="presOf" srcId="{B051A53F-ED9D-4F52-B4C2-630415186FC2}" destId="{4048B9B4-509C-4606-B25C-07FBBA5CF5D7}" srcOrd="0" destOrd="0" presId="urn:microsoft.com/office/officeart/2008/layout/VerticalCurvedList"/>
    <dgm:cxn modelId="{AF419068-228A-477F-8790-21C1A427EBD2}" type="presOf" srcId="{59CCF78C-7142-4B9D-A465-34A80587D992}" destId="{02091DFE-85BD-41E9-AA89-FF70A13563A9}" srcOrd="0" destOrd="0" presId="urn:microsoft.com/office/officeart/2008/layout/VerticalCurvedList"/>
    <dgm:cxn modelId="{F4636DDF-29CC-42AD-9BA2-C277562BB308}" srcId="{B91CD56A-E330-452E-AD62-FB111F971760}" destId="{59CCF78C-7142-4B9D-A465-34A80587D992}" srcOrd="1" destOrd="0" parTransId="{00BD0896-7111-4CE6-873F-72E2F12C3776}" sibTransId="{D7C980DD-147C-47EC-89D2-E66630135CFD}"/>
    <dgm:cxn modelId="{36D3A2F8-C2EE-4CB1-AB42-B2537F260267}" type="presOf" srcId="{80E267C3-2810-4EAD-A16E-2CB3AA692142}" destId="{1D5A739C-5866-420F-BCFB-F9D6EA253720}" srcOrd="0" destOrd="0" presId="urn:microsoft.com/office/officeart/2008/layout/VerticalCurvedList"/>
    <dgm:cxn modelId="{6351037E-5F8D-4F13-BEB0-54A4DC3365AE}" srcId="{B91CD56A-E330-452E-AD62-FB111F971760}" destId="{B051A53F-ED9D-4F52-B4C2-630415186FC2}" srcOrd="0" destOrd="0" parTransId="{25D0A674-C030-4620-8B97-3DEFA9D09D5D}" sibTransId="{80E267C3-2810-4EAD-A16E-2CB3AA692142}"/>
    <dgm:cxn modelId="{AC39C796-4EA8-40DC-B241-0C6084DAB207}" type="presParOf" srcId="{54CC3DD4-669E-4F78-A64C-6A0096792F5C}" destId="{0D21761D-587A-4352-A2F2-7973280A407D}" srcOrd="0" destOrd="0" presId="urn:microsoft.com/office/officeart/2008/layout/VerticalCurvedList"/>
    <dgm:cxn modelId="{B8F73837-39AA-48AC-848E-FBB7F52394AE}" type="presParOf" srcId="{0D21761D-587A-4352-A2F2-7973280A407D}" destId="{C7234958-E332-4B13-81F2-9AF8B7636332}" srcOrd="0" destOrd="0" presId="urn:microsoft.com/office/officeart/2008/layout/VerticalCurvedList"/>
    <dgm:cxn modelId="{E0170C82-47F2-4E19-AAFC-9168EE25B1A4}" type="presParOf" srcId="{C7234958-E332-4B13-81F2-9AF8B7636332}" destId="{BF8D739C-8A50-4545-AEEC-B5E1D5BD4747}" srcOrd="0" destOrd="0" presId="urn:microsoft.com/office/officeart/2008/layout/VerticalCurvedList"/>
    <dgm:cxn modelId="{5900507E-32CD-47FE-B64D-AB1D3E3F1549}" type="presParOf" srcId="{C7234958-E332-4B13-81F2-9AF8B7636332}" destId="{1D5A739C-5866-420F-BCFB-F9D6EA253720}" srcOrd="1" destOrd="0" presId="urn:microsoft.com/office/officeart/2008/layout/VerticalCurvedList"/>
    <dgm:cxn modelId="{753E336A-CE64-4CD3-AE09-4D38857B6FED}" type="presParOf" srcId="{C7234958-E332-4B13-81F2-9AF8B7636332}" destId="{B9D0EED4-E3B8-4483-A1B7-440DA0D40CD5}" srcOrd="2" destOrd="0" presId="urn:microsoft.com/office/officeart/2008/layout/VerticalCurvedList"/>
    <dgm:cxn modelId="{9821DDEB-E772-427C-A201-3B2B5591C1FE}" type="presParOf" srcId="{C7234958-E332-4B13-81F2-9AF8B7636332}" destId="{166DE8C4-4062-4D34-B6EC-A76047AC18C0}" srcOrd="3" destOrd="0" presId="urn:microsoft.com/office/officeart/2008/layout/VerticalCurvedList"/>
    <dgm:cxn modelId="{C3AA5509-29AB-405B-85CB-988E5F214CDB}" type="presParOf" srcId="{0D21761D-587A-4352-A2F2-7973280A407D}" destId="{4048B9B4-509C-4606-B25C-07FBBA5CF5D7}" srcOrd="1" destOrd="0" presId="urn:microsoft.com/office/officeart/2008/layout/VerticalCurvedList"/>
    <dgm:cxn modelId="{F025076F-F454-4F7E-A658-879D1C3A3F20}" type="presParOf" srcId="{0D21761D-587A-4352-A2F2-7973280A407D}" destId="{69EF27D2-63D3-46F7-B9D5-2C99E12C93E1}" srcOrd="2" destOrd="0" presId="urn:microsoft.com/office/officeart/2008/layout/VerticalCurvedList"/>
    <dgm:cxn modelId="{FB747D4E-FFAD-4CEE-BC4E-123FA388C05E}" type="presParOf" srcId="{69EF27D2-63D3-46F7-B9D5-2C99E12C93E1}" destId="{86093D9A-6AFF-4A0B-82B5-F44B3EB8AD94}" srcOrd="0" destOrd="0" presId="urn:microsoft.com/office/officeart/2008/layout/VerticalCurvedList"/>
    <dgm:cxn modelId="{B1526E66-AA59-41B1-A824-F325F5FC5D13}" type="presParOf" srcId="{0D21761D-587A-4352-A2F2-7973280A407D}" destId="{02091DFE-85BD-41E9-AA89-FF70A13563A9}" srcOrd="3" destOrd="0" presId="urn:microsoft.com/office/officeart/2008/layout/VerticalCurvedList"/>
    <dgm:cxn modelId="{48B47D74-5D43-4967-88C0-655A980C8A45}" type="presParOf" srcId="{0D21761D-587A-4352-A2F2-7973280A407D}" destId="{8C9C55AC-8A4A-4285-8B45-F09A5185CCE1}" srcOrd="4" destOrd="0" presId="urn:microsoft.com/office/officeart/2008/layout/VerticalCurvedList"/>
    <dgm:cxn modelId="{0F92F4B5-5C21-43C0-B767-4A573563DC02}" type="presParOf" srcId="{8C9C55AC-8A4A-4285-8B45-F09A5185CCE1}" destId="{9A830594-6A2B-44D7-8D06-F4FCA8FF7359}" srcOrd="0" destOrd="0" presId="urn:microsoft.com/office/officeart/2008/layout/VerticalCurvedList"/>
    <dgm:cxn modelId="{26F161CF-4876-4BF9-9BED-E43B50B47117}" type="presParOf" srcId="{0D21761D-587A-4352-A2F2-7973280A407D}" destId="{0E3CDCDB-8764-4CF6-B707-74DF87020FA1}" srcOrd="5" destOrd="0" presId="urn:microsoft.com/office/officeart/2008/layout/VerticalCurvedList"/>
    <dgm:cxn modelId="{448ABED0-6230-49CF-8CC2-99C06DA35CA7}" type="presParOf" srcId="{0D21761D-587A-4352-A2F2-7973280A407D}" destId="{83886879-E720-41AB-A1BF-3B90630BB942}" srcOrd="6" destOrd="0" presId="urn:microsoft.com/office/officeart/2008/layout/VerticalCurvedList"/>
    <dgm:cxn modelId="{3EABA202-5AAF-494D-A3F8-021FE9CB5106}" type="presParOf" srcId="{83886879-E720-41AB-A1BF-3B90630BB942}" destId="{470FC7C6-4942-450B-802E-5AD9BECE0617}" srcOrd="0" destOrd="0" presId="urn:microsoft.com/office/officeart/2008/layout/VerticalCurvedList"/>
    <dgm:cxn modelId="{012F229B-6129-41B0-BC85-B2DD67458B41}" type="presParOf" srcId="{0D21761D-587A-4352-A2F2-7973280A407D}" destId="{6143B9A4-84C6-4253-9FE0-BEC4AAFB5270}" srcOrd="7" destOrd="0" presId="urn:microsoft.com/office/officeart/2008/layout/VerticalCurvedList"/>
    <dgm:cxn modelId="{0D872DAD-5E1B-4452-AFA4-47C3F8B22903}" type="presParOf" srcId="{0D21761D-587A-4352-A2F2-7973280A407D}" destId="{C2688DAE-AC9D-4CA5-BF3C-A389AFE7C19E}" srcOrd="8" destOrd="0" presId="urn:microsoft.com/office/officeart/2008/layout/VerticalCurvedList"/>
    <dgm:cxn modelId="{CE74B336-BED0-4D87-8600-CF108031DFA8}" type="presParOf" srcId="{C2688DAE-AC9D-4CA5-BF3C-A389AFE7C19E}" destId="{CF7C4F21-01AB-4B32-A74D-211545248C00}" srcOrd="0" destOrd="0" presId="urn:microsoft.com/office/officeart/2008/layout/VerticalCurvedList"/>
    <dgm:cxn modelId="{2FA7449A-17D6-4049-9574-159D563B0264}" type="presParOf" srcId="{0D21761D-587A-4352-A2F2-7973280A407D}" destId="{558177C6-2FE6-4A91-9AB5-6365AB0DDE34}" srcOrd="9" destOrd="0" presId="urn:microsoft.com/office/officeart/2008/layout/VerticalCurvedList"/>
    <dgm:cxn modelId="{C1450731-6439-4BC3-9036-825663616AF0}" type="presParOf" srcId="{0D21761D-587A-4352-A2F2-7973280A407D}" destId="{C64F18A7-DF1B-405A-A3F1-EA15D50E35D0}" srcOrd="10" destOrd="0" presId="urn:microsoft.com/office/officeart/2008/layout/VerticalCurvedList"/>
    <dgm:cxn modelId="{5D3A8A76-2FBF-4C47-8B71-73629D55AF5D}" type="presParOf" srcId="{C64F18A7-DF1B-405A-A3F1-EA15D50E35D0}" destId="{9F8831B8-708A-40B7-A080-E78C4C7060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A7506-9694-4E3A-BF87-617635C5D630}">
      <dsp:nvSpPr>
        <dsp:cNvPr id="0" name=""/>
        <dsp:cNvSpPr/>
      </dsp:nvSpPr>
      <dsp:spPr>
        <a:xfrm>
          <a:off x="3566159" y="1693"/>
          <a:ext cx="5349240" cy="10958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инициатор проекта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обеспечение профессиональными экскурсоводами</a:t>
          </a:r>
          <a:endParaRPr lang="ru-RU" sz="1700" b="1" kern="1200" dirty="0"/>
        </a:p>
      </dsp:txBody>
      <dsp:txXfrm>
        <a:off x="3566159" y="138673"/>
        <a:ext cx="4938300" cy="821880"/>
      </dsp:txXfrm>
    </dsp:sp>
    <dsp:sp modelId="{0480C313-EDE4-469D-A585-E061C78D9816}">
      <dsp:nvSpPr>
        <dsp:cNvPr id="0" name=""/>
        <dsp:cNvSpPr/>
      </dsp:nvSpPr>
      <dsp:spPr>
        <a:xfrm>
          <a:off x="0" y="1693"/>
          <a:ext cx="3566160" cy="1095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Министерство культуры и туризма АО</a:t>
          </a:r>
          <a:endParaRPr lang="ru-RU" sz="2000" kern="1200" dirty="0"/>
        </a:p>
      </dsp:txBody>
      <dsp:txXfrm>
        <a:off x="53494" y="55187"/>
        <a:ext cx="3459172" cy="988852"/>
      </dsp:txXfrm>
    </dsp:sp>
    <dsp:sp modelId="{B4BE368C-76E2-449F-9A5C-8B1174603117}">
      <dsp:nvSpPr>
        <dsp:cNvPr id="0" name=""/>
        <dsp:cNvSpPr/>
      </dsp:nvSpPr>
      <dsp:spPr>
        <a:xfrm>
          <a:off x="3567030" y="1207117"/>
          <a:ext cx="5344016" cy="13640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координация проекта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привлечение спонсоров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подбор экскурсоводов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информационное сопровождение проекта</a:t>
          </a:r>
          <a:endParaRPr lang="ru-RU" sz="1600" b="1" kern="1200" dirty="0"/>
        </a:p>
      </dsp:txBody>
      <dsp:txXfrm>
        <a:off x="3567030" y="1377619"/>
        <a:ext cx="4832511" cy="1023010"/>
      </dsp:txXfrm>
    </dsp:sp>
    <dsp:sp modelId="{10B27DC6-EAF1-4F6C-B788-36CF9498E4C1}">
      <dsp:nvSpPr>
        <dsp:cNvPr id="0" name=""/>
        <dsp:cNvSpPr/>
      </dsp:nvSpPr>
      <dsp:spPr>
        <a:xfrm>
          <a:off x="4353" y="1341204"/>
          <a:ext cx="3562677" cy="1095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Астраханский туристско-информационный центр</a:t>
          </a:r>
          <a:endParaRPr lang="ru-RU" sz="2000" kern="1200" dirty="0"/>
        </a:p>
      </dsp:txBody>
      <dsp:txXfrm>
        <a:off x="57847" y="1394698"/>
        <a:ext cx="3455689" cy="988852"/>
      </dsp:txXfrm>
    </dsp:sp>
    <dsp:sp modelId="{23A02585-0D25-42B4-8489-44E21C30A039}">
      <dsp:nvSpPr>
        <dsp:cNvPr id="0" name=""/>
        <dsp:cNvSpPr/>
      </dsp:nvSpPr>
      <dsp:spPr>
        <a:xfrm>
          <a:off x="3566159" y="2680716"/>
          <a:ext cx="5349240" cy="10958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спонсорство проекта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оплата работы экскурсоводов</a:t>
          </a:r>
          <a:endParaRPr lang="ru-RU" sz="1700" b="1" kern="1200" dirty="0"/>
        </a:p>
      </dsp:txBody>
      <dsp:txXfrm>
        <a:off x="3566159" y="2817696"/>
        <a:ext cx="4938300" cy="821880"/>
      </dsp:txXfrm>
    </dsp:sp>
    <dsp:sp modelId="{0A752903-AB6A-41B0-A91A-B764B33393F8}">
      <dsp:nvSpPr>
        <dsp:cNvPr id="0" name=""/>
        <dsp:cNvSpPr/>
      </dsp:nvSpPr>
      <dsp:spPr>
        <a:xfrm>
          <a:off x="0" y="2680716"/>
          <a:ext cx="3566160" cy="1095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Региональное </a:t>
          </a:r>
          <a:r>
            <a:rPr lang="ru-RU" sz="2000" kern="1200" dirty="0" err="1" smtClean="0"/>
            <a:t>турсообщество</a:t>
          </a:r>
          <a:endParaRPr lang="ru-RU" sz="2000" kern="1200" dirty="0"/>
        </a:p>
      </dsp:txBody>
      <dsp:txXfrm>
        <a:off x="53494" y="2734210"/>
        <a:ext cx="3459172" cy="988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9C-5866-420F-BCFB-F9D6EA253720}">
      <dsp:nvSpPr>
        <dsp:cNvPr id="0" name=""/>
        <dsp:cNvSpPr/>
      </dsp:nvSpPr>
      <dsp:spPr>
        <a:xfrm>
          <a:off x="-5543480" y="-848703"/>
          <a:ext cx="6600331" cy="6600331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8B9B4-509C-4606-B25C-07FBBA5CF5D7}">
      <dsp:nvSpPr>
        <dsp:cNvPr id="0" name=""/>
        <dsp:cNvSpPr/>
      </dsp:nvSpPr>
      <dsp:spPr>
        <a:xfrm>
          <a:off x="462059" y="306334"/>
          <a:ext cx="8384903" cy="613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1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 основу проекта взята идея глобального движения </a:t>
          </a:r>
          <a:r>
            <a:rPr lang="en-US" sz="1700" kern="1200" dirty="0" err="1" smtClean="0"/>
            <a:t>FreeWalkingTours</a:t>
          </a:r>
          <a:r>
            <a:rPr lang="ru-RU" sz="1700" kern="1200" dirty="0" smtClean="0"/>
            <a:t>, только экскурсии проводят профессиональные экскурсоводы</a:t>
          </a:r>
          <a:endParaRPr lang="ru-RU" sz="1700" kern="1200" dirty="0"/>
        </a:p>
      </dsp:txBody>
      <dsp:txXfrm>
        <a:off x="462059" y="306334"/>
        <a:ext cx="8384903" cy="613061"/>
      </dsp:txXfrm>
    </dsp:sp>
    <dsp:sp modelId="{86093D9A-6AFF-4A0B-82B5-F44B3EB8AD94}">
      <dsp:nvSpPr>
        <dsp:cNvPr id="0" name=""/>
        <dsp:cNvSpPr/>
      </dsp:nvSpPr>
      <dsp:spPr>
        <a:xfrm>
          <a:off x="78896" y="229702"/>
          <a:ext cx="766327" cy="766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91DFE-85BD-41E9-AA89-FF70A13563A9}">
      <dsp:nvSpPr>
        <dsp:cNvPr id="0" name=""/>
        <dsp:cNvSpPr/>
      </dsp:nvSpPr>
      <dsp:spPr>
        <a:xfrm>
          <a:off x="901362" y="1225633"/>
          <a:ext cx="7945601" cy="613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1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Бесплатные пешеходные прогулки проходят еженедельно по пятницам в летний период</a:t>
          </a:r>
          <a:endParaRPr lang="ru-RU" sz="1700" kern="1200" dirty="0"/>
        </a:p>
      </dsp:txBody>
      <dsp:txXfrm>
        <a:off x="901362" y="1225633"/>
        <a:ext cx="7945601" cy="613061"/>
      </dsp:txXfrm>
    </dsp:sp>
    <dsp:sp modelId="{9A830594-6A2B-44D7-8D06-F4FCA8FF7359}">
      <dsp:nvSpPr>
        <dsp:cNvPr id="0" name=""/>
        <dsp:cNvSpPr/>
      </dsp:nvSpPr>
      <dsp:spPr>
        <a:xfrm>
          <a:off x="518198" y="1149000"/>
          <a:ext cx="766327" cy="766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CDCDB-8764-4CF6-B707-74DF87020FA1}">
      <dsp:nvSpPr>
        <dsp:cNvPr id="0" name=""/>
        <dsp:cNvSpPr/>
      </dsp:nvSpPr>
      <dsp:spPr>
        <a:xfrm>
          <a:off x="1036192" y="2144931"/>
          <a:ext cx="7810770" cy="613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1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Маршруты охватывают историческую часть города</a:t>
          </a:r>
          <a:endParaRPr lang="ru-RU" sz="1700" kern="1200" dirty="0"/>
        </a:p>
      </dsp:txBody>
      <dsp:txXfrm>
        <a:off x="1036192" y="2144931"/>
        <a:ext cx="7810770" cy="613061"/>
      </dsp:txXfrm>
    </dsp:sp>
    <dsp:sp modelId="{470FC7C6-4942-450B-802E-5AD9BECE0617}">
      <dsp:nvSpPr>
        <dsp:cNvPr id="0" name=""/>
        <dsp:cNvSpPr/>
      </dsp:nvSpPr>
      <dsp:spPr>
        <a:xfrm>
          <a:off x="653028" y="2068298"/>
          <a:ext cx="766327" cy="766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3B9A4-84C6-4253-9FE0-BEC4AAFB5270}">
      <dsp:nvSpPr>
        <dsp:cNvPr id="0" name=""/>
        <dsp:cNvSpPr/>
      </dsp:nvSpPr>
      <dsp:spPr>
        <a:xfrm>
          <a:off x="901362" y="3064230"/>
          <a:ext cx="7945601" cy="613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1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Работу экскурсоводов оплачивают спонсоры: региональные </a:t>
          </a:r>
          <a:r>
            <a:rPr lang="ru-RU" sz="1700" kern="1200" dirty="0" err="1" smtClean="0"/>
            <a:t>туркомпании</a:t>
          </a:r>
          <a:r>
            <a:rPr lang="ru-RU" sz="1700" kern="1200" dirty="0" smtClean="0"/>
            <a:t> и предприятия питания</a:t>
          </a:r>
          <a:endParaRPr lang="ru-RU" sz="1700" kern="1200" dirty="0"/>
        </a:p>
      </dsp:txBody>
      <dsp:txXfrm>
        <a:off x="901362" y="3064230"/>
        <a:ext cx="7945601" cy="613061"/>
      </dsp:txXfrm>
    </dsp:sp>
    <dsp:sp modelId="{CF7C4F21-01AB-4B32-A74D-211545248C00}">
      <dsp:nvSpPr>
        <dsp:cNvPr id="0" name=""/>
        <dsp:cNvSpPr/>
      </dsp:nvSpPr>
      <dsp:spPr>
        <a:xfrm>
          <a:off x="518198" y="2987597"/>
          <a:ext cx="766327" cy="766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177C6-2FE6-4A91-9AB5-6365AB0DDE34}">
      <dsp:nvSpPr>
        <dsp:cNvPr id="0" name=""/>
        <dsp:cNvSpPr/>
      </dsp:nvSpPr>
      <dsp:spPr>
        <a:xfrm>
          <a:off x="462059" y="3983528"/>
          <a:ext cx="8384903" cy="613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1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Информационную поддержку проекта обеспечивает туристско-информационный центр, а также региональные СМИ</a:t>
          </a:r>
          <a:endParaRPr lang="ru-RU" sz="1700" kern="1200" dirty="0"/>
        </a:p>
      </dsp:txBody>
      <dsp:txXfrm>
        <a:off x="462059" y="3983528"/>
        <a:ext cx="8384903" cy="613061"/>
      </dsp:txXfrm>
    </dsp:sp>
    <dsp:sp modelId="{9F8831B8-708A-40B7-A080-E78C4C7060CF}">
      <dsp:nvSpPr>
        <dsp:cNvPr id="0" name=""/>
        <dsp:cNvSpPr/>
      </dsp:nvSpPr>
      <dsp:spPr>
        <a:xfrm>
          <a:off x="78896" y="3906895"/>
          <a:ext cx="766327" cy="766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5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52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791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7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7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6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7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4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7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7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7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9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6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B61AB-141F-4EE8-A670-EF0F9D2EFFA1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8F8A5F3-2DCD-40D7-A6A9-364993A07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3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630" y="2488474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социального туризма «</a:t>
            </a:r>
            <a:r>
              <a:rPr lang="en-US" dirty="0" err="1" smtClean="0"/>
              <a:t>FreeWalkingTours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12457" r="20928" b="13677"/>
          <a:stretch/>
        </p:blipFill>
        <p:spPr>
          <a:xfrm>
            <a:off x="3916404" y="346347"/>
            <a:ext cx="1654629" cy="1863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922" t="12953" r="21428" b="12000"/>
          <a:stretch/>
        </p:blipFill>
        <p:spPr>
          <a:xfrm>
            <a:off x="2020389" y="155852"/>
            <a:ext cx="1724298" cy="2244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497" y="1085225"/>
            <a:ext cx="1233673" cy="12336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750" y="346347"/>
            <a:ext cx="1780358" cy="534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825" y="367130"/>
            <a:ext cx="1119600" cy="5341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26101" r="17929"/>
          <a:stretch/>
        </p:blipFill>
        <p:spPr>
          <a:xfrm>
            <a:off x="7657539" y="1046902"/>
            <a:ext cx="949234" cy="1271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24000" t="39619" r="48143" b="39174"/>
          <a:stretch/>
        </p:blipFill>
        <p:spPr>
          <a:xfrm>
            <a:off x="10662977" y="367130"/>
            <a:ext cx="1320334" cy="5653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l="8919" t="6955" r="9494" b="21524"/>
          <a:stretch/>
        </p:blipFill>
        <p:spPr>
          <a:xfrm>
            <a:off x="8986142" y="357274"/>
            <a:ext cx="1505118" cy="562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86142" y="1046902"/>
            <a:ext cx="1254533" cy="12545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20044" y="1046902"/>
            <a:ext cx="1363267" cy="12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Организаторы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00736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0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222534"/>
              </p:ext>
            </p:extLst>
          </p:nvPr>
        </p:nvGraphicFramePr>
        <p:xfrm>
          <a:off x="2589213" y="1445623"/>
          <a:ext cx="8915400" cy="490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5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Показатели развития проекта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010252"/>
              </p:ext>
            </p:extLst>
          </p:nvPr>
        </p:nvGraphicFramePr>
        <p:xfrm>
          <a:off x="6238897" y="3840526"/>
          <a:ext cx="5510349" cy="246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778931"/>
              </p:ext>
            </p:extLst>
          </p:nvPr>
        </p:nvGraphicFramePr>
        <p:xfrm>
          <a:off x="3483722" y="1372825"/>
          <a:ext cx="5510349" cy="246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498272"/>
              </p:ext>
            </p:extLst>
          </p:nvPr>
        </p:nvGraphicFramePr>
        <p:xfrm>
          <a:off x="850865" y="3840526"/>
          <a:ext cx="5510349" cy="246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19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99" y="1264555"/>
            <a:ext cx="3338524" cy="24613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Фотоотчет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00"/>
          <a:stretch/>
        </p:blipFill>
        <p:spPr>
          <a:xfrm>
            <a:off x="2542903" y="4077760"/>
            <a:ext cx="3338524" cy="2370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84" y="4077760"/>
            <a:ext cx="3338524" cy="2370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11420"/>
          <a:stretch/>
        </p:blipFill>
        <p:spPr>
          <a:xfrm>
            <a:off x="8011887" y="1264555"/>
            <a:ext cx="3338524" cy="24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111</Words>
  <Application>Microsoft Office PowerPoint</Application>
  <PresentationFormat>Широкоэкранный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Проект социального туризма «FreeWalkingTours»</vt:lpstr>
      <vt:lpstr>Организаторы проекта</vt:lpstr>
      <vt:lpstr>Описание проекта</vt:lpstr>
      <vt:lpstr>Показатели развития проекта</vt:lpstr>
      <vt:lpstr>Фотоотчет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FreeWalkingTours</dc:title>
  <dc:creator>depo-2</dc:creator>
  <cp:lastModifiedBy>depo-2</cp:lastModifiedBy>
  <cp:revision>13</cp:revision>
  <dcterms:created xsi:type="dcterms:W3CDTF">2019-08-21T10:20:09Z</dcterms:created>
  <dcterms:modified xsi:type="dcterms:W3CDTF">2019-08-22T06:08:29Z</dcterms:modified>
</cp:coreProperties>
</file>