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8" r:id="rId3"/>
    <p:sldId id="290" r:id="rId4"/>
    <p:sldId id="274" r:id="rId5"/>
    <p:sldId id="261" r:id="rId6"/>
    <p:sldId id="273" r:id="rId7"/>
    <p:sldId id="287" r:id="rId8"/>
    <p:sldId id="289" r:id="rId9"/>
    <p:sldId id="276" r:id="rId10"/>
    <p:sldId id="263" r:id="rId11"/>
    <p:sldId id="264" r:id="rId12"/>
    <p:sldId id="288" r:id="rId13"/>
    <p:sldId id="277" r:id="rId14"/>
    <p:sldId id="278" r:id="rId15"/>
    <p:sldId id="279" r:id="rId16"/>
    <p:sldId id="280" r:id="rId17"/>
    <p:sldId id="281" r:id="rId18"/>
    <p:sldId id="285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ЛИЯНИЕ\Фестиваль СЛИЯНИЕ\2019\логоти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4664"/>
            <a:ext cx="4104456" cy="624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окументы\ЛОГО И ПОДПИСИ\ТОР\Без имени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170911" cy="100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3564" y="2636912"/>
            <a:ext cx="2422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Арт – зоны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 / после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0670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436" y="-171400"/>
            <a:ext cx="7239000" cy="165079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«Зеленый театр» </a:t>
            </a:r>
            <a:br>
              <a:rPr lang="ru-RU" sz="2800" dirty="0"/>
            </a:br>
            <a:r>
              <a:rPr lang="ru-RU" sz="2800" dirty="0"/>
              <a:t>парк культуры и отдыха Шерстяник</a:t>
            </a:r>
            <a:endParaRPr lang="ru-RU" sz="2800" dirty="0"/>
          </a:p>
        </p:txBody>
      </p:sp>
      <p:pic>
        <p:nvPicPr>
          <p:cNvPr id="4" name="Содержимое 3" descr="6VUpqYoJFK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3" y="1988840"/>
            <a:ext cx="3460420" cy="2595315"/>
          </a:xfrm>
        </p:spPr>
      </p:pic>
      <p:pic>
        <p:nvPicPr>
          <p:cNvPr id="5" name="Содержимое 3" descr="y5jK-UdJL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70838"/>
            <a:ext cx="3528392" cy="2646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515719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ДО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508518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ПОСЛЕ</a:t>
            </a:r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877272"/>
            <a:ext cx="1740412" cy="8041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377290_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5577915" cy="41764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877272"/>
            <a:ext cx="1740412" cy="80417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«Зеленый театр» </a:t>
            </a:r>
            <a:br>
              <a:rPr lang="ru-RU" sz="2800" dirty="0"/>
            </a:br>
            <a:r>
              <a:rPr lang="ru-RU" sz="2800" dirty="0"/>
              <a:t>парк культуры и отдыха Шерстяник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877272"/>
            <a:ext cx="1740412" cy="80417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«Зеленый театр» </a:t>
            </a:r>
            <a:br>
              <a:rPr lang="ru-RU" sz="2800" dirty="0"/>
            </a:br>
            <a:r>
              <a:rPr lang="ru-RU" sz="2800" dirty="0"/>
              <a:t>парк культуры и отдыха Шерстяник</a:t>
            </a:r>
          </a:p>
        </p:txBody>
      </p:sp>
      <p:pic>
        <p:nvPicPr>
          <p:cNvPr id="5122" name="Picture 2" descr="C:\Users\Наталья\Desktop\Слияние\ПРАКТИКА Смартека\арт объекты\Зеленый театр сл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55437"/>
            <a:ext cx="3828940" cy="511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799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448" y="188640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МБУ ДО ДЮСШ «Рекорд»</a:t>
            </a:r>
            <a:endParaRPr lang="ru-RU" dirty="0"/>
          </a:p>
        </p:txBody>
      </p:sp>
      <p:pic>
        <p:nvPicPr>
          <p:cNvPr id="2050" name="Picture 2" descr="H:\РАБОЧИЕ ДОКУМЕНТЫ\Мероприятия\Доброволец России\Проект\арт объекты\арт объекты\бассей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3028"/>
            <a:ext cx="3708458" cy="275986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877272"/>
            <a:ext cx="1740412" cy="804172"/>
          </a:xfrm>
          <a:prstGeom prst="rect">
            <a:avLst/>
          </a:prstGeom>
        </p:spPr>
      </p:pic>
      <p:pic>
        <p:nvPicPr>
          <p:cNvPr id="1026" name="Picture 2" descr="C:\Users\Наталья\Desktop\Слияние\ПРАКТИКА Смартека\9ac4cbc44f6ee8faa95a9bcf673a114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3027"/>
            <a:ext cx="3587374" cy="274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515719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ДО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508518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ПОСЛЕ</a:t>
            </a:r>
            <a:endParaRPr lang="ru-RU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РАБОЧИЕ ДОКУМЕНТЫ\Мероприятия\Доброволец России\Проект\арт объекты\арт объекты\бассей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7731720" cy="4319439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877272"/>
            <a:ext cx="1740412" cy="80417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7880" y="27275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МБУ ДО ДЮСШ «Рекорд»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АО «ТЕПЛОСЕТЬ»</a:t>
            </a:r>
            <a:endParaRPr lang="ru-RU" dirty="0"/>
          </a:p>
        </p:txBody>
      </p:sp>
      <p:pic>
        <p:nvPicPr>
          <p:cNvPr id="3074" name="Picture 2" descr="H:\РАБОЧИЕ ДОКУМЕНТЫ\Мероприятия\Доброволец России\Проект\арт объекты\арт объекты\теплосе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63724"/>
            <a:ext cx="6869021" cy="386382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877272"/>
            <a:ext cx="1740412" cy="8041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:\РАБОЧИЕ ДОКУМЕНТЫ\Мероприятия\Доброволец России\Проект\арт объекты\арт объекты\теплосеть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60781"/>
            <a:ext cx="6375016" cy="4300467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877272"/>
            <a:ext cx="1740412" cy="804172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АО «ТЕПЛОСЕТЬ»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МБУ ДО </a:t>
            </a:r>
            <a:br>
              <a:rPr lang="ru-RU" dirty="0" smtClean="0"/>
            </a:br>
            <a:r>
              <a:rPr lang="ru-RU" dirty="0" smtClean="0"/>
              <a:t>«Детская школа искусств»</a:t>
            </a:r>
            <a:endParaRPr lang="ru-RU" dirty="0"/>
          </a:p>
        </p:txBody>
      </p:sp>
      <p:pic>
        <p:nvPicPr>
          <p:cNvPr id="5122" name="Picture 2" descr="H:\РАБОЧИЕ ДОКУМЕНТЫ\Мероприятия\Доброволец России\Проект\арт объекты\арт объекты\худо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3" y="2276872"/>
            <a:ext cx="3673279" cy="227754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3" y="2276872"/>
            <a:ext cx="3036721" cy="2277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3499" y="523154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ДО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32474" y="520947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ПОСЛЕ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877272"/>
            <a:ext cx="1740412" cy="8041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МБУ</a:t>
            </a:r>
            <a:br>
              <a:rPr lang="ru-RU" dirty="0"/>
            </a:br>
            <a:r>
              <a:rPr lang="ru-RU" dirty="0"/>
              <a:t> «Центральная городская библиотека»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574196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ДО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06835" y="565752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ПОСЛЕ</a:t>
            </a:r>
            <a:endParaRPr lang="ru-RU" sz="32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31245"/>
            <a:ext cx="2892900" cy="166631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3713312"/>
            <a:ext cx="2592288" cy="19442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1749174"/>
            <a:ext cx="3024336" cy="1814897"/>
          </a:xfrm>
          <a:prstGeom prst="rect">
            <a:avLst/>
          </a:prstGeom>
        </p:spPr>
      </p:pic>
      <p:pic>
        <p:nvPicPr>
          <p:cNvPr id="11" name="Picture 2" descr="H:\РАБОЧИЕ ДОКУМЕНТЫ\Мероприятия\Доброволец России\Проект\арт объекты\арт объекты\библиотека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9" y="3739208"/>
            <a:ext cx="2860575" cy="1698467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877272"/>
            <a:ext cx="1740412" cy="80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27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00" y="116632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Работы скульпторов</a:t>
            </a:r>
            <a:endParaRPr lang="ru-RU" dirty="0"/>
          </a:p>
        </p:txBody>
      </p:sp>
      <p:pic>
        <p:nvPicPr>
          <p:cNvPr id="8194" name="Picture 2" descr="C:\Users\Direktor\Desktop\для презентации\f6e781bb916802088011e3c35f0857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5"/>
            <a:ext cx="3243527" cy="2160240"/>
          </a:xfrm>
          <a:prstGeom prst="rect">
            <a:avLst/>
          </a:prstGeom>
          <a:noFill/>
        </p:spPr>
      </p:pic>
      <p:pic>
        <p:nvPicPr>
          <p:cNvPr id="8195" name="Picture 3" descr="C:\Users\Direktor\Desktop\для презентации\IMG-20180904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84784"/>
            <a:ext cx="3315916" cy="3315916"/>
          </a:xfrm>
          <a:prstGeom prst="rect">
            <a:avLst/>
          </a:prstGeom>
          <a:noFill/>
        </p:spPr>
      </p:pic>
      <p:pic>
        <p:nvPicPr>
          <p:cNvPr id="8196" name="Picture 4" descr="C:\Users\Direktor\Desktop\для презентации\IMG-20180904-WA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861048"/>
            <a:ext cx="2376264" cy="237626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877272"/>
            <a:ext cx="1740412" cy="8041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МБУК «ГДК им. Горького»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515719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ДО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522920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ПОСЛЕ</a:t>
            </a:r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843521"/>
            <a:ext cx="1740412" cy="804172"/>
          </a:xfrm>
          <a:prstGeom prst="rect">
            <a:avLst/>
          </a:prstGeom>
        </p:spPr>
      </p:pic>
      <p:pic>
        <p:nvPicPr>
          <p:cNvPr id="9" name="Содержимое 3" descr="20394403_458492311198614_4085267858529976320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772816"/>
            <a:ext cx="3139812" cy="3139812"/>
          </a:xfrm>
        </p:spPr>
      </p:pic>
      <p:pic>
        <p:nvPicPr>
          <p:cNvPr id="7170" name="Picture 2" descr="C:\Users\Наталья\Desktop\Слияние\ПРАКТИКА Смартека\SDC171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19" y="1844824"/>
            <a:ext cx="342348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МБУК «ГДК им. Горького»</a:t>
            </a:r>
            <a:endParaRPr lang="ru-RU" dirty="0"/>
          </a:p>
        </p:txBody>
      </p:sp>
      <p:pic>
        <p:nvPicPr>
          <p:cNvPr id="4" name="Содержимое 3" descr="99c7a99828dd8f4f4993fd7cfba02e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420888"/>
            <a:ext cx="3146568" cy="2088232"/>
          </a:xfrm>
        </p:spPr>
      </p:pic>
      <p:pic>
        <p:nvPicPr>
          <p:cNvPr id="5" name="Содержимое 3" descr="a977f919ec17af495ab95c1d62e5ca9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988840"/>
            <a:ext cx="2122811" cy="2830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515719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ДО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522920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ПОСЛЕ</a:t>
            </a:r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843521"/>
            <a:ext cx="1740412" cy="80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МБУК «ГДК им. Горького»</a:t>
            </a:r>
            <a:endParaRPr lang="ru-RU" dirty="0"/>
          </a:p>
        </p:txBody>
      </p:sp>
      <p:pic>
        <p:nvPicPr>
          <p:cNvPr id="4" name="Содержимое 3" descr="658854674851985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132856"/>
            <a:ext cx="3240360" cy="2430270"/>
          </a:xfrm>
        </p:spPr>
      </p:pic>
      <p:pic>
        <p:nvPicPr>
          <p:cNvPr id="5" name="Содержимое 3" descr="hq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132856"/>
            <a:ext cx="3360373" cy="2520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515719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ДО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515719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ПОСЛЕ</a:t>
            </a:r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949280"/>
            <a:ext cx="1740412" cy="8041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МБУК «ГДК им. Горького»</a:t>
            </a:r>
            <a:endParaRPr lang="ru-RU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5518645" cy="36724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877272"/>
            <a:ext cx="1740412" cy="8041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ГБУЗ </a:t>
            </a:r>
            <a:r>
              <a:rPr lang="ru-RU" dirty="0" smtClean="0"/>
              <a:t>СК «Городская </a:t>
            </a:r>
            <a:br>
              <a:rPr lang="ru-RU" dirty="0" smtClean="0"/>
            </a:br>
            <a:r>
              <a:rPr lang="ru-RU" dirty="0" smtClean="0"/>
              <a:t>детская больница»</a:t>
            </a:r>
            <a:endParaRPr lang="ru-RU" dirty="0"/>
          </a:p>
        </p:txBody>
      </p:sp>
      <p:pic>
        <p:nvPicPr>
          <p:cNvPr id="7" name="Содержимое 6" descr="20181449_109635173029659_30545607693172736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3456384" cy="2383556"/>
          </a:xfrm>
        </p:spPr>
      </p:pic>
      <p:pic>
        <p:nvPicPr>
          <p:cNvPr id="4" name="Содержимое 3" descr="лис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348880"/>
            <a:ext cx="3600400" cy="2404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515719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ДО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515719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ПОСЛЕ</a:t>
            </a:r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877272"/>
            <a:ext cx="1740412" cy="804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ГБУЗ </a:t>
            </a:r>
            <a:r>
              <a:rPr lang="ru-RU" dirty="0" smtClean="0"/>
              <a:t>СК «Городская </a:t>
            </a:r>
            <a:br>
              <a:rPr lang="ru-RU" dirty="0" smtClean="0"/>
            </a:br>
            <a:r>
              <a:rPr lang="ru-RU" dirty="0" smtClean="0"/>
              <a:t>детская больница»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515719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ДО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515719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ПОСЛЕ</a:t>
            </a:r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877272"/>
            <a:ext cx="1740412" cy="804172"/>
          </a:xfrm>
          <a:prstGeom prst="rect">
            <a:avLst/>
          </a:prstGeom>
        </p:spPr>
      </p:pic>
      <p:pic>
        <p:nvPicPr>
          <p:cNvPr id="3074" name="Picture 2" descr="C:\Users\Наталья\Desktop\Слияние\ПРАКТИКА Смартека\dsc_48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1" y="2550586"/>
            <a:ext cx="3251089" cy="216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ья\Desktop\Слияние\ПРАКТИКА Смартека\522-d168f92b0b926af2356baf200d2113b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50586"/>
            <a:ext cx="3264858" cy="216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74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ГБУЗ </a:t>
            </a:r>
            <a:r>
              <a:rPr lang="ru-RU" dirty="0" smtClean="0"/>
              <a:t>СК «Городская </a:t>
            </a:r>
            <a:br>
              <a:rPr lang="ru-RU" dirty="0" smtClean="0"/>
            </a:br>
            <a:r>
              <a:rPr lang="ru-RU" dirty="0" smtClean="0"/>
              <a:t>детская больница»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877272"/>
            <a:ext cx="1740412" cy="804172"/>
          </a:xfrm>
          <a:prstGeom prst="rect">
            <a:avLst/>
          </a:prstGeom>
        </p:spPr>
      </p:pic>
      <p:pic>
        <p:nvPicPr>
          <p:cNvPr id="6146" name="Picture 2" descr="C:\Users\Наталья\Desktop\Слияние\ПРАКТИКА Смартека\арт объекты\поликлинни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72888"/>
            <a:ext cx="4272136" cy="427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267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«Зеленый театр»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парк культуры и отдыха Шерстяник</a:t>
            </a:r>
            <a:endParaRPr lang="ru-RU" sz="3100" dirty="0"/>
          </a:p>
        </p:txBody>
      </p:sp>
      <p:pic>
        <p:nvPicPr>
          <p:cNvPr id="4" name="Содержимое 3" descr="sMDRd6oxE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3455708" cy="2304256"/>
          </a:xfrm>
        </p:spPr>
      </p:pic>
      <p:pic>
        <p:nvPicPr>
          <p:cNvPr id="5" name="Содержимое 3" descr="bR6N8ttSX0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3969" y="2276872"/>
            <a:ext cx="3448215" cy="22992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515719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ДО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508518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ПОСЛЕ</a:t>
            </a:r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877272"/>
            <a:ext cx="1740412" cy="8041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211</TotalTime>
  <Words>104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Презентация PowerPoint</vt:lpstr>
      <vt:lpstr>МБУК «ГДК им. Горького»</vt:lpstr>
      <vt:lpstr>МБУК «ГДК им. Горького»</vt:lpstr>
      <vt:lpstr>МБУК «ГДК им. Горького»</vt:lpstr>
      <vt:lpstr>МБУК «ГДК им. Горького»</vt:lpstr>
      <vt:lpstr>ГБУЗ СК «Городская  детская больница»</vt:lpstr>
      <vt:lpstr>ГБУЗ СК «Городская  детская больница»</vt:lpstr>
      <vt:lpstr>ГБУЗ СК «Городская  детская больница»</vt:lpstr>
      <vt:lpstr>«Зеленый театр»  парк культуры и отдыха Шерстяник</vt:lpstr>
      <vt:lpstr>«Зеленый театр»  парк культуры и отдыха Шерстяник</vt:lpstr>
      <vt:lpstr>«Зеленый театр»  парк культуры и отдыха Шерстяник</vt:lpstr>
      <vt:lpstr>«Зеленый театр»  парк культуры и отдыха Шерстяник</vt:lpstr>
      <vt:lpstr>МБУ ДО ДЮСШ «Рекорд»</vt:lpstr>
      <vt:lpstr>МБУ ДО ДЮСШ «Рекорд»</vt:lpstr>
      <vt:lpstr>АО «ТЕПЛОСЕТЬ»</vt:lpstr>
      <vt:lpstr>АО «ТЕПЛОСЕТЬ»</vt:lpstr>
      <vt:lpstr>МБУ ДО  «Детская школа искусств»</vt:lpstr>
      <vt:lpstr>МБУ  «Центральная городская библиотека»</vt:lpstr>
      <vt:lpstr>Работы скульпторов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Слияние – Urban Art Fest</dc:title>
  <dc:creator>PC</dc:creator>
  <cp:lastModifiedBy>Наталья</cp:lastModifiedBy>
  <cp:revision>11</cp:revision>
  <dcterms:created xsi:type="dcterms:W3CDTF">2018-06-30T11:34:12Z</dcterms:created>
  <dcterms:modified xsi:type="dcterms:W3CDTF">2020-09-21T14:21:32Z</dcterms:modified>
</cp:coreProperties>
</file>