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sldIdLst>
    <p:sldId id="256" r:id="rId2"/>
    <p:sldId id="265" r:id="rId3"/>
    <p:sldId id="257" r:id="rId4"/>
    <p:sldId id="260" r:id="rId5"/>
    <p:sldId id="264" r:id="rId6"/>
    <p:sldId id="259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A839"/>
    <a:srgbClr val="69B3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howGuides="1">
      <p:cViewPr>
        <p:scale>
          <a:sx n="80" d="100"/>
          <a:sy n="80" d="100"/>
        </p:scale>
        <p:origin x="-1140" y="-79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sz="1200" dirty="0" smtClean="0"/>
              <a:t>Методика</a:t>
            </a:r>
            <a:r>
              <a:rPr lang="ru-RU" sz="1200" baseline="0" dirty="0" smtClean="0"/>
              <a:t> ОРО</a:t>
            </a:r>
            <a:endParaRPr lang="ru-RU" sz="1200" dirty="0"/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87396118099812E-2"/>
          <c:y val="7.6679043834591218E-2"/>
          <c:w val="0.92712604243267505"/>
          <c:h val="0.5523835261724012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принятие ребенка</c:v>
                </c:pt>
              </c:strCache>
            </c:strRef>
          </c:tx>
          <c:spPr>
            <a:solidFill>
              <a:srgbClr val="FF6699"/>
            </a:solidFill>
            <a:ln>
              <a:solidFill>
                <a:srgbClr val="7030A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Лист1!$B$1:$C$1</c:f>
              <c:strCache>
                <c:ptCount val="2"/>
                <c:pt idx="0">
                  <c:v>первич. диагностика</c:v>
                </c:pt>
                <c:pt idx="1">
                  <c:v>закл. диагностика</c:v>
                </c:pt>
              </c:strCache>
            </c:strRef>
          </c:cat>
          <c:val>
            <c:numRef>
              <c:f>Лист1!$B$2:$C$2</c:f>
              <c:numCache>
                <c:formatCode>0%</c:formatCode>
                <c:ptCount val="2"/>
                <c:pt idx="0">
                  <c:v>0.4</c:v>
                </c:pt>
                <c:pt idx="1">
                  <c:v>0.8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сотрудничество с ребенком</c:v>
                </c:pt>
              </c:strCache>
            </c:strRef>
          </c:tx>
          <c:spPr>
            <a:solidFill>
              <a:srgbClr val="66FF99"/>
            </a:solidFill>
          </c:spPr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Лист1!$B$1:$C$1</c:f>
              <c:strCache>
                <c:ptCount val="2"/>
                <c:pt idx="0">
                  <c:v>первич. диагностика</c:v>
                </c:pt>
                <c:pt idx="1">
                  <c:v>закл. диагностика</c:v>
                </c:pt>
              </c:strCache>
            </c:strRef>
          </c:cat>
          <c:val>
            <c:numRef>
              <c:f>Лист1!$B$3:$C$3</c:f>
              <c:numCache>
                <c:formatCode>0%</c:formatCode>
                <c:ptCount val="2"/>
                <c:pt idx="0">
                  <c:v>0.2</c:v>
                </c:pt>
                <c:pt idx="1">
                  <c:v>0.8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нет психологичекой дистанции с ребенком</c:v>
                </c:pt>
              </c:strCache>
            </c:strRef>
          </c:tx>
          <c:spPr>
            <a:solidFill>
              <a:srgbClr val="9933FF"/>
            </a:solidFill>
          </c:spPr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Лист1!$B$1:$C$1</c:f>
              <c:strCache>
                <c:ptCount val="2"/>
                <c:pt idx="0">
                  <c:v>первич. диагностика</c:v>
                </c:pt>
                <c:pt idx="1">
                  <c:v>закл. диагностика</c:v>
                </c:pt>
              </c:strCache>
            </c:strRef>
          </c:cat>
          <c:val>
            <c:numRef>
              <c:f>Лист1!$B$4:$C$4</c:f>
              <c:numCache>
                <c:formatCode>0%</c:formatCode>
                <c:ptCount val="2"/>
                <c:pt idx="0">
                  <c:v>0.3</c:v>
                </c:pt>
                <c:pt idx="1">
                  <c:v>0.9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авторитарное поведение родителя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Лист1!$B$1:$C$1</c:f>
              <c:strCache>
                <c:ptCount val="2"/>
                <c:pt idx="0">
                  <c:v>первич. диагностика</c:v>
                </c:pt>
                <c:pt idx="1">
                  <c:v>закл. диагностика</c:v>
                </c:pt>
              </c:strCache>
            </c:strRef>
          </c:cat>
          <c:val>
            <c:numRef>
              <c:f>Лист1!$B$5:$C$5</c:f>
              <c:numCache>
                <c:formatCode>0%</c:formatCode>
                <c:ptCount val="2"/>
                <c:pt idx="0">
                  <c:v>0.65</c:v>
                </c:pt>
                <c:pt idx="1">
                  <c:v>0.35</c:v>
                </c:pt>
              </c:numCache>
            </c:numRef>
          </c:val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верит в ребенка</c:v>
                </c:pt>
              </c:strCache>
            </c:strRef>
          </c:tx>
          <c:spPr>
            <a:solidFill>
              <a:srgbClr val="FFFF66"/>
            </a:solidFill>
          </c:spPr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Лист1!$B$1:$C$1</c:f>
              <c:strCache>
                <c:ptCount val="2"/>
                <c:pt idx="0">
                  <c:v>первич. диагностика</c:v>
                </c:pt>
                <c:pt idx="1">
                  <c:v>закл. диагностика</c:v>
                </c:pt>
              </c:strCache>
            </c:strRef>
          </c:cat>
          <c:val>
            <c:numRef>
              <c:f>Лист1!$B$6:$C$6</c:f>
              <c:numCache>
                <c:formatCode>0%</c:formatCode>
                <c:ptCount val="2"/>
                <c:pt idx="0">
                  <c:v>0.4</c:v>
                </c:pt>
                <c:pt idx="1">
                  <c:v>0.83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00747264"/>
        <c:axId val="89876736"/>
        <c:axId val="0"/>
      </c:bar3DChart>
      <c:catAx>
        <c:axId val="100747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89876736"/>
        <c:crosses val="autoZero"/>
        <c:auto val="1"/>
        <c:lblAlgn val="ctr"/>
        <c:lblOffset val="100"/>
        <c:noMultiLvlLbl val="0"/>
      </c:catAx>
      <c:valAx>
        <c:axId val="8987673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007472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6127989421940363E-2"/>
          <c:y val="0.69948833926011689"/>
          <c:w val="0.96664874212519192"/>
          <c:h val="0.30051164141900188"/>
        </c:manualLayout>
      </c:layout>
      <c:overlay val="0"/>
      <c:txPr>
        <a:bodyPr/>
        <a:lstStyle/>
        <a:p>
          <a:pPr algn="just">
            <a:defRPr sz="1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sz="1200" dirty="0" smtClean="0"/>
              <a:t>Методика</a:t>
            </a:r>
            <a:r>
              <a:rPr lang="ru-RU" sz="1200" baseline="0" dirty="0" smtClean="0"/>
              <a:t> АСВ</a:t>
            </a:r>
            <a:endParaRPr lang="ru-RU" sz="1200" dirty="0"/>
          </a:p>
        </c:rich>
      </c:tx>
      <c:layout>
        <c:manualLayout>
          <c:xMode val="edge"/>
          <c:yMode val="edge"/>
          <c:x val="0.36405057611010389"/>
          <c:y val="0"/>
        </c:manualLayout>
      </c:layout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818886328083932E-2"/>
          <c:y val="8.2314363444712116E-2"/>
          <c:w val="0.92712604243267505"/>
          <c:h val="0.4484376397202478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гиперпротекция/гипопротекция</c:v>
                </c:pt>
              </c:strCache>
            </c:strRef>
          </c:tx>
          <c:spPr>
            <a:solidFill>
              <a:srgbClr val="FF6699"/>
            </a:solidFill>
            <a:ln>
              <a:solidFill>
                <a:srgbClr val="7030A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Лист1!$B$1:$C$1</c:f>
              <c:strCache>
                <c:ptCount val="2"/>
                <c:pt idx="0">
                  <c:v>первич. диагностика</c:v>
                </c:pt>
                <c:pt idx="1">
                  <c:v>закл. диагностика</c:v>
                </c:pt>
              </c:strCache>
            </c:strRef>
          </c:cat>
          <c:val>
            <c:numRef>
              <c:f>Лист1!$B$2:$C$2</c:f>
              <c:numCache>
                <c:formatCode>0%</c:formatCode>
                <c:ptCount val="2"/>
                <c:pt idx="0">
                  <c:v>0.9</c:v>
                </c:pt>
                <c:pt idx="1">
                  <c:v>0.35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потворствование/игнорирование</c:v>
                </c:pt>
              </c:strCache>
            </c:strRef>
          </c:tx>
          <c:spPr>
            <a:solidFill>
              <a:srgbClr val="66FF99"/>
            </a:solidFill>
          </c:spPr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Лист1!$B$1:$C$1</c:f>
              <c:strCache>
                <c:ptCount val="2"/>
                <c:pt idx="0">
                  <c:v>первич. диагностика</c:v>
                </c:pt>
                <c:pt idx="1">
                  <c:v>закл. диагностика</c:v>
                </c:pt>
              </c:strCache>
            </c:strRef>
          </c:cat>
          <c:val>
            <c:numRef>
              <c:f>Лист1!$B$3:$C$3</c:f>
              <c:numCache>
                <c:formatCode>0%</c:formatCode>
                <c:ptCount val="2"/>
                <c:pt idx="0">
                  <c:v>0.85</c:v>
                </c:pt>
                <c:pt idx="1">
                  <c:v>0.28000000000000003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чрезмерная требовательность/недостаточность обязанностей ребенка</c:v>
                </c:pt>
              </c:strCache>
            </c:strRef>
          </c:tx>
          <c:spPr>
            <a:solidFill>
              <a:srgbClr val="9933FF"/>
            </a:solidFill>
          </c:spPr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Лист1!$B$1:$C$1</c:f>
              <c:strCache>
                <c:ptCount val="2"/>
                <c:pt idx="0">
                  <c:v>первич. диагностика</c:v>
                </c:pt>
                <c:pt idx="1">
                  <c:v>закл. диагностика</c:v>
                </c:pt>
              </c:strCache>
            </c:strRef>
          </c:cat>
          <c:val>
            <c:numRef>
              <c:f>Лист1!$B$4:$C$4</c:f>
              <c:numCache>
                <c:formatCode>0%</c:formatCode>
                <c:ptCount val="2"/>
                <c:pt idx="0">
                  <c:v>0.85</c:v>
                </c:pt>
                <c:pt idx="1">
                  <c:v>0.2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чрезмерность/недостаточность требований-запретов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Лист1!$B$1:$C$1</c:f>
              <c:strCache>
                <c:ptCount val="2"/>
                <c:pt idx="0">
                  <c:v>первич. диагностика</c:v>
                </c:pt>
                <c:pt idx="1">
                  <c:v>закл. диагностика</c:v>
                </c:pt>
              </c:strCache>
            </c:strRef>
          </c:cat>
          <c:val>
            <c:numRef>
              <c:f>Лист1!$B$5:$C$5</c:f>
              <c:numCache>
                <c:formatCode>0%</c:formatCode>
                <c:ptCount val="2"/>
                <c:pt idx="0">
                  <c:v>0.72</c:v>
                </c:pt>
                <c:pt idx="1">
                  <c:v>0.35</c:v>
                </c:pt>
              </c:numCache>
            </c:numRef>
          </c:val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чрезмерность/недостаточность санкций</c:v>
                </c:pt>
              </c:strCache>
            </c:strRef>
          </c:tx>
          <c:spPr>
            <a:solidFill>
              <a:srgbClr val="FFFF66"/>
            </a:solidFill>
          </c:spPr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Лист1!$B$1:$C$1</c:f>
              <c:strCache>
                <c:ptCount val="2"/>
                <c:pt idx="0">
                  <c:v>первич. диагностика</c:v>
                </c:pt>
                <c:pt idx="1">
                  <c:v>закл. диагностика</c:v>
                </c:pt>
              </c:strCache>
            </c:strRef>
          </c:cat>
          <c:val>
            <c:numRef>
              <c:f>Лист1!$B$6:$C$6</c:f>
              <c:numCache>
                <c:formatCode>0%</c:formatCode>
                <c:ptCount val="2"/>
                <c:pt idx="0">
                  <c:v>0.95</c:v>
                </c:pt>
                <c:pt idx="1">
                  <c:v>0.45</c:v>
                </c:pt>
              </c:numCache>
            </c:numRef>
          </c:val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неустойчивость стиля воспитания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Лист1!$B$1:$C$1</c:f>
              <c:strCache>
                <c:ptCount val="2"/>
                <c:pt idx="0">
                  <c:v>первич. диагностика</c:v>
                </c:pt>
                <c:pt idx="1">
                  <c:v>закл. диагностика</c:v>
                </c:pt>
              </c:strCache>
            </c:strRef>
          </c:cat>
          <c:val>
            <c:numRef>
              <c:f>Лист1!$B$7:$C$7</c:f>
              <c:numCache>
                <c:formatCode>0%</c:formatCode>
                <c:ptCount val="2"/>
                <c:pt idx="0">
                  <c:v>0.95</c:v>
                </c:pt>
                <c:pt idx="1">
                  <c:v>0.35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06497024"/>
        <c:axId val="89878464"/>
        <c:axId val="0"/>
      </c:bar3DChart>
      <c:catAx>
        <c:axId val="106497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89878464"/>
        <c:crosses val="autoZero"/>
        <c:auto val="1"/>
        <c:lblAlgn val="ctr"/>
        <c:lblOffset val="100"/>
        <c:noMultiLvlLbl val="0"/>
      </c:catAx>
      <c:valAx>
        <c:axId val="8987846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064970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6127989421940363E-2"/>
          <c:y val="0.5477084835757875"/>
          <c:w val="0.98180385226074707"/>
          <c:h val="0.45229151642421239"/>
        </c:manualLayout>
      </c:layout>
      <c:overlay val="0"/>
      <c:txPr>
        <a:bodyPr/>
        <a:lstStyle/>
        <a:p>
          <a:pPr algn="just">
            <a:defRPr sz="1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/>
            </a:pPr>
            <a:r>
              <a:rPr lang="ru-RU" sz="1050" dirty="0" smtClean="0"/>
              <a:t>Тест «Подростки о родителях»</a:t>
            </a:r>
            <a:endParaRPr lang="ru-RU" sz="1050" dirty="0"/>
          </a:p>
        </c:rich>
      </c:tx>
      <c:layout>
        <c:manualLayout>
          <c:xMode val="edge"/>
          <c:yMode val="edge"/>
          <c:x val="0.22109694998053786"/>
          <c:y val="1.7687954537778581E-2"/>
        </c:manualLayout>
      </c:layout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873957567324968E-2"/>
          <c:y val="0.16902059219132518"/>
          <c:w val="0.92712604243267505"/>
          <c:h val="0.457567885359770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позитивный интерес</c:v>
                </c:pt>
              </c:strCache>
            </c:strRef>
          </c:tx>
          <c:spPr>
            <a:solidFill>
              <a:srgbClr val="FF6699"/>
            </a:solidFill>
            <a:ln>
              <a:solidFill>
                <a:srgbClr val="7030A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Лист1!$B$1:$C$1</c:f>
              <c:strCache>
                <c:ptCount val="2"/>
                <c:pt idx="0">
                  <c:v>первич. диагностика</c:v>
                </c:pt>
                <c:pt idx="1">
                  <c:v>закл. диагностика</c:v>
                </c:pt>
              </c:strCache>
            </c:strRef>
          </c:cat>
          <c:val>
            <c:numRef>
              <c:f>Лист1!$B$2:$C$2</c:f>
              <c:numCache>
                <c:formatCode>0%</c:formatCode>
                <c:ptCount val="2"/>
                <c:pt idx="0">
                  <c:v>0.25</c:v>
                </c:pt>
                <c:pt idx="1">
                  <c:v>0.5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директивность</c:v>
                </c:pt>
              </c:strCache>
            </c:strRef>
          </c:tx>
          <c:spPr>
            <a:solidFill>
              <a:srgbClr val="66FF99"/>
            </a:solidFill>
          </c:spPr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Лист1!$B$1:$C$1</c:f>
              <c:strCache>
                <c:ptCount val="2"/>
                <c:pt idx="0">
                  <c:v>первич. диагностика</c:v>
                </c:pt>
                <c:pt idx="1">
                  <c:v>закл. диагностика</c:v>
                </c:pt>
              </c:strCache>
            </c:strRef>
          </c:cat>
          <c:val>
            <c:numRef>
              <c:f>Лист1!$B$3:$C$3</c:f>
              <c:numCache>
                <c:formatCode>0%</c:formatCode>
                <c:ptCount val="2"/>
                <c:pt idx="0">
                  <c:v>0.8</c:v>
                </c:pt>
                <c:pt idx="1">
                  <c:v>0.3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враждебность</c:v>
                </c:pt>
              </c:strCache>
            </c:strRef>
          </c:tx>
          <c:spPr>
            <a:solidFill>
              <a:srgbClr val="9933FF"/>
            </a:solidFill>
          </c:spPr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Лист1!$B$1:$C$1</c:f>
              <c:strCache>
                <c:ptCount val="2"/>
                <c:pt idx="0">
                  <c:v>первич. диагностика</c:v>
                </c:pt>
                <c:pt idx="1">
                  <c:v>закл. диагностика</c:v>
                </c:pt>
              </c:strCache>
            </c:strRef>
          </c:cat>
          <c:val>
            <c:numRef>
              <c:f>Лист1!$B$4:$C$4</c:f>
              <c:numCache>
                <c:formatCode>0%</c:formatCode>
                <c:ptCount val="2"/>
                <c:pt idx="0">
                  <c:v>0.85</c:v>
                </c:pt>
                <c:pt idx="1">
                  <c:v>0.25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автономность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Лист1!$B$1:$C$1</c:f>
              <c:strCache>
                <c:ptCount val="2"/>
                <c:pt idx="0">
                  <c:v>первич. диагностика</c:v>
                </c:pt>
                <c:pt idx="1">
                  <c:v>закл. диагностика</c:v>
                </c:pt>
              </c:strCache>
            </c:strRef>
          </c:cat>
          <c:val>
            <c:numRef>
              <c:f>Лист1!$B$5:$C$5</c:f>
              <c:numCache>
                <c:formatCode>0%</c:formatCode>
                <c:ptCount val="2"/>
                <c:pt idx="0">
                  <c:v>0.8</c:v>
                </c:pt>
                <c:pt idx="1">
                  <c:v>0.35</c:v>
                </c:pt>
              </c:numCache>
            </c:numRef>
          </c:val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непоследовательность</c:v>
                </c:pt>
              </c:strCache>
            </c:strRef>
          </c:tx>
          <c:spPr>
            <a:solidFill>
              <a:srgbClr val="FFFF66"/>
            </a:solidFill>
          </c:spPr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Лист1!$B$1:$C$1</c:f>
              <c:strCache>
                <c:ptCount val="2"/>
                <c:pt idx="0">
                  <c:v>первич. диагностика</c:v>
                </c:pt>
                <c:pt idx="1">
                  <c:v>закл. диагностика</c:v>
                </c:pt>
              </c:strCache>
            </c:strRef>
          </c:cat>
          <c:val>
            <c:numRef>
              <c:f>Лист1!$B$6:$C$6</c:f>
              <c:numCache>
                <c:formatCode>0%</c:formatCode>
                <c:ptCount val="2"/>
                <c:pt idx="0">
                  <c:v>0.7</c:v>
                </c:pt>
                <c:pt idx="1">
                  <c:v>0.25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00747776"/>
        <c:axId val="89880768"/>
        <c:axId val="0"/>
      </c:bar3DChart>
      <c:catAx>
        <c:axId val="100747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89880768"/>
        <c:crosses val="autoZero"/>
        <c:auto val="1"/>
        <c:lblAlgn val="ctr"/>
        <c:lblOffset val="100"/>
        <c:noMultiLvlLbl val="0"/>
      </c:catAx>
      <c:valAx>
        <c:axId val="8988076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007477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6127989421940363E-2"/>
          <c:y val="0.7111587371439807"/>
          <c:w val="0.76638174264723169"/>
          <c:h val="0.2888412628560193"/>
        </c:manualLayout>
      </c:layout>
      <c:overlay val="0"/>
      <c:txPr>
        <a:bodyPr/>
        <a:lstStyle/>
        <a:p>
          <a:pPr algn="just">
            <a:defRPr sz="1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700"/>
            </a:pPr>
            <a:r>
              <a:rPr lang="ru-RU" sz="1000" b="1" i="0" baseline="0" dirty="0" smtClean="0">
                <a:effectLst/>
              </a:rPr>
              <a:t>Диагностика социально-психологической адаптации личности (СПА)</a:t>
            </a:r>
            <a:endParaRPr lang="ru-RU" sz="700" dirty="0">
              <a:effectLst/>
            </a:endParaRPr>
          </a:p>
        </c:rich>
      </c:tx>
      <c:layout>
        <c:manualLayout>
          <c:xMode val="edge"/>
          <c:yMode val="edge"/>
          <c:x val="0.1082311235177579"/>
          <c:y val="0"/>
        </c:manualLayout>
      </c:layout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246450723691995"/>
          <c:y val="0.16434641454409907"/>
          <c:w val="0.89187424725695508"/>
          <c:h val="0.4656442934911992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адаптация</c:v>
                </c:pt>
              </c:strCache>
            </c:strRef>
          </c:tx>
          <c:spPr>
            <a:solidFill>
              <a:srgbClr val="FF6699"/>
            </a:solidFill>
            <a:ln>
              <a:solidFill>
                <a:srgbClr val="7030A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Лист1!$B$1:$C$1</c:f>
              <c:strCache>
                <c:ptCount val="2"/>
                <c:pt idx="0">
                  <c:v>первич. диагностика</c:v>
                </c:pt>
                <c:pt idx="1">
                  <c:v>закл. диагностика</c:v>
                </c:pt>
              </c:strCache>
            </c:strRef>
          </c:cat>
          <c:val>
            <c:numRef>
              <c:f>Лист1!$B$2:$C$2</c:f>
              <c:numCache>
                <c:formatCode>0%</c:formatCode>
                <c:ptCount val="2"/>
                <c:pt idx="0">
                  <c:v>0.31</c:v>
                </c:pt>
                <c:pt idx="1">
                  <c:v>0.87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самопринятие</c:v>
                </c:pt>
              </c:strCache>
            </c:strRef>
          </c:tx>
          <c:spPr>
            <a:solidFill>
              <a:srgbClr val="66FF99"/>
            </a:solidFill>
          </c:spPr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Лист1!$B$1:$C$1</c:f>
              <c:strCache>
                <c:ptCount val="2"/>
                <c:pt idx="0">
                  <c:v>первич. диагностика</c:v>
                </c:pt>
                <c:pt idx="1">
                  <c:v>закл. диагностика</c:v>
                </c:pt>
              </c:strCache>
            </c:strRef>
          </c:cat>
          <c:val>
            <c:numRef>
              <c:f>Лист1!$B$3:$C$3</c:f>
              <c:numCache>
                <c:formatCode>0%</c:formatCode>
                <c:ptCount val="2"/>
                <c:pt idx="0">
                  <c:v>0.4</c:v>
                </c:pt>
                <c:pt idx="1">
                  <c:v>0.9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принятие других</c:v>
                </c:pt>
              </c:strCache>
            </c:strRef>
          </c:tx>
          <c:spPr>
            <a:solidFill>
              <a:srgbClr val="9933FF"/>
            </a:solidFill>
          </c:spPr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Лист1!$B$1:$C$1</c:f>
              <c:strCache>
                <c:ptCount val="2"/>
                <c:pt idx="0">
                  <c:v>первич. диагностика</c:v>
                </c:pt>
                <c:pt idx="1">
                  <c:v>закл. диагностика</c:v>
                </c:pt>
              </c:strCache>
            </c:strRef>
          </c:cat>
          <c:val>
            <c:numRef>
              <c:f>Лист1!$B$4:$C$4</c:f>
              <c:numCache>
                <c:formatCode>0%</c:formatCode>
                <c:ptCount val="2"/>
                <c:pt idx="0">
                  <c:v>0.2</c:v>
                </c:pt>
                <c:pt idx="1">
                  <c:v>0.83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эмоциональная комфортность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Лист1!$B$1:$C$1</c:f>
              <c:strCache>
                <c:ptCount val="2"/>
                <c:pt idx="0">
                  <c:v>первич. диагностика</c:v>
                </c:pt>
                <c:pt idx="1">
                  <c:v>закл. диагностика</c:v>
                </c:pt>
              </c:strCache>
            </c:strRef>
          </c:cat>
          <c:val>
            <c:numRef>
              <c:f>Лист1!$B$5:$C$5</c:f>
              <c:numCache>
                <c:formatCode>0%</c:formatCode>
                <c:ptCount val="2"/>
                <c:pt idx="0">
                  <c:v>0.31</c:v>
                </c:pt>
                <c:pt idx="1">
                  <c:v>0.87</c:v>
                </c:pt>
              </c:numCache>
            </c:numRef>
          </c:val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интернальность</c:v>
                </c:pt>
              </c:strCache>
            </c:strRef>
          </c:tx>
          <c:spPr>
            <a:solidFill>
              <a:srgbClr val="FFFF66"/>
            </a:solidFill>
          </c:spPr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Лист1!$B$1:$C$1</c:f>
              <c:strCache>
                <c:ptCount val="2"/>
                <c:pt idx="0">
                  <c:v>первич. диагностика</c:v>
                </c:pt>
                <c:pt idx="1">
                  <c:v>закл. диагностика</c:v>
                </c:pt>
              </c:strCache>
            </c:strRef>
          </c:cat>
          <c:val>
            <c:numRef>
              <c:f>Лист1!$B$6:$C$6</c:f>
              <c:numCache>
                <c:formatCode>0%</c:formatCode>
                <c:ptCount val="2"/>
                <c:pt idx="0">
                  <c:v>0.55000000000000004</c:v>
                </c:pt>
                <c:pt idx="1">
                  <c:v>0.25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00748288"/>
        <c:axId val="105504768"/>
        <c:axId val="0"/>
      </c:bar3DChart>
      <c:catAx>
        <c:axId val="100748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05504768"/>
        <c:crosses val="autoZero"/>
        <c:auto val="1"/>
        <c:lblAlgn val="ctr"/>
        <c:lblOffset val="100"/>
        <c:noMultiLvlLbl val="0"/>
      </c:catAx>
      <c:valAx>
        <c:axId val="10550476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007482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3019027017525642E-2"/>
          <c:y val="0.73636113844357531"/>
          <c:w val="0.95277120145086291"/>
          <c:h val="0.26198358912501785"/>
        </c:manualLayout>
      </c:layout>
      <c:overlay val="0"/>
      <c:txPr>
        <a:bodyPr/>
        <a:lstStyle/>
        <a:p>
          <a:pPr algn="just">
            <a:defRPr sz="1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685409-33A3-4B01-8C7A-A381E5136E4B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8DA59CC-98AD-4610-89FF-EB0318A39575}">
      <dgm:prSet custT="1"/>
      <dgm:spPr/>
      <dgm:t>
        <a:bodyPr/>
        <a:lstStyle/>
        <a:p>
          <a:pPr rtl="0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Практика разработана в соответствии Концепции государственной семейной политики в Российской Федерации на период до 2025 года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AFAE86-B90C-447D-AA61-3D978451E93F}" type="parTrans" cxnId="{2660ACF2-E4EB-46F7-96C9-9446FFC6DB1A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7AC4FD-13EF-4085-AF99-96E3F6A81DD2}" type="sibTrans" cxnId="{2660ACF2-E4EB-46F7-96C9-9446FFC6DB1A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01E7BE-2A16-4F31-89EA-FCFECA95B48C}">
      <dgm:prSet custT="1"/>
      <dgm:spPr/>
      <dgm:t>
        <a:bodyPr/>
        <a:lstStyle/>
        <a:p>
          <a:pPr rtl="0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Практика соответствует объему услуг в соответствии со стандартом предоставления социальных услуг несовершеннолетним в полустационарной форме в условиях временного проживания.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B2BBEA-D50B-4F48-9A44-A0AC3E1237EE}" type="parTrans" cxnId="{679627FC-925D-4F31-85D2-52E00696EEFF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47FBCC-53F1-45D8-8E4C-63F3A4DF489E}" type="sibTrans" cxnId="{679627FC-925D-4F31-85D2-52E00696EEFF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572DC7-93E0-489A-8CB4-EBD217D1569D}">
      <dgm:prSet custT="1"/>
      <dgm:spPr/>
      <dgm:t>
        <a:bodyPr/>
        <a:lstStyle/>
        <a:p>
          <a:pPr rtl="0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Практика направлена на сохранение традиционных семейных ценностей и семейного образа жизни, возрождение и сохранение духовно-нравственных традиций в семейных отношениях и семейном воспитании, создание условий для обеспечения семейного благополучия, ответственного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родительства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повышения авторитета родителей в семье и обществе и поддержания социальной устойчивости каждой семьи.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23B400-0994-4851-9B8D-1784107AE67D}" type="parTrans" cxnId="{31984810-FE90-44E2-868F-6533A1F17A16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9DC41C-4BC7-4986-9F1B-4C0F73C52D48}" type="sibTrans" cxnId="{31984810-FE90-44E2-868F-6533A1F17A16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1CF4D5-DC7E-49B6-91B5-4D62CB42E9D7}">
      <dgm:prSet custT="1"/>
      <dgm:spPr/>
      <dgm:t>
        <a:bodyPr/>
        <a:lstStyle/>
        <a:p>
          <a:pPr rtl="0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Расхождения между существующими регламентами и реализацией практики не выявлено.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E3D3BC-4BCD-4786-BD92-ABBA35FA52A1}" type="parTrans" cxnId="{021FE6A4-98D1-43B8-B450-B6DEB9821134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3FB961-2A0F-4853-BAF7-D716C6022096}" type="sibTrans" cxnId="{021FE6A4-98D1-43B8-B450-B6DEB9821134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9E408F-7008-4C9D-9C3A-709680507FCB}" type="pres">
      <dgm:prSet presAssocID="{9F685409-33A3-4B01-8C7A-A381E5136E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DF4460-A180-4317-ACF3-8028BDFEE2DC}" type="pres">
      <dgm:prSet presAssocID="{28DA59CC-98AD-4610-89FF-EB0318A39575}" presName="linNode" presStyleCnt="0"/>
      <dgm:spPr/>
    </dgm:pt>
    <dgm:pt modelId="{7D7D3650-3C2E-46E4-BAE2-47287247D35C}" type="pres">
      <dgm:prSet presAssocID="{28DA59CC-98AD-4610-89FF-EB0318A39575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2F11DD-54FB-4BE8-8877-6C50AE1B57A8}" type="pres">
      <dgm:prSet presAssocID="{28DA59CC-98AD-4610-89FF-EB0318A39575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791E74-4253-4C10-BAF6-73A1464CE31E}" type="pres">
      <dgm:prSet presAssocID="{257AC4FD-13EF-4085-AF99-96E3F6A81DD2}" presName="sp" presStyleCnt="0"/>
      <dgm:spPr/>
    </dgm:pt>
    <dgm:pt modelId="{83B8C861-A4A8-40EB-BAAD-8A26432590FB}" type="pres">
      <dgm:prSet presAssocID="{9301E7BE-2A16-4F31-89EA-FCFECA95B48C}" presName="linNode" presStyleCnt="0"/>
      <dgm:spPr/>
    </dgm:pt>
    <dgm:pt modelId="{EEB94520-4D0A-4111-8CE7-3ACF5C0D360D}" type="pres">
      <dgm:prSet presAssocID="{9301E7BE-2A16-4F31-89EA-FCFECA95B48C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98251F-55AA-4BC0-A992-106E3393FEF1}" type="pres">
      <dgm:prSet presAssocID="{9301E7BE-2A16-4F31-89EA-FCFECA95B48C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1FE6A4-98D1-43B8-B450-B6DEB9821134}" srcId="{9301E7BE-2A16-4F31-89EA-FCFECA95B48C}" destId="{B71CF4D5-DC7E-49B6-91B5-4D62CB42E9D7}" srcOrd="0" destOrd="0" parTransId="{6FE3D3BC-4BCD-4786-BD92-ABBA35FA52A1}" sibTransId="{BC3FB961-2A0F-4853-BAF7-D716C6022096}"/>
    <dgm:cxn modelId="{B6558B43-3A80-4133-9862-C439987AE9A7}" type="presOf" srcId="{9301E7BE-2A16-4F31-89EA-FCFECA95B48C}" destId="{EEB94520-4D0A-4111-8CE7-3ACF5C0D360D}" srcOrd="0" destOrd="0" presId="urn:microsoft.com/office/officeart/2005/8/layout/vList5"/>
    <dgm:cxn modelId="{57416773-477D-4A68-976E-C8A653F5247C}" type="presOf" srcId="{B71CF4D5-DC7E-49B6-91B5-4D62CB42E9D7}" destId="{1998251F-55AA-4BC0-A992-106E3393FEF1}" srcOrd="0" destOrd="0" presId="urn:microsoft.com/office/officeart/2005/8/layout/vList5"/>
    <dgm:cxn modelId="{28158922-5254-46B6-9D33-A9513BC0CA32}" type="presOf" srcId="{7D572DC7-93E0-489A-8CB4-EBD217D1569D}" destId="{752F11DD-54FB-4BE8-8877-6C50AE1B57A8}" srcOrd="0" destOrd="0" presId="urn:microsoft.com/office/officeart/2005/8/layout/vList5"/>
    <dgm:cxn modelId="{679627FC-925D-4F31-85D2-52E00696EEFF}" srcId="{9F685409-33A3-4B01-8C7A-A381E5136E4B}" destId="{9301E7BE-2A16-4F31-89EA-FCFECA95B48C}" srcOrd="1" destOrd="0" parTransId="{E7B2BBEA-D50B-4F48-9A44-A0AC3E1237EE}" sibTransId="{A247FBCC-53F1-45D8-8E4C-63F3A4DF489E}"/>
    <dgm:cxn modelId="{2660ACF2-E4EB-46F7-96C9-9446FFC6DB1A}" srcId="{9F685409-33A3-4B01-8C7A-A381E5136E4B}" destId="{28DA59CC-98AD-4610-89FF-EB0318A39575}" srcOrd="0" destOrd="0" parTransId="{C0AFAE86-B90C-447D-AA61-3D978451E93F}" sibTransId="{257AC4FD-13EF-4085-AF99-96E3F6A81DD2}"/>
    <dgm:cxn modelId="{E48529AB-7528-46BF-BFFC-05D8C7ED93FA}" type="presOf" srcId="{28DA59CC-98AD-4610-89FF-EB0318A39575}" destId="{7D7D3650-3C2E-46E4-BAE2-47287247D35C}" srcOrd="0" destOrd="0" presId="urn:microsoft.com/office/officeart/2005/8/layout/vList5"/>
    <dgm:cxn modelId="{A1864042-3036-4747-B51E-26678B1A533E}" type="presOf" srcId="{9F685409-33A3-4B01-8C7A-A381E5136E4B}" destId="{FE9E408F-7008-4C9D-9C3A-709680507FCB}" srcOrd="0" destOrd="0" presId="urn:microsoft.com/office/officeart/2005/8/layout/vList5"/>
    <dgm:cxn modelId="{31984810-FE90-44E2-868F-6533A1F17A16}" srcId="{28DA59CC-98AD-4610-89FF-EB0318A39575}" destId="{7D572DC7-93E0-489A-8CB4-EBD217D1569D}" srcOrd="0" destOrd="0" parTransId="{4923B400-0994-4851-9B8D-1784107AE67D}" sibTransId="{D69DC41C-4BC7-4986-9F1B-4C0F73C52D48}"/>
    <dgm:cxn modelId="{1CB3FFC0-5C08-424A-B3F7-ABD1F72D05D3}" type="presParOf" srcId="{FE9E408F-7008-4C9D-9C3A-709680507FCB}" destId="{18DF4460-A180-4317-ACF3-8028BDFEE2DC}" srcOrd="0" destOrd="0" presId="urn:microsoft.com/office/officeart/2005/8/layout/vList5"/>
    <dgm:cxn modelId="{2326D7A2-C781-4FFE-AB08-18B5E8A0989B}" type="presParOf" srcId="{18DF4460-A180-4317-ACF3-8028BDFEE2DC}" destId="{7D7D3650-3C2E-46E4-BAE2-47287247D35C}" srcOrd="0" destOrd="0" presId="urn:microsoft.com/office/officeart/2005/8/layout/vList5"/>
    <dgm:cxn modelId="{66384C60-B759-4141-9C9D-A2C32EE73E52}" type="presParOf" srcId="{18DF4460-A180-4317-ACF3-8028BDFEE2DC}" destId="{752F11DD-54FB-4BE8-8877-6C50AE1B57A8}" srcOrd="1" destOrd="0" presId="urn:microsoft.com/office/officeart/2005/8/layout/vList5"/>
    <dgm:cxn modelId="{A13D0529-FC72-49AF-82B4-E0D126B265E8}" type="presParOf" srcId="{FE9E408F-7008-4C9D-9C3A-709680507FCB}" destId="{6A791E74-4253-4C10-BAF6-73A1464CE31E}" srcOrd="1" destOrd="0" presId="urn:microsoft.com/office/officeart/2005/8/layout/vList5"/>
    <dgm:cxn modelId="{08CA6E77-EC48-441D-805A-D8AA3D061C55}" type="presParOf" srcId="{FE9E408F-7008-4C9D-9C3A-709680507FCB}" destId="{83B8C861-A4A8-40EB-BAAD-8A26432590FB}" srcOrd="2" destOrd="0" presId="urn:microsoft.com/office/officeart/2005/8/layout/vList5"/>
    <dgm:cxn modelId="{5B717C6D-BE28-43B1-B255-888ACA49C467}" type="presParOf" srcId="{83B8C861-A4A8-40EB-BAAD-8A26432590FB}" destId="{EEB94520-4D0A-4111-8CE7-3ACF5C0D360D}" srcOrd="0" destOrd="0" presId="urn:microsoft.com/office/officeart/2005/8/layout/vList5"/>
    <dgm:cxn modelId="{D3D26D57-0E88-4929-9C82-4335B1000F88}" type="presParOf" srcId="{83B8C861-A4A8-40EB-BAAD-8A26432590FB}" destId="{1998251F-55AA-4BC0-A992-106E3393FEF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5A1428-89E8-41C5-9A95-0E57C16FADDA}" type="doc">
      <dgm:prSet loTypeId="urn:diagrams.loki3.com/BracketList+Icon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C4C24E5-69C3-47FB-AD5E-16F8C32EA857}">
      <dgm:prSet custT="1"/>
      <dgm:spPr/>
      <dgm:t>
        <a:bodyPr/>
        <a:lstStyle/>
        <a:p>
          <a:pPr rtl="0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Этап – Подготовительный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D3F595-19A1-4D7D-BF6B-D0B771DDF36D}" type="parTrans" cxnId="{AC36E120-B41A-4C9E-B2CA-AD2B1ACC4FF3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E2F1E2-E2EC-4A30-81B2-6B8201A52B37}" type="sibTrans" cxnId="{AC36E120-B41A-4C9E-B2CA-AD2B1ACC4FF3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498C6A-FB54-4DEC-8C92-60487E24B47B}">
      <dgm:prSet custT="1"/>
      <dgm:spPr/>
      <dgm:t>
        <a:bodyPr/>
        <a:lstStyle/>
        <a:p>
          <a:pPr algn="l" rtl="0">
            <a:lnSpc>
              <a:spcPct val="100000"/>
            </a:lnSpc>
          </a:pP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заключение соглашений с добровольческими организациями и партнерами в рамках реализации проекта;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337781-C9E4-472E-9206-553EE7183776}" type="parTrans" cxnId="{F028EC1E-BC37-4A73-8E7E-6184FA2760D0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85FDFE-DF18-4679-BEEC-47E122BC0240}" type="sibTrans" cxnId="{F028EC1E-BC37-4A73-8E7E-6184FA2760D0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02540F-D5AA-4239-B20B-8ED2DFF109AB}">
      <dgm:prSet custT="1"/>
      <dgm:spPr/>
      <dgm:t>
        <a:bodyPr/>
        <a:lstStyle/>
        <a:p>
          <a:pPr algn="l" rtl="0">
            <a:lnSpc>
              <a:spcPct val="100000"/>
            </a:lnSpc>
          </a:pP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диагностика родителей и несовершеннолетних;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F18FBD-D305-4AB5-AE0A-2946873F7732}" type="parTrans" cxnId="{2B831D3C-B620-4963-8CFF-16635FAAA588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A5449F-E839-4E3C-9F72-395677DABBA6}" type="sibTrans" cxnId="{2B831D3C-B620-4963-8CFF-16635FAAA588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4493E8-2C63-4B86-B9B3-776437323A04}">
      <dgm:prSet custT="1"/>
      <dgm:spPr/>
      <dgm:t>
        <a:bodyPr/>
        <a:lstStyle/>
        <a:p>
          <a:pPr rtl="0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Этап – Основной (реализация программных мероприятий)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074489-6545-4ECE-A756-C3CA20716CD0}" type="parTrans" cxnId="{BE1D90A3-65CE-4EC9-83E4-6C07159FF37E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4AB38C-C526-404A-BD71-3BB6CE736D98}" type="sibTrans" cxnId="{BE1D90A3-65CE-4EC9-83E4-6C07159FF37E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C65637-1C5C-46FF-ABD0-9815FA31A132}">
      <dgm:prSet custT="1"/>
      <dgm:spPr/>
      <dgm:t>
        <a:bodyPr/>
        <a:lstStyle/>
        <a:p>
          <a:pPr algn="l" rtl="0">
            <a:lnSpc>
              <a:spcPct val="100000"/>
            </a:lnSpc>
          </a:pP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работа с несовершеннолетними, находящимися в социально-опасном положении , в рамках блока «Здоровое поколение»: проведение тематических бесед, диспутов, круглых столов, викторин, дидактических игр и т.п., а также проведение спортивных, досуговых, физкультурно-оздоровительных мероприятий, способствующих формированию здорового образа жизни и позитивного будущего.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6723E9-44E7-4DDB-B56A-CB7AE6CD7A0A}" type="parTrans" cxnId="{436D136F-4F8D-4762-A62B-FB587701DCDE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FFB87B-075E-4412-9341-D5447A9A3C78}" type="sibTrans" cxnId="{436D136F-4F8D-4762-A62B-FB587701DCDE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A1511A-304A-449B-9D88-65063ADBB3BA}">
      <dgm:prSet custT="1"/>
      <dgm:spPr/>
      <dgm:t>
        <a:bodyPr/>
        <a:lstStyle/>
        <a:p>
          <a:pPr algn="l" rtl="0">
            <a:lnSpc>
              <a:spcPct val="100000"/>
            </a:lnSpc>
          </a:pP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групповая и индивидуальная работа с родителями в рамках блока  «Быть родителем непросто»: обучение родителей навыкам эффективного общения, способам преодоления семейного кризиса,  способствующих повышению родительской компетентности, активизации внутреннего потенциала семьи и  применению полученного ресурса в вопросах формирования здоровой личности ребенка.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6222C5-DA37-47C8-91B8-41696C3C3F26}" type="parTrans" cxnId="{5893D3DC-B0CE-436F-9058-9C1A62D267A2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2C0539-0FD9-4155-88AD-159EE8503D87}" type="sibTrans" cxnId="{5893D3DC-B0CE-436F-9058-9C1A62D267A2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7D3B47-E92D-47B4-BB7E-675266AB9FBD}">
      <dgm:prSet custT="1"/>
      <dgm:spPr/>
      <dgm:t>
        <a:bodyPr/>
        <a:lstStyle/>
        <a:p>
          <a:pPr rtl="0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 Этап - Заключительный (аналитический)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9B1E71-6892-490C-A276-DB7C03065AA3}" type="parTrans" cxnId="{FA1D2644-63FE-4E62-8B35-57A6241F932E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2CC8F1-12B6-405F-AA30-2597C20FB246}" type="sibTrans" cxnId="{FA1D2644-63FE-4E62-8B35-57A6241F932E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D37D49-FBEF-43B7-815E-EB1922D123AF}">
      <dgm:prSet custT="1"/>
      <dgm:spPr/>
      <dgm:t>
        <a:bodyPr/>
        <a:lstStyle/>
        <a:p>
          <a:pPr algn="l" rtl="0">
            <a:lnSpc>
              <a:spcPct val="100000"/>
            </a:lnSpc>
          </a:pP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включает в себя подведение итогов и анализ результатов проекта.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D101C5-6179-4D63-94A7-53309BEE9EB7}" type="parTrans" cxnId="{C616D702-A61F-446F-B16A-118D430D15B8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C99F58-3D0C-4C23-8E2B-EBABA34E5333}" type="sibTrans" cxnId="{C616D702-A61F-446F-B16A-118D430D15B8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874B2A-E249-4BDA-B6C0-4EEC5FEDD070}">
      <dgm:prSet custT="1"/>
      <dgm:spPr/>
      <dgm:t>
        <a:bodyPr/>
        <a:lstStyle/>
        <a:p>
          <a:pPr algn="l" rtl="0">
            <a:lnSpc>
              <a:spcPct val="100000"/>
            </a:lnSpc>
          </a:pP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изучение образа жизни семьи, внутрисемейных взаимоотношений, социально-бытовых условий, выявление особенностей семейного воспитания.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DBFD35-3EB4-4887-8052-1AF18B525D15}" type="parTrans" cxnId="{4A3DEF7F-999B-4D35-A6C8-E8B25869F4F7}">
      <dgm:prSet/>
      <dgm:spPr/>
      <dgm:t>
        <a:bodyPr/>
        <a:lstStyle/>
        <a:p>
          <a:endParaRPr lang="ru-RU"/>
        </a:p>
      </dgm:t>
    </dgm:pt>
    <dgm:pt modelId="{B2EFF1A3-36CB-43C3-AF46-FB6A580E36EB}" type="sibTrans" cxnId="{4A3DEF7F-999B-4D35-A6C8-E8B25869F4F7}">
      <dgm:prSet/>
      <dgm:spPr/>
      <dgm:t>
        <a:bodyPr/>
        <a:lstStyle/>
        <a:p>
          <a:endParaRPr lang="ru-RU"/>
        </a:p>
      </dgm:t>
    </dgm:pt>
    <dgm:pt modelId="{F085144F-E1A9-4DD8-9546-9CCA957E30B0}" type="pres">
      <dgm:prSet presAssocID="{795A1428-89E8-41C5-9A95-0E57C16FADD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D1D8C3-6232-4539-BF5B-6708670445EF}" type="pres">
      <dgm:prSet presAssocID="{2C4C24E5-69C3-47FB-AD5E-16F8C32EA857}" presName="linNode" presStyleCnt="0"/>
      <dgm:spPr/>
      <dgm:t>
        <a:bodyPr/>
        <a:lstStyle/>
        <a:p>
          <a:endParaRPr lang="ru-RU"/>
        </a:p>
      </dgm:t>
    </dgm:pt>
    <dgm:pt modelId="{DFD09D2B-F317-4A03-A70D-53F61535BEAB}" type="pres">
      <dgm:prSet presAssocID="{2C4C24E5-69C3-47FB-AD5E-16F8C32EA857}" presName="parTx" presStyleLbl="revTx" presStyleIdx="0" presStyleCnt="3" custLinFactNeighborX="-9174" custLinFactNeighborY="-216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512C41-9EC6-4B82-9539-CE9B524C8D78}" type="pres">
      <dgm:prSet presAssocID="{2C4C24E5-69C3-47FB-AD5E-16F8C32EA857}" presName="bracket" presStyleLbl="parChTrans1D1" presStyleIdx="0" presStyleCnt="3"/>
      <dgm:spPr/>
      <dgm:t>
        <a:bodyPr/>
        <a:lstStyle/>
        <a:p>
          <a:endParaRPr lang="ru-RU"/>
        </a:p>
      </dgm:t>
    </dgm:pt>
    <dgm:pt modelId="{19A9F414-2450-4A56-A16F-428079E8475A}" type="pres">
      <dgm:prSet presAssocID="{2C4C24E5-69C3-47FB-AD5E-16F8C32EA857}" presName="spH" presStyleCnt="0"/>
      <dgm:spPr/>
      <dgm:t>
        <a:bodyPr/>
        <a:lstStyle/>
        <a:p>
          <a:endParaRPr lang="ru-RU"/>
        </a:p>
      </dgm:t>
    </dgm:pt>
    <dgm:pt modelId="{BF6E2448-D6E7-4CF7-B875-1F8D40250E2F}" type="pres">
      <dgm:prSet presAssocID="{2C4C24E5-69C3-47FB-AD5E-16F8C32EA857}" presName="des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0DD4DF-DEB8-4DEF-B51C-1FAEC3D3C592}" type="pres">
      <dgm:prSet presAssocID="{EBE2F1E2-E2EC-4A30-81B2-6B8201A52B37}" presName="spV" presStyleCnt="0"/>
      <dgm:spPr/>
      <dgm:t>
        <a:bodyPr/>
        <a:lstStyle/>
        <a:p>
          <a:endParaRPr lang="ru-RU"/>
        </a:p>
      </dgm:t>
    </dgm:pt>
    <dgm:pt modelId="{FE255153-ECBA-4365-9C15-EC5618A32C36}" type="pres">
      <dgm:prSet presAssocID="{7F4493E8-2C63-4B86-B9B3-776437323A04}" presName="linNode" presStyleCnt="0"/>
      <dgm:spPr/>
      <dgm:t>
        <a:bodyPr/>
        <a:lstStyle/>
        <a:p>
          <a:endParaRPr lang="ru-RU"/>
        </a:p>
      </dgm:t>
    </dgm:pt>
    <dgm:pt modelId="{A30FC836-70BD-4217-9925-089ACD12D9ED}" type="pres">
      <dgm:prSet presAssocID="{7F4493E8-2C63-4B86-B9B3-776437323A04}" presName="parTx" presStyleLbl="revTx" presStyleIdx="1" presStyleCnt="3" custLinFactNeighborX="-9174" custLinFactNeighborY="-16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5CBEEB-F6C2-4DEB-96B9-68D02B7D5DAB}" type="pres">
      <dgm:prSet presAssocID="{7F4493E8-2C63-4B86-B9B3-776437323A04}" presName="bracket" presStyleLbl="parChTrans1D1" presStyleIdx="1" presStyleCnt="3"/>
      <dgm:spPr/>
      <dgm:t>
        <a:bodyPr/>
        <a:lstStyle/>
        <a:p>
          <a:endParaRPr lang="ru-RU"/>
        </a:p>
      </dgm:t>
    </dgm:pt>
    <dgm:pt modelId="{96BB940F-28CE-4846-B322-06C76BFF381B}" type="pres">
      <dgm:prSet presAssocID="{7F4493E8-2C63-4B86-B9B3-776437323A04}" presName="spH" presStyleCnt="0"/>
      <dgm:spPr/>
      <dgm:t>
        <a:bodyPr/>
        <a:lstStyle/>
        <a:p>
          <a:endParaRPr lang="ru-RU"/>
        </a:p>
      </dgm:t>
    </dgm:pt>
    <dgm:pt modelId="{B9761EA4-9280-4355-A1A5-6B7D8B6F92C9}" type="pres">
      <dgm:prSet presAssocID="{7F4493E8-2C63-4B86-B9B3-776437323A04}" presName="des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9F6FFC-FD49-49ED-93F7-D3D036B17850}" type="pres">
      <dgm:prSet presAssocID="{6F4AB38C-C526-404A-BD71-3BB6CE736D98}" presName="spV" presStyleCnt="0"/>
      <dgm:spPr/>
      <dgm:t>
        <a:bodyPr/>
        <a:lstStyle/>
        <a:p>
          <a:endParaRPr lang="ru-RU"/>
        </a:p>
      </dgm:t>
    </dgm:pt>
    <dgm:pt modelId="{4AB9B6C2-DD09-4386-B0E1-4BB4498F8990}" type="pres">
      <dgm:prSet presAssocID="{D37D3B47-E92D-47B4-BB7E-675266AB9FBD}" presName="linNode" presStyleCnt="0"/>
      <dgm:spPr/>
      <dgm:t>
        <a:bodyPr/>
        <a:lstStyle/>
        <a:p>
          <a:endParaRPr lang="ru-RU"/>
        </a:p>
      </dgm:t>
    </dgm:pt>
    <dgm:pt modelId="{4D8680F1-6801-4E49-B748-7D0DB409D1D3}" type="pres">
      <dgm:prSet presAssocID="{D37D3B47-E92D-47B4-BB7E-675266AB9FBD}" presName="parTx" presStyleLbl="revTx" presStyleIdx="2" presStyleCnt="3" custLinFactNeighborX="-9174" custLinFactNeighborY="-216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EA69AA-63DC-4BB2-B542-51DAF70946CF}" type="pres">
      <dgm:prSet presAssocID="{D37D3B47-E92D-47B4-BB7E-675266AB9FBD}" presName="bracket" presStyleLbl="parChTrans1D1" presStyleIdx="2" presStyleCnt="3"/>
      <dgm:spPr/>
      <dgm:t>
        <a:bodyPr/>
        <a:lstStyle/>
        <a:p>
          <a:endParaRPr lang="ru-RU"/>
        </a:p>
      </dgm:t>
    </dgm:pt>
    <dgm:pt modelId="{24BD730E-741B-41B3-8AF7-B7F4205E43A3}" type="pres">
      <dgm:prSet presAssocID="{D37D3B47-E92D-47B4-BB7E-675266AB9FBD}" presName="spH" presStyleCnt="0"/>
      <dgm:spPr/>
      <dgm:t>
        <a:bodyPr/>
        <a:lstStyle/>
        <a:p>
          <a:endParaRPr lang="ru-RU"/>
        </a:p>
      </dgm:t>
    </dgm:pt>
    <dgm:pt modelId="{7B11016A-0573-4D80-8738-B3D55BC175E0}" type="pres">
      <dgm:prSet presAssocID="{D37D3B47-E92D-47B4-BB7E-675266AB9FBD}" presName="des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1D2644-63FE-4E62-8B35-57A6241F932E}" srcId="{795A1428-89E8-41C5-9A95-0E57C16FADDA}" destId="{D37D3B47-E92D-47B4-BB7E-675266AB9FBD}" srcOrd="2" destOrd="0" parTransId="{1F9B1E71-6892-490C-A276-DB7C03065AA3}" sibTransId="{D32CC8F1-12B6-405F-AA30-2597C20FB246}"/>
    <dgm:cxn modelId="{3ABD810A-3EFA-46F3-8935-870F3C7FA1ED}" type="presOf" srcId="{7B498C6A-FB54-4DEC-8C92-60487E24B47B}" destId="{BF6E2448-D6E7-4CF7-B875-1F8D40250E2F}" srcOrd="0" destOrd="0" presId="urn:diagrams.loki3.com/BracketList+Icon"/>
    <dgm:cxn modelId="{838D0A7F-25C6-40E4-AA1A-F364E6B95B32}" type="presOf" srcId="{7F4493E8-2C63-4B86-B9B3-776437323A04}" destId="{A30FC836-70BD-4217-9925-089ACD12D9ED}" srcOrd="0" destOrd="0" presId="urn:diagrams.loki3.com/BracketList+Icon"/>
    <dgm:cxn modelId="{C2EAAA6A-B83E-499F-BB00-2C80FF15796F}" type="presOf" srcId="{2C4C24E5-69C3-47FB-AD5E-16F8C32EA857}" destId="{DFD09D2B-F317-4A03-A70D-53F61535BEAB}" srcOrd="0" destOrd="0" presId="urn:diagrams.loki3.com/BracketList+Icon"/>
    <dgm:cxn modelId="{2B831D3C-B620-4963-8CFF-16635FAAA588}" srcId="{2C4C24E5-69C3-47FB-AD5E-16F8C32EA857}" destId="{A302540F-D5AA-4239-B20B-8ED2DFF109AB}" srcOrd="1" destOrd="0" parTransId="{18F18FBD-D305-4AB5-AE0A-2946873F7732}" sibTransId="{7EA5449F-E839-4E3C-9F72-395677DABBA6}"/>
    <dgm:cxn modelId="{C616D702-A61F-446F-B16A-118D430D15B8}" srcId="{D37D3B47-E92D-47B4-BB7E-675266AB9FBD}" destId="{40D37D49-FBEF-43B7-815E-EB1922D123AF}" srcOrd="0" destOrd="0" parTransId="{E9D101C5-6179-4D63-94A7-53309BEE9EB7}" sibTransId="{B1C99F58-3D0C-4C23-8E2B-EBABA34E5333}"/>
    <dgm:cxn modelId="{4D422508-2C12-49D5-9ED9-B7433C53B0B3}" type="presOf" srcId="{795A1428-89E8-41C5-9A95-0E57C16FADDA}" destId="{F085144F-E1A9-4DD8-9546-9CCA957E30B0}" srcOrd="0" destOrd="0" presId="urn:diagrams.loki3.com/BracketList+Icon"/>
    <dgm:cxn modelId="{AC36E120-B41A-4C9E-B2CA-AD2B1ACC4FF3}" srcId="{795A1428-89E8-41C5-9A95-0E57C16FADDA}" destId="{2C4C24E5-69C3-47FB-AD5E-16F8C32EA857}" srcOrd="0" destOrd="0" parTransId="{EED3F595-19A1-4D7D-BF6B-D0B771DDF36D}" sibTransId="{EBE2F1E2-E2EC-4A30-81B2-6B8201A52B37}"/>
    <dgm:cxn modelId="{23E33331-A3D5-4DA8-A7A7-DD2253D361B5}" type="presOf" srcId="{40D37D49-FBEF-43B7-815E-EB1922D123AF}" destId="{7B11016A-0573-4D80-8738-B3D55BC175E0}" srcOrd="0" destOrd="0" presId="urn:diagrams.loki3.com/BracketList+Icon"/>
    <dgm:cxn modelId="{436D136F-4F8D-4762-A62B-FB587701DCDE}" srcId="{7F4493E8-2C63-4B86-B9B3-776437323A04}" destId="{A5C65637-1C5C-46FF-ABD0-9815FA31A132}" srcOrd="0" destOrd="0" parTransId="{446723E9-44E7-4DDB-B56A-CB7AE6CD7A0A}" sibTransId="{10FFB87B-075E-4412-9341-D5447A9A3C78}"/>
    <dgm:cxn modelId="{BE1D90A3-65CE-4EC9-83E4-6C07159FF37E}" srcId="{795A1428-89E8-41C5-9A95-0E57C16FADDA}" destId="{7F4493E8-2C63-4B86-B9B3-776437323A04}" srcOrd="1" destOrd="0" parTransId="{29074489-6545-4ECE-A756-C3CA20716CD0}" sibTransId="{6F4AB38C-C526-404A-BD71-3BB6CE736D98}"/>
    <dgm:cxn modelId="{3BFA5E46-F0B6-43EF-BE9A-B4373B7ACF50}" type="presOf" srcId="{A5C65637-1C5C-46FF-ABD0-9815FA31A132}" destId="{B9761EA4-9280-4355-A1A5-6B7D8B6F92C9}" srcOrd="0" destOrd="0" presId="urn:diagrams.loki3.com/BracketList+Icon"/>
    <dgm:cxn modelId="{8951ED18-5A01-4A43-B899-36F7DB7D03A6}" type="presOf" srcId="{D37D3B47-E92D-47B4-BB7E-675266AB9FBD}" destId="{4D8680F1-6801-4E49-B748-7D0DB409D1D3}" srcOrd="0" destOrd="0" presId="urn:diagrams.loki3.com/BracketList+Icon"/>
    <dgm:cxn modelId="{451E04FA-2E79-4983-A04A-E490857E2F3E}" type="presOf" srcId="{6F874B2A-E249-4BDA-B6C0-4EEC5FEDD070}" destId="{BF6E2448-D6E7-4CF7-B875-1F8D40250E2F}" srcOrd="0" destOrd="2" presId="urn:diagrams.loki3.com/BracketList+Icon"/>
    <dgm:cxn modelId="{5893D3DC-B0CE-436F-9058-9C1A62D267A2}" srcId="{7F4493E8-2C63-4B86-B9B3-776437323A04}" destId="{26A1511A-304A-449B-9D88-65063ADBB3BA}" srcOrd="1" destOrd="0" parTransId="{986222C5-DA37-47C8-91B8-41696C3C3F26}" sibTransId="{8A2C0539-0FD9-4155-88AD-159EE8503D87}"/>
    <dgm:cxn modelId="{4EEF08E3-67F5-4A0E-80F2-E0EA740AB873}" type="presOf" srcId="{26A1511A-304A-449B-9D88-65063ADBB3BA}" destId="{B9761EA4-9280-4355-A1A5-6B7D8B6F92C9}" srcOrd="0" destOrd="1" presId="urn:diagrams.loki3.com/BracketList+Icon"/>
    <dgm:cxn modelId="{4A3DEF7F-999B-4D35-A6C8-E8B25869F4F7}" srcId="{2C4C24E5-69C3-47FB-AD5E-16F8C32EA857}" destId="{6F874B2A-E249-4BDA-B6C0-4EEC5FEDD070}" srcOrd="2" destOrd="0" parTransId="{97DBFD35-3EB4-4887-8052-1AF18B525D15}" sibTransId="{B2EFF1A3-36CB-43C3-AF46-FB6A580E36EB}"/>
    <dgm:cxn modelId="{F028EC1E-BC37-4A73-8E7E-6184FA2760D0}" srcId="{2C4C24E5-69C3-47FB-AD5E-16F8C32EA857}" destId="{7B498C6A-FB54-4DEC-8C92-60487E24B47B}" srcOrd="0" destOrd="0" parTransId="{6A337781-C9E4-472E-9206-553EE7183776}" sibTransId="{3285FDFE-DF18-4679-BEEC-47E122BC0240}"/>
    <dgm:cxn modelId="{555F2AA5-133B-4A37-AA3A-88A77D091A29}" type="presOf" srcId="{A302540F-D5AA-4239-B20B-8ED2DFF109AB}" destId="{BF6E2448-D6E7-4CF7-B875-1F8D40250E2F}" srcOrd="0" destOrd="1" presId="urn:diagrams.loki3.com/BracketList+Icon"/>
    <dgm:cxn modelId="{AC84F9A0-0CD1-4B67-89D4-427F9AC87D5A}" type="presParOf" srcId="{F085144F-E1A9-4DD8-9546-9CCA957E30B0}" destId="{D9D1D8C3-6232-4539-BF5B-6708670445EF}" srcOrd="0" destOrd="0" presId="urn:diagrams.loki3.com/BracketList+Icon"/>
    <dgm:cxn modelId="{8AB6406D-CD87-4D91-B0B8-41C356A1AA4D}" type="presParOf" srcId="{D9D1D8C3-6232-4539-BF5B-6708670445EF}" destId="{DFD09D2B-F317-4A03-A70D-53F61535BEAB}" srcOrd="0" destOrd="0" presId="urn:diagrams.loki3.com/BracketList+Icon"/>
    <dgm:cxn modelId="{83A489A9-5708-45B3-9FE0-1A2A1710F3D7}" type="presParOf" srcId="{D9D1D8C3-6232-4539-BF5B-6708670445EF}" destId="{34512C41-9EC6-4B82-9539-CE9B524C8D78}" srcOrd="1" destOrd="0" presId="urn:diagrams.loki3.com/BracketList+Icon"/>
    <dgm:cxn modelId="{DC6F8BE2-7C0F-4083-8DD2-BA9CDF673781}" type="presParOf" srcId="{D9D1D8C3-6232-4539-BF5B-6708670445EF}" destId="{19A9F414-2450-4A56-A16F-428079E8475A}" srcOrd="2" destOrd="0" presId="urn:diagrams.loki3.com/BracketList+Icon"/>
    <dgm:cxn modelId="{C4F07E8E-C9AB-4F31-884E-0C6403B4B51F}" type="presParOf" srcId="{D9D1D8C3-6232-4539-BF5B-6708670445EF}" destId="{BF6E2448-D6E7-4CF7-B875-1F8D40250E2F}" srcOrd="3" destOrd="0" presId="urn:diagrams.loki3.com/BracketList+Icon"/>
    <dgm:cxn modelId="{B629EFB2-CCFB-4E39-AD8C-B7357567E7AF}" type="presParOf" srcId="{F085144F-E1A9-4DD8-9546-9CCA957E30B0}" destId="{B90DD4DF-DEB8-4DEF-B51C-1FAEC3D3C592}" srcOrd="1" destOrd="0" presId="urn:diagrams.loki3.com/BracketList+Icon"/>
    <dgm:cxn modelId="{558C5D90-7F35-491E-BB38-A74C703D1D37}" type="presParOf" srcId="{F085144F-E1A9-4DD8-9546-9CCA957E30B0}" destId="{FE255153-ECBA-4365-9C15-EC5618A32C36}" srcOrd="2" destOrd="0" presId="urn:diagrams.loki3.com/BracketList+Icon"/>
    <dgm:cxn modelId="{F984F740-9873-45C6-9435-A5F8F26FCAF0}" type="presParOf" srcId="{FE255153-ECBA-4365-9C15-EC5618A32C36}" destId="{A30FC836-70BD-4217-9925-089ACD12D9ED}" srcOrd="0" destOrd="0" presId="urn:diagrams.loki3.com/BracketList+Icon"/>
    <dgm:cxn modelId="{C49D2197-E4A6-46F6-9CA2-451927BC533D}" type="presParOf" srcId="{FE255153-ECBA-4365-9C15-EC5618A32C36}" destId="{595CBEEB-F6C2-4DEB-96B9-68D02B7D5DAB}" srcOrd="1" destOrd="0" presId="urn:diagrams.loki3.com/BracketList+Icon"/>
    <dgm:cxn modelId="{5E5F9060-E193-4BC9-BA35-DF133D07859A}" type="presParOf" srcId="{FE255153-ECBA-4365-9C15-EC5618A32C36}" destId="{96BB940F-28CE-4846-B322-06C76BFF381B}" srcOrd="2" destOrd="0" presId="urn:diagrams.loki3.com/BracketList+Icon"/>
    <dgm:cxn modelId="{DB51AA59-0EC1-47A6-A31B-FDABE86800E7}" type="presParOf" srcId="{FE255153-ECBA-4365-9C15-EC5618A32C36}" destId="{B9761EA4-9280-4355-A1A5-6B7D8B6F92C9}" srcOrd="3" destOrd="0" presId="urn:diagrams.loki3.com/BracketList+Icon"/>
    <dgm:cxn modelId="{78AAAAFC-6BC2-433D-8B78-286F5CEF85F1}" type="presParOf" srcId="{F085144F-E1A9-4DD8-9546-9CCA957E30B0}" destId="{1D9F6FFC-FD49-49ED-93F7-D3D036B17850}" srcOrd="3" destOrd="0" presId="urn:diagrams.loki3.com/BracketList+Icon"/>
    <dgm:cxn modelId="{603E7E43-1D54-4A1A-A752-4FA0D28DA8AD}" type="presParOf" srcId="{F085144F-E1A9-4DD8-9546-9CCA957E30B0}" destId="{4AB9B6C2-DD09-4386-B0E1-4BB4498F8990}" srcOrd="4" destOrd="0" presId="urn:diagrams.loki3.com/BracketList+Icon"/>
    <dgm:cxn modelId="{5A2439CB-58D0-495A-994F-3FE8FDECF9B9}" type="presParOf" srcId="{4AB9B6C2-DD09-4386-B0E1-4BB4498F8990}" destId="{4D8680F1-6801-4E49-B748-7D0DB409D1D3}" srcOrd="0" destOrd="0" presId="urn:diagrams.loki3.com/BracketList+Icon"/>
    <dgm:cxn modelId="{11C22691-A651-44C4-88FB-9B1A6D1E9516}" type="presParOf" srcId="{4AB9B6C2-DD09-4386-B0E1-4BB4498F8990}" destId="{91EA69AA-63DC-4BB2-B542-51DAF70946CF}" srcOrd="1" destOrd="0" presId="urn:diagrams.loki3.com/BracketList+Icon"/>
    <dgm:cxn modelId="{66CD4037-6CBB-4A1B-9546-34849D12E837}" type="presParOf" srcId="{4AB9B6C2-DD09-4386-B0E1-4BB4498F8990}" destId="{24BD730E-741B-41B3-8AF7-B7F4205E43A3}" srcOrd="2" destOrd="0" presId="urn:diagrams.loki3.com/BracketList+Icon"/>
    <dgm:cxn modelId="{624BE04E-1D0D-498A-B300-E400C8B74735}" type="presParOf" srcId="{4AB9B6C2-DD09-4386-B0E1-4BB4498F8990}" destId="{7B11016A-0573-4D80-8738-B3D55BC175E0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225B44-DC1A-4E61-A6B0-D86C0E3685B2}" type="doc">
      <dgm:prSet loTypeId="urn:microsoft.com/office/officeart/2005/8/layout/orgChart1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6158A94-66F7-436F-8246-3BC8678141B8}">
      <dgm:prSet custT="1"/>
      <dgm:spPr/>
      <dgm:t>
        <a:bodyPr/>
        <a:lstStyle/>
        <a:p>
          <a:pPr rtl="0"/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программных мероприятий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3A241C-34A3-44DC-9BCF-43401C247677}" type="parTrans" cxnId="{49B8000D-D97B-4869-8AEF-1AB9B0C3402A}">
      <dgm:prSet/>
      <dgm:spPr/>
      <dgm:t>
        <a:bodyPr/>
        <a:lstStyle/>
        <a:p>
          <a:endParaRPr lang="ru-RU"/>
        </a:p>
      </dgm:t>
    </dgm:pt>
    <dgm:pt modelId="{036BC495-62E2-4E4F-836D-42E5EC82A161}" type="sibTrans" cxnId="{49B8000D-D97B-4869-8AEF-1AB9B0C3402A}">
      <dgm:prSet/>
      <dgm:spPr/>
      <dgm:t>
        <a:bodyPr/>
        <a:lstStyle/>
        <a:p>
          <a:endParaRPr lang="ru-RU"/>
        </a:p>
      </dgm:t>
    </dgm:pt>
    <dgm:pt modelId="{7805D324-619D-441C-86A8-8E375C3464D7}">
      <dgm:prSet custT="1"/>
      <dgm:spPr/>
      <dgm:t>
        <a:bodyPr/>
        <a:lstStyle/>
        <a:p>
          <a:pPr rtl="0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родительской компетентности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065AC2-D6D2-4B00-8B43-2D7EC0C8963C}" type="parTrans" cxnId="{982A5C79-1CA2-4662-B979-DD86D7186738}">
      <dgm:prSet/>
      <dgm:spPr/>
      <dgm:t>
        <a:bodyPr/>
        <a:lstStyle/>
        <a:p>
          <a:endParaRPr lang="ru-RU"/>
        </a:p>
      </dgm:t>
    </dgm:pt>
    <dgm:pt modelId="{3727EC05-8C6B-45BE-9D46-5E2FD4240BC2}" type="sibTrans" cxnId="{982A5C79-1CA2-4662-B979-DD86D7186738}">
      <dgm:prSet/>
      <dgm:spPr/>
      <dgm:t>
        <a:bodyPr/>
        <a:lstStyle/>
        <a:p>
          <a:endParaRPr lang="ru-RU"/>
        </a:p>
      </dgm:t>
    </dgm:pt>
    <dgm:pt modelId="{8F2E5743-F3F6-40DE-8FB3-EF85AB7B01F6}">
      <dgm:prSet custT="1"/>
      <dgm:spPr/>
      <dgm:t>
        <a:bodyPr/>
        <a:lstStyle/>
        <a:p>
          <a:pPr rtl="0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здорового образа жизни и образа позитивного будущего у несовершеннолетних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EBA6ED-2671-49C0-AD25-D7A5370106CC}" type="parTrans" cxnId="{DF4873DF-E763-40F2-98E8-E8E75432D6BB}">
      <dgm:prSet/>
      <dgm:spPr/>
      <dgm:t>
        <a:bodyPr/>
        <a:lstStyle/>
        <a:p>
          <a:endParaRPr lang="ru-RU"/>
        </a:p>
      </dgm:t>
    </dgm:pt>
    <dgm:pt modelId="{56420073-AB05-40CD-8FF4-A32E0816BAC8}" type="sibTrans" cxnId="{DF4873DF-E763-40F2-98E8-E8E75432D6BB}">
      <dgm:prSet/>
      <dgm:spPr/>
      <dgm:t>
        <a:bodyPr/>
        <a:lstStyle/>
        <a:p>
          <a:endParaRPr lang="ru-RU"/>
        </a:p>
      </dgm:t>
    </dgm:pt>
    <dgm:pt modelId="{66A701BD-469F-4D1D-A275-DBE915620EC1}">
      <dgm:prSet custT="1"/>
      <dgm:spPr/>
      <dgm:t>
        <a:bodyPr/>
        <a:lstStyle/>
        <a:p>
          <a:pPr rtl="0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проведение диагностики;</a:t>
          </a:r>
        </a:p>
        <a:p>
          <a:pPr rtl="0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коррекция детско-родительских отношений; </a:t>
          </a:r>
        </a:p>
        <a:p>
          <a:pPr rtl="0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информационно-просветительскую работа с родителями; </a:t>
          </a:r>
        </a:p>
        <a:p>
          <a:pPr rtl="0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совместное участие детей и родителей в культурно-досуговых мероприятиях.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958E4D-26BE-4CF6-B0F9-C31700AB5F62}" type="parTrans" cxnId="{5570056E-5F5E-478E-B2F1-3197F24CF9F2}">
      <dgm:prSet/>
      <dgm:spPr/>
      <dgm:t>
        <a:bodyPr/>
        <a:lstStyle/>
        <a:p>
          <a:endParaRPr lang="ru-RU"/>
        </a:p>
      </dgm:t>
    </dgm:pt>
    <dgm:pt modelId="{19190D7F-64A0-404D-BF42-1A70A35EEAEF}" type="sibTrans" cxnId="{5570056E-5F5E-478E-B2F1-3197F24CF9F2}">
      <dgm:prSet/>
      <dgm:spPr/>
      <dgm:t>
        <a:bodyPr/>
        <a:lstStyle/>
        <a:p>
          <a:endParaRPr lang="ru-RU"/>
        </a:p>
      </dgm:t>
    </dgm:pt>
    <dgm:pt modelId="{2B13556F-ECEA-4B58-8A1B-1DFBBD0BC679}">
      <dgm:prSet custT="1"/>
      <dgm:spPr/>
      <dgm:t>
        <a:bodyPr/>
        <a:lstStyle/>
        <a:p>
          <a:pPr rtl="0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активное включение несовершеннолетних в социальное творчество: создание материалов социальной рекламы; </a:t>
          </a:r>
        </a:p>
        <a:p>
          <a:pPr rtl="0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пропаганда среди несовершеннолетних ценностей здорового образа жизни;</a:t>
          </a:r>
        </a:p>
        <a:p>
          <a:pPr rtl="0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проведение физкультурно-оздоровительных мероприятий.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C4DBB2-CE0A-4713-8900-E20BA06210A4}" type="parTrans" cxnId="{13499939-BF24-48A7-9634-DD73F00F8489}">
      <dgm:prSet/>
      <dgm:spPr/>
      <dgm:t>
        <a:bodyPr/>
        <a:lstStyle/>
        <a:p>
          <a:endParaRPr lang="ru-RU"/>
        </a:p>
      </dgm:t>
    </dgm:pt>
    <dgm:pt modelId="{692724F9-54B7-43F5-96C4-A5A1C318CE2B}" type="sibTrans" cxnId="{13499939-BF24-48A7-9634-DD73F00F8489}">
      <dgm:prSet/>
      <dgm:spPr/>
      <dgm:t>
        <a:bodyPr/>
        <a:lstStyle/>
        <a:p>
          <a:endParaRPr lang="ru-RU"/>
        </a:p>
      </dgm:t>
    </dgm:pt>
    <dgm:pt modelId="{A5FB0415-CBEA-4BDA-B974-D24A5C8B0D33}" type="pres">
      <dgm:prSet presAssocID="{6D225B44-DC1A-4E61-A6B0-D86C0E3685B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65CB2D4-074A-4A0E-9C4A-24C6E2F98D4F}" type="pres">
      <dgm:prSet presAssocID="{16158A94-66F7-436F-8246-3BC8678141B8}" presName="hierRoot1" presStyleCnt="0">
        <dgm:presLayoutVars>
          <dgm:hierBranch val="init"/>
        </dgm:presLayoutVars>
      </dgm:prSet>
      <dgm:spPr/>
    </dgm:pt>
    <dgm:pt modelId="{30E46B7B-1416-43E8-A793-897B241B9CC9}" type="pres">
      <dgm:prSet presAssocID="{16158A94-66F7-436F-8246-3BC8678141B8}" presName="rootComposite1" presStyleCnt="0"/>
      <dgm:spPr/>
    </dgm:pt>
    <dgm:pt modelId="{243CCB6D-5F84-4F81-A24F-964C8026011E}" type="pres">
      <dgm:prSet presAssocID="{16158A94-66F7-436F-8246-3BC8678141B8}" presName="rootText1" presStyleLbl="node0" presStyleIdx="0" presStyleCnt="1" custScaleX="359659" custScaleY="33072" custLinFactNeighborX="-1454" custLinFactNeighborY="-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1D9A4D-985F-42D1-BE3A-FADF8ECAE044}" type="pres">
      <dgm:prSet presAssocID="{16158A94-66F7-436F-8246-3BC8678141B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7663618-D39C-473C-96A0-1F1E7C75B19D}" type="pres">
      <dgm:prSet presAssocID="{16158A94-66F7-436F-8246-3BC8678141B8}" presName="hierChild2" presStyleCnt="0"/>
      <dgm:spPr/>
    </dgm:pt>
    <dgm:pt modelId="{A2D72E07-E4F9-4060-83F5-8E366379162A}" type="pres">
      <dgm:prSet presAssocID="{F1065AC2-D6D2-4B00-8B43-2D7EC0C8963C}" presName="Name37" presStyleLbl="parChTrans1D2" presStyleIdx="0" presStyleCnt="2"/>
      <dgm:spPr/>
      <dgm:t>
        <a:bodyPr/>
        <a:lstStyle/>
        <a:p>
          <a:endParaRPr lang="ru-RU"/>
        </a:p>
      </dgm:t>
    </dgm:pt>
    <dgm:pt modelId="{16C7FB11-4E02-45AE-94D2-7A2961E6FCA0}" type="pres">
      <dgm:prSet presAssocID="{7805D324-619D-441C-86A8-8E375C3464D7}" presName="hierRoot2" presStyleCnt="0">
        <dgm:presLayoutVars>
          <dgm:hierBranch val="init"/>
        </dgm:presLayoutVars>
      </dgm:prSet>
      <dgm:spPr/>
    </dgm:pt>
    <dgm:pt modelId="{47DEA2D4-A57D-46D8-A1D1-B2FC92B2A2CC}" type="pres">
      <dgm:prSet presAssocID="{7805D324-619D-441C-86A8-8E375C3464D7}" presName="rootComposite" presStyleCnt="0"/>
      <dgm:spPr/>
    </dgm:pt>
    <dgm:pt modelId="{C3F99405-F4F8-4408-A8B6-CDC2C9D5B1F1}" type="pres">
      <dgm:prSet presAssocID="{7805D324-619D-441C-86A8-8E375C3464D7}" presName="rootText" presStyleLbl="node2" presStyleIdx="0" presStyleCnt="2" custScaleX="173095" custScaleY="375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D83F2F-B02B-4073-A54B-5D425E1C67CC}" type="pres">
      <dgm:prSet presAssocID="{7805D324-619D-441C-86A8-8E375C3464D7}" presName="rootConnector" presStyleLbl="node2" presStyleIdx="0" presStyleCnt="2"/>
      <dgm:spPr/>
      <dgm:t>
        <a:bodyPr/>
        <a:lstStyle/>
        <a:p>
          <a:endParaRPr lang="ru-RU"/>
        </a:p>
      </dgm:t>
    </dgm:pt>
    <dgm:pt modelId="{33BF4A07-7570-4470-964A-AF9BD9AABEDF}" type="pres">
      <dgm:prSet presAssocID="{7805D324-619D-441C-86A8-8E375C3464D7}" presName="hierChild4" presStyleCnt="0"/>
      <dgm:spPr/>
    </dgm:pt>
    <dgm:pt modelId="{A5C2937A-2213-4A5B-8986-7F766EF7775F}" type="pres">
      <dgm:prSet presAssocID="{76958E4D-26BE-4CF6-B0F9-C31700AB5F62}" presName="Name37" presStyleLbl="parChTrans1D3" presStyleIdx="0" presStyleCnt="2"/>
      <dgm:spPr/>
      <dgm:t>
        <a:bodyPr/>
        <a:lstStyle/>
        <a:p>
          <a:endParaRPr lang="ru-RU"/>
        </a:p>
      </dgm:t>
    </dgm:pt>
    <dgm:pt modelId="{87AABE98-FA47-49E1-8590-49065009E527}" type="pres">
      <dgm:prSet presAssocID="{66A701BD-469F-4D1D-A275-DBE915620EC1}" presName="hierRoot2" presStyleCnt="0">
        <dgm:presLayoutVars>
          <dgm:hierBranch val="init"/>
        </dgm:presLayoutVars>
      </dgm:prSet>
      <dgm:spPr/>
    </dgm:pt>
    <dgm:pt modelId="{70231B15-41E8-4EB7-993D-138BD7A851A4}" type="pres">
      <dgm:prSet presAssocID="{66A701BD-469F-4D1D-A275-DBE915620EC1}" presName="rootComposite" presStyleCnt="0"/>
      <dgm:spPr/>
    </dgm:pt>
    <dgm:pt modelId="{9EF2E042-94CA-47F8-B972-F5C2ABF1129F}" type="pres">
      <dgm:prSet presAssocID="{66A701BD-469F-4D1D-A275-DBE915620EC1}" presName="rootText" presStyleLbl="node3" presStyleIdx="0" presStyleCnt="2" custScaleX="146155" custScaleY="1574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81AEDD-A7D0-4DA8-9935-0F441769A403}" type="pres">
      <dgm:prSet presAssocID="{66A701BD-469F-4D1D-A275-DBE915620EC1}" presName="rootConnector" presStyleLbl="node3" presStyleIdx="0" presStyleCnt="2"/>
      <dgm:spPr/>
      <dgm:t>
        <a:bodyPr/>
        <a:lstStyle/>
        <a:p>
          <a:endParaRPr lang="ru-RU"/>
        </a:p>
      </dgm:t>
    </dgm:pt>
    <dgm:pt modelId="{C8E69863-4CA9-4B3B-B942-56F47FF62D67}" type="pres">
      <dgm:prSet presAssocID="{66A701BD-469F-4D1D-A275-DBE915620EC1}" presName="hierChild4" presStyleCnt="0"/>
      <dgm:spPr/>
    </dgm:pt>
    <dgm:pt modelId="{284A752B-5C80-40CC-9941-7B1D895FA6F0}" type="pres">
      <dgm:prSet presAssocID="{66A701BD-469F-4D1D-A275-DBE915620EC1}" presName="hierChild5" presStyleCnt="0"/>
      <dgm:spPr/>
    </dgm:pt>
    <dgm:pt modelId="{082FD644-C992-41FA-9A14-754D8C3C3B4D}" type="pres">
      <dgm:prSet presAssocID="{7805D324-619D-441C-86A8-8E375C3464D7}" presName="hierChild5" presStyleCnt="0"/>
      <dgm:spPr/>
    </dgm:pt>
    <dgm:pt modelId="{F80729B4-6E48-4F60-89CC-751AD7F22ADA}" type="pres">
      <dgm:prSet presAssocID="{FCEBA6ED-2671-49C0-AD25-D7A5370106CC}" presName="Name37" presStyleLbl="parChTrans1D2" presStyleIdx="1" presStyleCnt="2"/>
      <dgm:spPr/>
      <dgm:t>
        <a:bodyPr/>
        <a:lstStyle/>
        <a:p>
          <a:endParaRPr lang="ru-RU"/>
        </a:p>
      </dgm:t>
    </dgm:pt>
    <dgm:pt modelId="{7B962538-B6A4-4FBB-B4D7-AD3DF25098C8}" type="pres">
      <dgm:prSet presAssocID="{8F2E5743-F3F6-40DE-8FB3-EF85AB7B01F6}" presName="hierRoot2" presStyleCnt="0">
        <dgm:presLayoutVars>
          <dgm:hierBranch val="init"/>
        </dgm:presLayoutVars>
      </dgm:prSet>
      <dgm:spPr/>
    </dgm:pt>
    <dgm:pt modelId="{3E7A33A0-5ACF-46C9-B947-65F05DCB553D}" type="pres">
      <dgm:prSet presAssocID="{8F2E5743-F3F6-40DE-8FB3-EF85AB7B01F6}" presName="rootComposite" presStyleCnt="0"/>
      <dgm:spPr/>
    </dgm:pt>
    <dgm:pt modelId="{E70DFB0E-AE2A-4D5F-B406-A68F1623EB1C}" type="pres">
      <dgm:prSet presAssocID="{8F2E5743-F3F6-40DE-8FB3-EF85AB7B01F6}" presName="rootText" presStyleLbl="node2" presStyleIdx="1" presStyleCnt="2" custScaleX="173095" custScaleY="375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3C95DA-39BF-453F-BBA3-5CDCC35C46A0}" type="pres">
      <dgm:prSet presAssocID="{8F2E5743-F3F6-40DE-8FB3-EF85AB7B01F6}" presName="rootConnector" presStyleLbl="node2" presStyleIdx="1" presStyleCnt="2"/>
      <dgm:spPr/>
      <dgm:t>
        <a:bodyPr/>
        <a:lstStyle/>
        <a:p>
          <a:endParaRPr lang="ru-RU"/>
        </a:p>
      </dgm:t>
    </dgm:pt>
    <dgm:pt modelId="{91A6A3CC-7873-418A-B85A-F0EA9F3C35E0}" type="pres">
      <dgm:prSet presAssocID="{8F2E5743-F3F6-40DE-8FB3-EF85AB7B01F6}" presName="hierChild4" presStyleCnt="0"/>
      <dgm:spPr/>
    </dgm:pt>
    <dgm:pt modelId="{6D5EFD86-7DDB-4D4E-9827-0CB8C0F596E5}" type="pres">
      <dgm:prSet presAssocID="{0CC4DBB2-CE0A-4713-8900-E20BA06210A4}" presName="Name37" presStyleLbl="parChTrans1D3" presStyleIdx="1" presStyleCnt="2"/>
      <dgm:spPr/>
      <dgm:t>
        <a:bodyPr/>
        <a:lstStyle/>
        <a:p>
          <a:endParaRPr lang="ru-RU"/>
        </a:p>
      </dgm:t>
    </dgm:pt>
    <dgm:pt modelId="{97B4ACAC-36F7-4158-BFB8-58E5964A6B4E}" type="pres">
      <dgm:prSet presAssocID="{2B13556F-ECEA-4B58-8A1B-1DFBBD0BC679}" presName="hierRoot2" presStyleCnt="0">
        <dgm:presLayoutVars>
          <dgm:hierBranch val="init"/>
        </dgm:presLayoutVars>
      </dgm:prSet>
      <dgm:spPr/>
    </dgm:pt>
    <dgm:pt modelId="{D0435C70-DD1A-4F7F-8CE7-87CAC99764C1}" type="pres">
      <dgm:prSet presAssocID="{2B13556F-ECEA-4B58-8A1B-1DFBBD0BC679}" presName="rootComposite" presStyleCnt="0"/>
      <dgm:spPr/>
    </dgm:pt>
    <dgm:pt modelId="{3A8401AB-CA01-4B92-845D-883AACE4DC00}" type="pres">
      <dgm:prSet presAssocID="{2B13556F-ECEA-4B58-8A1B-1DFBBD0BC679}" presName="rootText" presStyleLbl="node3" presStyleIdx="1" presStyleCnt="2" custScaleX="146155" custScaleY="1574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1C8AC8-04FD-4C8B-B5E1-6EACB353DB1C}" type="pres">
      <dgm:prSet presAssocID="{2B13556F-ECEA-4B58-8A1B-1DFBBD0BC679}" presName="rootConnector" presStyleLbl="node3" presStyleIdx="1" presStyleCnt="2"/>
      <dgm:spPr/>
      <dgm:t>
        <a:bodyPr/>
        <a:lstStyle/>
        <a:p>
          <a:endParaRPr lang="ru-RU"/>
        </a:p>
      </dgm:t>
    </dgm:pt>
    <dgm:pt modelId="{6FE73B16-5DB8-4DD1-8B74-FF49A0DDB464}" type="pres">
      <dgm:prSet presAssocID="{2B13556F-ECEA-4B58-8A1B-1DFBBD0BC679}" presName="hierChild4" presStyleCnt="0"/>
      <dgm:spPr/>
    </dgm:pt>
    <dgm:pt modelId="{CDA4CE5B-BDDE-4E6F-A1CA-0C8B7C2DD25C}" type="pres">
      <dgm:prSet presAssocID="{2B13556F-ECEA-4B58-8A1B-1DFBBD0BC679}" presName="hierChild5" presStyleCnt="0"/>
      <dgm:spPr/>
    </dgm:pt>
    <dgm:pt modelId="{7262D3EA-9E94-4051-898D-9A9AAF879AC9}" type="pres">
      <dgm:prSet presAssocID="{8F2E5743-F3F6-40DE-8FB3-EF85AB7B01F6}" presName="hierChild5" presStyleCnt="0"/>
      <dgm:spPr/>
    </dgm:pt>
    <dgm:pt modelId="{AEDCF9CD-2D3B-40F5-B564-8D0EB02CB9C9}" type="pres">
      <dgm:prSet presAssocID="{16158A94-66F7-436F-8246-3BC8678141B8}" presName="hierChild3" presStyleCnt="0"/>
      <dgm:spPr/>
    </dgm:pt>
  </dgm:ptLst>
  <dgm:cxnLst>
    <dgm:cxn modelId="{DF4873DF-E763-40F2-98E8-E8E75432D6BB}" srcId="{16158A94-66F7-436F-8246-3BC8678141B8}" destId="{8F2E5743-F3F6-40DE-8FB3-EF85AB7B01F6}" srcOrd="1" destOrd="0" parTransId="{FCEBA6ED-2671-49C0-AD25-D7A5370106CC}" sibTransId="{56420073-AB05-40CD-8FF4-A32E0816BAC8}"/>
    <dgm:cxn modelId="{85FADC6F-EE6B-44D1-B5B1-83862E5C1BB1}" type="presOf" srcId="{8F2E5743-F3F6-40DE-8FB3-EF85AB7B01F6}" destId="{E70DFB0E-AE2A-4D5F-B406-A68F1623EB1C}" srcOrd="0" destOrd="0" presId="urn:microsoft.com/office/officeart/2005/8/layout/orgChart1"/>
    <dgm:cxn modelId="{13499939-BF24-48A7-9634-DD73F00F8489}" srcId="{8F2E5743-F3F6-40DE-8FB3-EF85AB7B01F6}" destId="{2B13556F-ECEA-4B58-8A1B-1DFBBD0BC679}" srcOrd="0" destOrd="0" parTransId="{0CC4DBB2-CE0A-4713-8900-E20BA06210A4}" sibTransId="{692724F9-54B7-43F5-96C4-A5A1C318CE2B}"/>
    <dgm:cxn modelId="{44E3A0D9-3879-446C-B341-6165278CF56C}" type="presOf" srcId="{16158A94-66F7-436F-8246-3BC8678141B8}" destId="{243CCB6D-5F84-4F81-A24F-964C8026011E}" srcOrd="0" destOrd="0" presId="urn:microsoft.com/office/officeart/2005/8/layout/orgChart1"/>
    <dgm:cxn modelId="{E2A00108-3A98-4712-AFA9-5959586B1BF6}" type="presOf" srcId="{7805D324-619D-441C-86A8-8E375C3464D7}" destId="{D3D83F2F-B02B-4073-A54B-5D425E1C67CC}" srcOrd="1" destOrd="0" presId="urn:microsoft.com/office/officeart/2005/8/layout/orgChart1"/>
    <dgm:cxn modelId="{20B5F1EF-4980-4FB6-8428-306E6036117E}" type="presOf" srcId="{76958E4D-26BE-4CF6-B0F9-C31700AB5F62}" destId="{A5C2937A-2213-4A5B-8986-7F766EF7775F}" srcOrd="0" destOrd="0" presId="urn:microsoft.com/office/officeart/2005/8/layout/orgChart1"/>
    <dgm:cxn modelId="{30D6C951-6FE6-4591-B449-7006EE28AEB9}" type="presOf" srcId="{66A701BD-469F-4D1D-A275-DBE915620EC1}" destId="{9EF2E042-94CA-47F8-B972-F5C2ABF1129F}" srcOrd="0" destOrd="0" presId="urn:microsoft.com/office/officeart/2005/8/layout/orgChart1"/>
    <dgm:cxn modelId="{7F7A5A36-F7C1-40CA-AC99-33B0809CE8CC}" type="presOf" srcId="{F1065AC2-D6D2-4B00-8B43-2D7EC0C8963C}" destId="{A2D72E07-E4F9-4060-83F5-8E366379162A}" srcOrd="0" destOrd="0" presId="urn:microsoft.com/office/officeart/2005/8/layout/orgChart1"/>
    <dgm:cxn modelId="{982A5C79-1CA2-4662-B979-DD86D7186738}" srcId="{16158A94-66F7-436F-8246-3BC8678141B8}" destId="{7805D324-619D-441C-86A8-8E375C3464D7}" srcOrd="0" destOrd="0" parTransId="{F1065AC2-D6D2-4B00-8B43-2D7EC0C8963C}" sibTransId="{3727EC05-8C6B-45BE-9D46-5E2FD4240BC2}"/>
    <dgm:cxn modelId="{C44365A2-5A4F-4CD5-A43E-D3A6D961D5B8}" type="presOf" srcId="{8F2E5743-F3F6-40DE-8FB3-EF85AB7B01F6}" destId="{FC3C95DA-39BF-453F-BBA3-5CDCC35C46A0}" srcOrd="1" destOrd="0" presId="urn:microsoft.com/office/officeart/2005/8/layout/orgChart1"/>
    <dgm:cxn modelId="{4A751137-28CC-4D51-BDF0-498DB5828C33}" type="presOf" srcId="{6D225B44-DC1A-4E61-A6B0-D86C0E3685B2}" destId="{A5FB0415-CBEA-4BDA-B974-D24A5C8B0D33}" srcOrd="0" destOrd="0" presId="urn:microsoft.com/office/officeart/2005/8/layout/orgChart1"/>
    <dgm:cxn modelId="{9ED2943F-55F4-4C08-AA85-99319F5B4E62}" type="presOf" srcId="{66A701BD-469F-4D1D-A275-DBE915620EC1}" destId="{6681AEDD-A7D0-4DA8-9935-0F441769A403}" srcOrd="1" destOrd="0" presId="urn:microsoft.com/office/officeart/2005/8/layout/orgChart1"/>
    <dgm:cxn modelId="{49B8000D-D97B-4869-8AEF-1AB9B0C3402A}" srcId="{6D225B44-DC1A-4E61-A6B0-D86C0E3685B2}" destId="{16158A94-66F7-436F-8246-3BC8678141B8}" srcOrd="0" destOrd="0" parTransId="{123A241C-34A3-44DC-9BCF-43401C247677}" sibTransId="{036BC495-62E2-4E4F-836D-42E5EC82A161}"/>
    <dgm:cxn modelId="{DBD969D1-F9AB-4FA6-B44C-6B859E1A60B5}" type="presOf" srcId="{2B13556F-ECEA-4B58-8A1B-1DFBBD0BC679}" destId="{F51C8AC8-04FD-4C8B-B5E1-6EACB353DB1C}" srcOrd="1" destOrd="0" presId="urn:microsoft.com/office/officeart/2005/8/layout/orgChart1"/>
    <dgm:cxn modelId="{0679D720-0851-48F8-8F84-1AB6036C4123}" type="presOf" srcId="{2B13556F-ECEA-4B58-8A1B-1DFBBD0BC679}" destId="{3A8401AB-CA01-4B92-845D-883AACE4DC00}" srcOrd="0" destOrd="0" presId="urn:microsoft.com/office/officeart/2005/8/layout/orgChart1"/>
    <dgm:cxn modelId="{443F73C9-189D-431E-ACF1-3AA7BBD85FA8}" type="presOf" srcId="{0CC4DBB2-CE0A-4713-8900-E20BA06210A4}" destId="{6D5EFD86-7DDB-4D4E-9827-0CB8C0F596E5}" srcOrd="0" destOrd="0" presId="urn:microsoft.com/office/officeart/2005/8/layout/orgChart1"/>
    <dgm:cxn modelId="{5570056E-5F5E-478E-B2F1-3197F24CF9F2}" srcId="{7805D324-619D-441C-86A8-8E375C3464D7}" destId="{66A701BD-469F-4D1D-A275-DBE915620EC1}" srcOrd="0" destOrd="0" parTransId="{76958E4D-26BE-4CF6-B0F9-C31700AB5F62}" sibTransId="{19190D7F-64A0-404D-BF42-1A70A35EEAEF}"/>
    <dgm:cxn modelId="{5E06796A-1115-47A1-8D08-1D531EF2B361}" type="presOf" srcId="{7805D324-619D-441C-86A8-8E375C3464D7}" destId="{C3F99405-F4F8-4408-A8B6-CDC2C9D5B1F1}" srcOrd="0" destOrd="0" presId="urn:microsoft.com/office/officeart/2005/8/layout/orgChart1"/>
    <dgm:cxn modelId="{7744E5D9-F9FA-46D1-84EA-0F2230B25E24}" type="presOf" srcId="{FCEBA6ED-2671-49C0-AD25-D7A5370106CC}" destId="{F80729B4-6E48-4F60-89CC-751AD7F22ADA}" srcOrd="0" destOrd="0" presId="urn:microsoft.com/office/officeart/2005/8/layout/orgChart1"/>
    <dgm:cxn modelId="{E020F3EF-DE67-4329-B620-A4750B40DFD9}" type="presOf" srcId="{16158A94-66F7-436F-8246-3BC8678141B8}" destId="{FB1D9A4D-985F-42D1-BE3A-FADF8ECAE044}" srcOrd="1" destOrd="0" presId="urn:microsoft.com/office/officeart/2005/8/layout/orgChart1"/>
    <dgm:cxn modelId="{34AB267D-5B5B-4981-8249-B95D0EF26A69}" type="presParOf" srcId="{A5FB0415-CBEA-4BDA-B974-D24A5C8B0D33}" destId="{765CB2D4-074A-4A0E-9C4A-24C6E2F98D4F}" srcOrd="0" destOrd="0" presId="urn:microsoft.com/office/officeart/2005/8/layout/orgChart1"/>
    <dgm:cxn modelId="{BBF6F8A7-91D6-4857-A016-0E8642C2DF09}" type="presParOf" srcId="{765CB2D4-074A-4A0E-9C4A-24C6E2F98D4F}" destId="{30E46B7B-1416-43E8-A793-897B241B9CC9}" srcOrd="0" destOrd="0" presId="urn:microsoft.com/office/officeart/2005/8/layout/orgChart1"/>
    <dgm:cxn modelId="{83D40911-06FC-4606-8CB3-36CB1E0A2E39}" type="presParOf" srcId="{30E46B7B-1416-43E8-A793-897B241B9CC9}" destId="{243CCB6D-5F84-4F81-A24F-964C8026011E}" srcOrd="0" destOrd="0" presId="urn:microsoft.com/office/officeart/2005/8/layout/orgChart1"/>
    <dgm:cxn modelId="{E84E9B6C-F08F-455A-98B7-AF4E043238BB}" type="presParOf" srcId="{30E46B7B-1416-43E8-A793-897B241B9CC9}" destId="{FB1D9A4D-985F-42D1-BE3A-FADF8ECAE044}" srcOrd="1" destOrd="0" presId="urn:microsoft.com/office/officeart/2005/8/layout/orgChart1"/>
    <dgm:cxn modelId="{B86AB01B-7205-44C0-A151-083D7CA3C0EC}" type="presParOf" srcId="{765CB2D4-074A-4A0E-9C4A-24C6E2F98D4F}" destId="{87663618-D39C-473C-96A0-1F1E7C75B19D}" srcOrd="1" destOrd="0" presId="urn:microsoft.com/office/officeart/2005/8/layout/orgChart1"/>
    <dgm:cxn modelId="{0739F8F7-2C9C-4D22-BE7C-1807D047966D}" type="presParOf" srcId="{87663618-D39C-473C-96A0-1F1E7C75B19D}" destId="{A2D72E07-E4F9-4060-83F5-8E366379162A}" srcOrd="0" destOrd="0" presId="urn:microsoft.com/office/officeart/2005/8/layout/orgChart1"/>
    <dgm:cxn modelId="{20DB2AEF-6161-4816-88D8-6C0DE49137A8}" type="presParOf" srcId="{87663618-D39C-473C-96A0-1F1E7C75B19D}" destId="{16C7FB11-4E02-45AE-94D2-7A2961E6FCA0}" srcOrd="1" destOrd="0" presId="urn:microsoft.com/office/officeart/2005/8/layout/orgChart1"/>
    <dgm:cxn modelId="{F6B08055-74CF-40A6-BBE1-5DB32AF80B54}" type="presParOf" srcId="{16C7FB11-4E02-45AE-94D2-7A2961E6FCA0}" destId="{47DEA2D4-A57D-46D8-A1D1-B2FC92B2A2CC}" srcOrd="0" destOrd="0" presId="urn:microsoft.com/office/officeart/2005/8/layout/orgChart1"/>
    <dgm:cxn modelId="{6C178380-25CA-42C7-BBCC-2C0D53D62238}" type="presParOf" srcId="{47DEA2D4-A57D-46D8-A1D1-B2FC92B2A2CC}" destId="{C3F99405-F4F8-4408-A8B6-CDC2C9D5B1F1}" srcOrd="0" destOrd="0" presId="urn:microsoft.com/office/officeart/2005/8/layout/orgChart1"/>
    <dgm:cxn modelId="{4AEEA282-6285-44F6-9E64-862704345CC8}" type="presParOf" srcId="{47DEA2D4-A57D-46D8-A1D1-B2FC92B2A2CC}" destId="{D3D83F2F-B02B-4073-A54B-5D425E1C67CC}" srcOrd="1" destOrd="0" presId="urn:microsoft.com/office/officeart/2005/8/layout/orgChart1"/>
    <dgm:cxn modelId="{659EF912-7DC8-4B85-9C5A-30123380AF7B}" type="presParOf" srcId="{16C7FB11-4E02-45AE-94D2-7A2961E6FCA0}" destId="{33BF4A07-7570-4470-964A-AF9BD9AABEDF}" srcOrd="1" destOrd="0" presId="urn:microsoft.com/office/officeart/2005/8/layout/orgChart1"/>
    <dgm:cxn modelId="{F70C49C0-8876-483E-8916-D04DEB4C2463}" type="presParOf" srcId="{33BF4A07-7570-4470-964A-AF9BD9AABEDF}" destId="{A5C2937A-2213-4A5B-8986-7F766EF7775F}" srcOrd="0" destOrd="0" presId="urn:microsoft.com/office/officeart/2005/8/layout/orgChart1"/>
    <dgm:cxn modelId="{EE096A95-7ACE-4C8C-B3C3-C29F1ABD3B72}" type="presParOf" srcId="{33BF4A07-7570-4470-964A-AF9BD9AABEDF}" destId="{87AABE98-FA47-49E1-8590-49065009E527}" srcOrd="1" destOrd="0" presId="urn:microsoft.com/office/officeart/2005/8/layout/orgChart1"/>
    <dgm:cxn modelId="{FE1E0C62-30C4-4EF6-815B-757093893D0A}" type="presParOf" srcId="{87AABE98-FA47-49E1-8590-49065009E527}" destId="{70231B15-41E8-4EB7-993D-138BD7A851A4}" srcOrd="0" destOrd="0" presId="urn:microsoft.com/office/officeart/2005/8/layout/orgChart1"/>
    <dgm:cxn modelId="{09B648A3-6359-47A1-A315-AEF281DA7D9D}" type="presParOf" srcId="{70231B15-41E8-4EB7-993D-138BD7A851A4}" destId="{9EF2E042-94CA-47F8-B972-F5C2ABF1129F}" srcOrd="0" destOrd="0" presId="urn:microsoft.com/office/officeart/2005/8/layout/orgChart1"/>
    <dgm:cxn modelId="{9E5A543C-291E-49C4-ADF9-D5FCF4E2CE59}" type="presParOf" srcId="{70231B15-41E8-4EB7-993D-138BD7A851A4}" destId="{6681AEDD-A7D0-4DA8-9935-0F441769A403}" srcOrd="1" destOrd="0" presId="urn:microsoft.com/office/officeart/2005/8/layout/orgChart1"/>
    <dgm:cxn modelId="{B14C321A-8A5F-4BF7-84E6-286BEE67FB82}" type="presParOf" srcId="{87AABE98-FA47-49E1-8590-49065009E527}" destId="{C8E69863-4CA9-4B3B-B942-56F47FF62D67}" srcOrd="1" destOrd="0" presId="urn:microsoft.com/office/officeart/2005/8/layout/orgChart1"/>
    <dgm:cxn modelId="{BB3C2882-2AAA-4575-8E05-FECE65AF3527}" type="presParOf" srcId="{87AABE98-FA47-49E1-8590-49065009E527}" destId="{284A752B-5C80-40CC-9941-7B1D895FA6F0}" srcOrd="2" destOrd="0" presId="urn:microsoft.com/office/officeart/2005/8/layout/orgChart1"/>
    <dgm:cxn modelId="{7E2C783D-405E-4392-94FC-9F1E7018470F}" type="presParOf" srcId="{16C7FB11-4E02-45AE-94D2-7A2961E6FCA0}" destId="{082FD644-C992-41FA-9A14-754D8C3C3B4D}" srcOrd="2" destOrd="0" presId="urn:microsoft.com/office/officeart/2005/8/layout/orgChart1"/>
    <dgm:cxn modelId="{4DDDA83C-CC4A-4E39-B0DA-7E4590CF57BC}" type="presParOf" srcId="{87663618-D39C-473C-96A0-1F1E7C75B19D}" destId="{F80729B4-6E48-4F60-89CC-751AD7F22ADA}" srcOrd="2" destOrd="0" presId="urn:microsoft.com/office/officeart/2005/8/layout/orgChart1"/>
    <dgm:cxn modelId="{BA5E016B-9840-4F73-91B9-98CA2FE2000F}" type="presParOf" srcId="{87663618-D39C-473C-96A0-1F1E7C75B19D}" destId="{7B962538-B6A4-4FBB-B4D7-AD3DF25098C8}" srcOrd="3" destOrd="0" presId="urn:microsoft.com/office/officeart/2005/8/layout/orgChart1"/>
    <dgm:cxn modelId="{CBE476DE-07B1-4CD1-BCD9-EEFC5C671C21}" type="presParOf" srcId="{7B962538-B6A4-4FBB-B4D7-AD3DF25098C8}" destId="{3E7A33A0-5ACF-46C9-B947-65F05DCB553D}" srcOrd="0" destOrd="0" presId="urn:microsoft.com/office/officeart/2005/8/layout/orgChart1"/>
    <dgm:cxn modelId="{8F5867AE-6420-4C12-A7F7-8F90DB6FE7A7}" type="presParOf" srcId="{3E7A33A0-5ACF-46C9-B947-65F05DCB553D}" destId="{E70DFB0E-AE2A-4D5F-B406-A68F1623EB1C}" srcOrd="0" destOrd="0" presId="urn:microsoft.com/office/officeart/2005/8/layout/orgChart1"/>
    <dgm:cxn modelId="{27755AD3-62E7-4156-B978-B9E3A833A571}" type="presParOf" srcId="{3E7A33A0-5ACF-46C9-B947-65F05DCB553D}" destId="{FC3C95DA-39BF-453F-BBA3-5CDCC35C46A0}" srcOrd="1" destOrd="0" presId="urn:microsoft.com/office/officeart/2005/8/layout/orgChart1"/>
    <dgm:cxn modelId="{C7B54920-9E2D-48A0-9159-C544A09F8E29}" type="presParOf" srcId="{7B962538-B6A4-4FBB-B4D7-AD3DF25098C8}" destId="{91A6A3CC-7873-418A-B85A-F0EA9F3C35E0}" srcOrd="1" destOrd="0" presId="urn:microsoft.com/office/officeart/2005/8/layout/orgChart1"/>
    <dgm:cxn modelId="{C1643682-6ABF-4CC5-B359-8C1E5879D481}" type="presParOf" srcId="{91A6A3CC-7873-418A-B85A-F0EA9F3C35E0}" destId="{6D5EFD86-7DDB-4D4E-9827-0CB8C0F596E5}" srcOrd="0" destOrd="0" presId="urn:microsoft.com/office/officeart/2005/8/layout/orgChart1"/>
    <dgm:cxn modelId="{8B864A73-3E8A-4900-87A2-BE61A889503F}" type="presParOf" srcId="{91A6A3CC-7873-418A-B85A-F0EA9F3C35E0}" destId="{97B4ACAC-36F7-4158-BFB8-58E5964A6B4E}" srcOrd="1" destOrd="0" presId="urn:microsoft.com/office/officeart/2005/8/layout/orgChart1"/>
    <dgm:cxn modelId="{1E6BA21F-BF09-47E0-9973-1FC12BE329B1}" type="presParOf" srcId="{97B4ACAC-36F7-4158-BFB8-58E5964A6B4E}" destId="{D0435C70-DD1A-4F7F-8CE7-87CAC99764C1}" srcOrd="0" destOrd="0" presId="urn:microsoft.com/office/officeart/2005/8/layout/orgChart1"/>
    <dgm:cxn modelId="{1F424524-2FA1-477A-852C-E756776CE0A1}" type="presParOf" srcId="{D0435C70-DD1A-4F7F-8CE7-87CAC99764C1}" destId="{3A8401AB-CA01-4B92-845D-883AACE4DC00}" srcOrd="0" destOrd="0" presId="urn:microsoft.com/office/officeart/2005/8/layout/orgChart1"/>
    <dgm:cxn modelId="{9049F5D2-7CEF-4543-8D41-B57EB029ED75}" type="presParOf" srcId="{D0435C70-DD1A-4F7F-8CE7-87CAC99764C1}" destId="{F51C8AC8-04FD-4C8B-B5E1-6EACB353DB1C}" srcOrd="1" destOrd="0" presId="urn:microsoft.com/office/officeart/2005/8/layout/orgChart1"/>
    <dgm:cxn modelId="{6B9F1D61-2447-4091-A412-D681697BFDA6}" type="presParOf" srcId="{97B4ACAC-36F7-4158-BFB8-58E5964A6B4E}" destId="{6FE73B16-5DB8-4DD1-8B74-FF49A0DDB464}" srcOrd="1" destOrd="0" presId="urn:microsoft.com/office/officeart/2005/8/layout/orgChart1"/>
    <dgm:cxn modelId="{AC674821-4B87-4962-ADCA-03DECD864454}" type="presParOf" srcId="{97B4ACAC-36F7-4158-BFB8-58E5964A6B4E}" destId="{CDA4CE5B-BDDE-4E6F-A1CA-0C8B7C2DD25C}" srcOrd="2" destOrd="0" presId="urn:microsoft.com/office/officeart/2005/8/layout/orgChart1"/>
    <dgm:cxn modelId="{4A97C440-40BC-4CFD-AB87-441BD48BB0AC}" type="presParOf" srcId="{7B962538-B6A4-4FBB-B4D7-AD3DF25098C8}" destId="{7262D3EA-9E94-4051-898D-9A9AAF879AC9}" srcOrd="2" destOrd="0" presId="urn:microsoft.com/office/officeart/2005/8/layout/orgChart1"/>
    <dgm:cxn modelId="{A5B5F05A-D256-47EE-A336-9A9015E48E1F}" type="presParOf" srcId="{765CB2D4-074A-4A0E-9C4A-24C6E2F98D4F}" destId="{AEDCF9CD-2D3B-40F5-B564-8D0EB02CB9C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2F11DD-54FB-4BE8-8877-6C50AE1B57A8}">
      <dsp:nvSpPr>
        <dsp:cNvPr id="0" name=""/>
        <dsp:cNvSpPr/>
      </dsp:nvSpPr>
      <dsp:spPr>
        <a:xfrm rot="5400000">
          <a:off x="6540212" y="-2379659"/>
          <a:ext cx="1791175" cy="6998400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Практика направлена на сохранение традиционных семейных ценностей и семейного образа жизни, возрождение и сохранение духовно-нравственных традиций в семейных отношениях и семейном воспитании, создание условий для обеспечения семейного благополучия, ответственного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родительства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повышения авторитета родителей в семье и обществе и поддержания социальной устойчивости каждой семьи.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936600" y="311391"/>
        <a:ext cx="6910962" cy="1616299"/>
      </dsp:txXfrm>
    </dsp:sp>
    <dsp:sp modelId="{7D7D3650-3C2E-46E4-BAE2-47287247D35C}">
      <dsp:nvSpPr>
        <dsp:cNvPr id="0" name=""/>
        <dsp:cNvSpPr/>
      </dsp:nvSpPr>
      <dsp:spPr>
        <a:xfrm>
          <a:off x="0" y="56"/>
          <a:ext cx="3936600" cy="223896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Практика разработана в соответствии Концепции государственной семейной политики в Российской Федерации на период до 2025 года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9297" y="109353"/>
        <a:ext cx="3718006" cy="2020375"/>
      </dsp:txXfrm>
    </dsp:sp>
    <dsp:sp modelId="{1998251F-55AA-4BC0-A992-106E3393FEF1}">
      <dsp:nvSpPr>
        <dsp:cNvPr id="0" name=""/>
        <dsp:cNvSpPr/>
      </dsp:nvSpPr>
      <dsp:spPr>
        <a:xfrm rot="5400000">
          <a:off x="6540212" y="-28741"/>
          <a:ext cx="1791175" cy="6998400"/>
        </a:xfrm>
        <a:prstGeom prst="round2SameRect">
          <a:avLst/>
        </a:prstGeom>
        <a:solidFill>
          <a:schemeClr val="accent5">
            <a:tint val="40000"/>
            <a:alpha val="90000"/>
            <a:hueOff val="6509836"/>
            <a:satOff val="-11474"/>
            <a:lumOff val="1707"/>
            <a:alphaOff val="0"/>
          </a:schemeClr>
        </a:solidFill>
        <a:ln w="28575" cap="flat" cmpd="sng" algn="ctr">
          <a:solidFill>
            <a:schemeClr val="accent5">
              <a:tint val="40000"/>
              <a:alpha val="90000"/>
              <a:hueOff val="6509836"/>
              <a:satOff val="-11474"/>
              <a:lumOff val="17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Расхождения между существующими регламентами и реализацией практики не выявлено.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936600" y="2662309"/>
        <a:ext cx="6910962" cy="1616299"/>
      </dsp:txXfrm>
    </dsp:sp>
    <dsp:sp modelId="{EEB94520-4D0A-4111-8CE7-3ACF5C0D360D}">
      <dsp:nvSpPr>
        <dsp:cNvPr id="0" name=""/>
        <dsp:cNvSpPr/>
      </dsp:nvSpPr>
      <dsp:spPr>
        <a:xfrm>
          <a:off x="0" y="2350973"/>
          <a:ext cx="3936600" cy="2238969"/>
        </a:xfrm>
        <a:prstGeom prst="roundRect">
          <a:avLst/>
        </a:prstGeom>
        <a:solidFill>
          <a:schemeClr val="accent5">
            <a:hueOff val="7034478"/>
            <a:satOff val="-56698"/>
            <a:lumOff val="16079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Практика соответствует объему услуг в соответствии со стандартом предоставления социальных услуг несовершеннолетним в полустационарной форме в условиях временного проживания.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9297" y="2460270"/>
        <a:ext cx="3718006" cy="20203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09D2B-F317-4A03-A70D-53F61535BEAB}">
      <dsp:nvSpPr>
        <dsp:cNvPr id="0" name=""/>
        <dsp:cNvSpPr/>
      </dsp:nvSpPr>
      <dsp:spPr>
        <a:xfrm>
          <a:off x="0" y="293029"/>
          <a:ext cx="2452500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lvl="0" algn="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Этап – Подготовительный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93029"/>
        <a:ext cx="2452500" cy="1287000"/>
      </dsp:txXfrm>
    </dsp:sp>
    <dsp:sp modelId="{34512C41-9EC6-4B82-9539-CE9B524C8D78}">
      <dsp:nvSpPr>
        <dsp:cNvPr id="0" name=""/>
        <dsp:cNvSpPr/>
      </dsp:nvSpPr>
      <dsp:spPr>
        <a:xfrm>
          <a:off x="2452499" y="160031"/>
          <a:ext cx="490500" cy="1608750"/>
        </a:xfrm>
        <a:prstGeom prst="leftBrace">
          <a:avLst>
            <a:gd name="adj1" fmla="val 35000"/>
            <a:gd name="adj2" fmla="val 50000"/>
          </a:avLst>
        </a:prstGeom>
        <a:noFill/>
        <a:ln w="285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6E2448-D6E7-4CF7-B875-1F8D40250E2F}">
      <dsp:nvSpPr>
        <dsp:cNvPr id="0" name=""/>
        <dsp:cNvSpPr/>
      </dsp:nvSpPr>
      <dsp:spPr>
        <a:xfrm>
          <a:off x="3139199" y="160031"/>
          <a:ext cx="6670800" cy="16087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заключение соглашений с добровольческими организациями и партнерами в рамках реализации проекта;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диагностика родителей и несовершеннолетних;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изучение образа жизни семьи, внутрисемейных взаимоотношений, социально-бытовых условий, выявление особенностей семейного воспитания.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39199" y="160031"/>
        <a:ext cx="6670800" cy="1608750"/>
      </dsp:txXfrm>
    </dsp:sp>
    <dsp:sp modelId="{A30FC836-70BD-4217-9925-089ACD12D9ED}">
      <dsp:nvSpPr>
        <dsp:cNvPr id="0" name=""/>
        <dsp:cNvSpPr/>
      </dsp:nvSpPr>
      <dsp:spPr>
        <a:xfrm>
          <a:off x="0" y="2826628"/>
          <a:ext cx="2452500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lvl="0" algn="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Этап – Основной (реализация программных мероприятий)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826628"/>
        <a:ext cx="2452500" cy="1287000"/>
      </dsp:txXfrm>
    </dsp:sp>
    <dsp:sp modelId="{595CBEEB-F6C2-4DEB-96B9-68D02B7D5DAB}">
      <dsp:nvSpPr>
        <dsp:cNvPr id="0" name=""/>
        <dsp:cNvSpPr/>
      </dsp:nvSpPr>
      <dsp:spPr>
        <a:xfrm>
          <a:off x="2452499" y="2002781"/>
          <a:ext cx="490500" cy="2976187"/>
        </a:xfrm>
        <a:prstGeom prst="leftBrace">
          <a:avLst>
            <a:gd name="adj1" fmla="val 35000"/>
            <a:gd name="adj2" fmla="val 50000"/>
          </a:avLst>
        </a:prstGeom>
        <a:noFill/>
        <a:ln w="285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761EA4-9280-4355-A1A5-6B7D8B6F92C9}">
      <dsp:nvSpPr>
        <dsp:cNvPr id="0" name=""/>
        <dsp:cNvSpPr/>
      </dsp:nvSpPr>
      <dsp:spPr>
        <a:xfrm>
          <a:off x="3139199" y="2002781"/>
          <a:ext cx="6670800" cy="2976187"/>
        </a:xfrm>
        <a:prstGeom prst="rect">
          <a:avLst/>
        </a:prstGeom>
        <a:solidFill>
          <a:schemeClr val="accent4">
            <a:hueOff val="1545236"/>
            <a:satOff val="16843"/>
            <a:lumOff val="-353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работа с несовершеннолетними, находящимися в социально-опасном положении , в рамках блока «Здоровое поколение»: проведение тематических бесед, диспутов, круглых столов, викторин, дидактических игр и т.п., а также проведение спортивных, досуговых, физкультурно-оздоровительных мероприятий, способствующих формированию здорового образа жизни и позитивного будущего.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групповая и индивидуальная работа с родителями в рамках блока  «Быть родителем непросто»: обучение родителей навыкам эффективного общения, способам преодоления семейного кризиса,  способствующих повышению родительской компетентности, активизации внутреннего потенциала семьи и  применению полученного ресурса в вопросах формирования здоровой личности ребенка.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39199" y="2002781"/>
        <a:ext cx="6670800" cy="2976187"/>
      </dsp:txXfrm>
    </dsp:sp>
    <dsp:sp modelId="{4D8680F1-6801-4E49-B748-7D0DB409D1D3}">
      <dsp:nvSpPr>
        <dsp:cNvPr id="0" name=""/>
        <dsp:cNvSpPr/>
      </dsp:nvSpPr>
      <dsp:spPr>
        <a:xfrm>
          <a:off x="0" y="5185092"/>
          <a:ext cx="2452500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lvl="0" algn="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 Этап - Заключительный (аналитический)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5185092"/>
        <a:ext cx="2452500" cy="1287000"/>
      </dsp:txXfrm>
    </dsp:sp>
    <dsp:sp modelId="{91EA69AA-63DC-4BB2-B542-51DAF70946CF}">
      <dsp:nvSpPr>
        <dsp:cNvPr id="0" name=""/>
        <dsp:cNvSpPr/>
      </dsp:nvSpPr>
      <dsp:spPr>
        <a:xfrm>
          <a:off x="2452499" y="5212968"/>
          <a:ext cx="490500" cy="1287000"/>
        </a:xfrm>
        <a:prstGeom prst="leftBrace">
          <a:avLst>
            <a:gd name="adj1" fmla="val 35000"/>
            <a:gd name="adj2" fmla="val 50000"/>
          </a:avLst>
        </a:prstGeom>
        <a:noFill/>
        <a:ln w="285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11016A-0573-4D80-8738-B3D55BC175E0}">
      <dsp:nvSpPr>
        <dsp:cNvPr id="0" name=""/>
        <dsp:cNvSpPr/>
      </dsp:nvSpPr>
      <dsp:spPr>
        <a:xfrm>
          <a:off x="3139199" y="5212968"/>
          <a:ext cx="6670800" cy="1287000"/>
        </a:xfrm>
        <a:prstGeom prst="rect">
          <a:avLst/>
        </a:prstGeom>
        <a:solidFill>
          <a:schemeClr val="accent4">
            <a:hueOff val="3090473"/>
            <a:satOff val="33685"/>
            <a:lumOff val="-7059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включает в себя подведение итогов и анализ результатов проекта.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39199" y="5212968"/>
        <a:ext cx="6670800" cy="1287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5EFD86-7DDB-4D4E-9827-0CB8C0F596E5}">
      <dsp:nvSpPr>
        <dsp:cNvPr id="0" name=""/>
        <dsp:cNvSpPr/>
      </dsp:nvSpPr>
      <dsp:spPr>
        <a:xfrm>
          <a:off x="6413851" y="2199147"/>
          <a:ext cx="787406" cy="1830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0883"/>
              </a:lnTo>
              <a:lnTo>
                <a:pt x="787406" y="1830883"/>
              </a:lnTo>
            </a:path>
          </a:pathLst>
        </a:custGeom>
        <a:noFill/>
        <a:ln w="285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0729B4-6E48-4F60-89CC-751AD7F22ADA}">
      <dsp:nvSpPr>
        <dsp:cNvPr id="0" name=""/>
        <dsp:cNvSpPr/>
      </dsp:nvSpPr>
      <dsp:spPr>
        <a:xfrm>
          <a:off x="5526389" y="991710"/>
          <a:ext cx="2987213" cy="6375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141"/>
              </a:lnTo>
              <a:lnTo>
                <a:pt x="2987213" y="319141"/>
              </a:lnTo>
              <a:lnTo>
                <a:pt x="2987213" y="637570"/>
              </a:lnTo>
            </a:path>
          </a:pathLst>
        </a:custGeom>
        <a:noFill/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C2937A-2213-4A5B-8986-7F766EF7775F}">
      <dsp:nvSpPr>
        <dsp:cNvPr id="0" name=""/>
        <dsp:cNvSpPr/>
      </dsp:nvSpPr>
      <dsp:spPr>
        <a:xfrm>
          <a:off x="527614" y="2199147"/>
          <a:ext cx="787406" cy="1830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0883"/>
              </a:lnTo>
              <a:lnTo>
                <a:pt x="787406" y="1830883"/>
              </a:lnTo>
            </a:path>
          </a:pathLst>
        </a:custGeom>
        <a:noFill/>
        <a:ln w="285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D72E07-E4F9-4060-83F5-8E366379162A}">
      <dsp:nvSpPr>
        <dsp:cNvPr id="0" name=""/>
        <dsp:cNvSpPr/>
      </dsp:nvSpPr>
      <dsp:spPr>
        <a:xfrm>
          <a:off x="2627365" y="991710"/>
          <a:ext cx="2899023" cy="637570"/>
        </a:xfrm>
        <a:custGeom>
          <a:avLst/>
          <a:gdLst/>
          <a:ahLst/>
          <a:cxnLst/>
          <a:rect l="0" t="0" r="0" b="0"/>
          <a:pathLst>
            <a:path>
              <a:moveTo>
                <a:pt x="2899023" y="0"/>
              </a:moveTo>
              <a:lnTo>
                <a:pt x="2899023" y="319141"/>
              </a:lnTo>
              <a:lnTo>
                <a:pt x="0" y="319141"/>
              </a:lnTo>
              <a:lnTo>
                <a:pt x="0" y="637570"/>
              </a:lnTo>
            </a:path>
          </a:pathLst>
        </a:custGeom>
        <a:noFill/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3CCB6D-5F84-4F81-A24F-964C8026011E}">
      <dsp:nvSpPr>
        <dsp:cNvPr id="0" name=""/>
        <dsp:cNvSpPr/>
      </dsp:nvSpPr>
      <dsp:spPr>
        <a:xfrm>
          <a:off x="72775" y="490229"/>
          <a:ext cx="10907227" cy="50148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программных мероприятий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775" y="490229"/>
        <a:ext cx="10907227" cy="501480"/>
      </dsp:txXfrm>
    </dsp:sp>
    <dsp:sp modelId="{C3F99405-F4F8-4408-A8B6-CDC2C9D5B1F1}">
      <dsp:nvSpPr>
        <dsp:cNvPr id="0" name=""/>
        <dsp:cNvSpPr/>
      </dsp:nvSpPr>
      <dsp:spPr>
        <a:xfrm>
          <a:off x="2676" y="1629281"/>
          <a:ext cx="5249379" cy="56986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родительской компетентности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76" y="1629281"/>
        <a:ext cx="5249379" cy="569866"/>
      </dsp:txXfrm>
    </dsp:sp>
    <dsp:sp modelId="{9EF2E042-94CA-47F8-B972-F5C2ABF1129F}">
      <dsp:nvSpPr>
        <dsp:cNvPr id="0" name=""/>
        <dsp:cNvSpPr/>
      </dsp:nvSpPr>
      <dsp:spPr>
        <a:xfrm>
          <a:off x="1315020" y="2836006"/>
          <a:ext cx="4432381" cy="238805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проведение диагностики;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коррекция детско-родительских отношений;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информационно-просветительскую работа с родителями;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совместное участие детей и родителей в культурно-досуговых мероприятиях.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15020" y="2836006"/>
        <a:ext cx="4432381" cy="2388051"/>
      </dsp:txXfrm>
    </dsp:sp>
    <dsp:sp modelId="{E70DFB0E-AE2A-4D5F-B406-A68F1623EB1C}">
      <dsp:nvSpPr>
        <dsp:cNvPr id="0" name=""/>
        <dsp:cNvSpPr/>
      </dsp:nvSpPr>
      <dsp:spPr>
        <a:xfrm>
          <a:off x="5888913" y="1629281"/>
          <a:ext cx="5249379" cy="56986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здорового образа жизни и образа позитивного будущего у несовершеннолетних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88913" y="1629281"/>
        <a:ext cx="5249379" cy="569866"/>
      </dsp:txXfrm>
    </dsp:sp>
    <dsp:sp modelId="{3A8401AB-CA01-4B92-845D-883AACE4DC00}">
      <dsp:nvSpPr>
        <dsp:cNvPr id="0" name=""/>
        <dsp:cNvSpPr/>
      </dsp:nvSpPr>
      <dsp:spPr>
        <a:xfrm>
          <a:off x="7201258" y="2836006"/>
          <a:ext cx="4432381" cy="238805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активное включение несовершеннолетних в социальное творчество: создание материалов социальной рекламы;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пропаганда среди несовершеннолетних ценностей здорового образа жизни;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проведение физкультурно-оздоровительных мероприятий.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01258" y="2836006"/>
        <a:ext cx="4432381" cy="23880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+Icon">
  <dgm:title val="Список с вертикальной скобкой"/>
  <dgm:desc val="Служит для отображения сгруппированных блоков данных.  Хорошо подходит для размещения большого количества текста уровня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ADA9-3231-4B22-B735-3A52651D148F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ADA9-3231-4B22-B735-3A52651D148F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ADA9-3231-4B22-B735-3A52651D148F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A75B666-56EB-4BC3-A2DA-3F26BD5CBF9B}"/>
              </a:ext>
            </a:extLst>
          </p:cNvPr>
          <p:cNvSpPr/>
          <p:nvPr userDrawn="1"/>
        </p:nvSpPr>
        <p:spPr>
          <a:xfrm>
            <a:off x="2091000" y="447750"/>
            <a:ext cx="9675000" cy="5962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848B91CB-D8C9-4DA9-8CED-26CE57EE34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1000" y="1021555"/>
            <a:ext cx="3420000" cy="4814887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03E73841-EE02-4C80-87BF-07D6556EAF56}"/>
              </a:ext>
            </a:extLst>
          </p:cNvPr>
          <p:cNvSpPr/>
          <p:nvPr userDrawn="1"/>
        </p:nvSpPr>
        <p:spPr>
          <a:xfrm>
            <a:off x="3862862" y="1172162"/>
            <a:ext cx="652675" cy="4320000"/>
          </a:xfrm>
          <a:prstGeom prst="rect">
            <a:avLst/>
          </a:prstGeom>
          <a:pattFill prst="pct5">
            <a:fgClr>
              <a:schemeClr val="bg1"/>
            </a:fgClr>
            <a:bgClr>
              <a:srgbClr val="55A839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9">
            <a:extLst>
              <a:ext uri="{FF2B5EF4-FFF2-40B4-BE49-F238E27FC236}">
                <a16:creationId xmlns="" xmlns:a16="http://schemas.microsoft.com/office/drawing/2014/main" id="{7B65CF81-B173-4646-A374-B2745ECC3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1000" y="1578587"/>
            <a:ext cx="6525000" cy="1325563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71819EB9-C582-4395-9B13-E428103A36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92850" y="3330574"/>
            <a:ext cx="6525000" cy="132556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44795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A75B666-56EB-4BC3-A2DA-3F26BD5CBF9B}"/>
              </a:ext>
            </a:extLst>
          </p:cNvPr>
          <p:cNvSpPr/>
          <p:nvPr userDrawn="1"/>
        </p:nvSpPr>
        <p:spPr>
          <a:xfrm>
            <a:off x="381000" y="447748"/>
            <a:ext cx="9675000" cy="5962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848B91CB-D8C9-4DA9-8CED-26CE57EE34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41000" y="1021554"/>
            <a:ext cx="4098388" cy="4814887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Заголовок 9">
            <a:extLst>
              <a:ext uri="{FF2B5EF4-FFF2-40B4-BE49-F238E27FC236}">
                <a16:creationId xmlns="" xmlns:a16="http://schemas.microsoft.com/office/drawing/2014/main" id="{7B65CF81-B173-4646-A374-B2745ECC3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597" y="1008954"/>
            <a:ext cx="6525000" cy="1325563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71819EB9-C582-4395-9B13-E428103A36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747" y="2574000"/>
            <a:ext cx="6525000" cy="3262441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85620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A75B666-56EB-4BC3-A2DA-3F26BD5CBF9B}"/>
              </a:ext>
            </a:extLst>
          </p:cNvPr>
          <p:cNvSpPr/>
          <p:nvPr userDrawn="1"/>
        </p:nvSpPr>
        <p:spPr>
          <a:xfrm>
            <a:off x="8031000" y="447747"/>
            <a:ext cx="3735000" cy="5962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848B91CB-D8C9-4DA9-8CED-26CE57EE34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8502" y="3654002"/>
            <a:ext cx="6525000" cy="260999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Заголовок 9">
            <a:extLst>
              <a:ext uri="{FF2B5EF4-FFF2-40B4-BE49-F238E27FC236}">
                <a16:creationId xmlns="" xmlns:a16="http://schemas.microsoft.com/office/drawing/2014/main" id="{7B65CF81-B173-4646-A374-B2745ECC3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501" y="594001"/>
            <a:ext cx="6525000" cy="855000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71819EB9-C582-4395-9B13-E428103A36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8501" y="1764001"/>
            <a:ext cx="6525000" cy="168556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90075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A75B666-56EB-4BC3-A2DA-3F26BD5CBF9B}"/>
              </a:ext>
            </a:extLst>
          </p:cNvPr>
          <p:cNvSpPr/>
          <p:nvPr userDrawn="1"/>
        </p:nvSpPr>
        <p:spPr>
          <a:xfrm flipH="1">
            <a:off x="0" y="0"/>
            <a:ext cx="2091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848B91CB-D8C9-4DA9-8CED-26CE57EE34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1000" y="369001"/>
            <a:ext cx="4050000" cy="6165000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71819EB9-C582-4395-9B13-E428103A36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92850" y="864000"/>
            <a:ext cx="6918150" cy="5265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1894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848B91CB-D8C9-4DA9-8CED-26CE57EE34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6000" y="594000"/>
            <a:ext cx="4140000" cy="5714999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Заголовок 9">
            <a:extLst>
              <a:ext uri="{FF2B5EF4-FFF2-40B4-BE49-F238E27FC236}">
                <a16:creationId xmlns="" xmlns:a16="http://schemas.microsoft.com/office/drawing/2014/main" id="{7B65CF81-B173-4646-A374-B2745ECC3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501" y="594001"/>
            <a:ext cx="6525000" cy="855000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71819EB9-C582-4395-9B13-E428103A36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8501" y="1764001"/>
            <a:ext cx="6525000" cy="168556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Рисунок 7">
            <a:extLst>
              <a:ext uri="{FF2B5EF4-FFF2-40B4-BE49-F238E27FC236}">
                <a16:creationId xmlns="" xmlns:a16="http://schemas.microsoft.com/office/drawing/2014/main" id="{44A2944D-4376-4EA8-B7C1-B1C6B47FD3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66001" y="4079565"/>
            <a:ext cx="4140000" cy="2544434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357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="" xmlns:a16="http://schemas.microsoft.com/office/drawing/2014/main" id="{7B65CF81-B173-4646-A374-B2745ECC3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449" y="594001"/>
            <a:ext cx="6493500" cy="855000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71819EB9-C582-4395-9B13-E428103A36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0949" y="1736324"/>
            <a:ext cx="6525000" cy="855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BADD62E3-6759-4646-858D-375433F62C6C}"/>
              </a:ext>
            </a:extLst>
          </p:cNvPr>
          <p:cNvSpPr/>
          <p:nvPr userDrawn="1"/>
        </p:nvSpPr>
        <p:spPr>
          <a:xfrm flipH="1">
            <a:off x="-1" y="6308998"/>
            <a:ext cx="7423501" cy="5490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екст 11">
            <a:extLst>
              <a:ext uri="{FF2B5EF4-FFF2-40B4-BE49-F238E27FC236}">
                <a16:creationId xmlns="" xmlns:a16="http://schemas.microsoft.com/office/drawing/2014/main" id="{C2B4DA70-53E7-4B96-A26A-9E85A3ED9D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5999" y="594001"/>
            <a:ext cx="4410001" cy="566999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Рисунок 7">
            <a:extLst>
              <a:ext uri="{FF2B5EF4-FFF2-40B4-BE49-F238E27FC236}">
                <a16:creationId xmlns="" xmlns:a16="http://schemas.microsoft.com/office/drawing/2014/main" id="{44A2944D-4376-4EA8-B7C1-B1C6B47FD3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2449" y="2915548"/>
            <a:ext cx="2970897" cy="3667949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7">
            <a:extLst>
              <a:ext uri="{FF2B5EF4-FFF2-40B4-BE49-F238E27FC236}">
                <a16:creationId xmlns="" xmlns:a16="http://schemas.microsoft.com/office/drawing/2014/main" id="{545BF82E-0005-4C40-9F7D-EF474BCD327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50448" y="2915547"/>
            <a:ext cx="2970897" cy="366794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137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="" xmlns:a16="http://schemas.microsoft.com/office/drawing/2014/main" id="{7B65CF81-B173-4646-A374-B2745ECC3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074" y="363655"/>
            <a:ext cx="7261501" cy="855000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71819EB9-C582-4395-9B13-E428103A36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574" y="1407123"/>
            <a:ext cx="7261501" cy="168556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3B07EE5E-7454-44BB-974A-F0ECC381C2BF}"/>
              </a:ext>
            </a:extLst>
          </p:cNvPr>
          <p:cNvSpPr/>
          <p:nvPr userDrawn="1"/>
        </p:nvSpPr>
        <p:spPr>
          <a:xfrm flipH="1">
            <a:off x="364496" y="3159001"/>
            <a:ext cx="11860355" cy="334591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исунок 7">
            <a:extLst>
              <a:ext uri="{FF2B5EF4-FFF2-40B4-BE49-F238E27FC236}">
                <a16:creationId xmlns="" xmlns:a16="http://schemas.microsoft.com/office/drawing/2014/main" id="{F1016137-3C71-4CC5-8D39-5B331A8FB3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8951" y="729000"/>
            <a:ext cx="3698551" cy="530669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4076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3B07EE5E-7454-44BB-974A-F0ECC381C2BF}"/>
              </a:ext>
            </a:extLst>
          </p:cNvPr>
          <p:cNvSpPr/>
          <p:nvPr userDrawn="1"/>
        </p:nvSpPr>
        <p:spPr>
          <a:xfrm flipH="1" flipV="1">
            <a:off x="-3" y="-3"/>
            <a:ext cx="12224851" cy="685800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794825C-1044-450A-8E35-14455AD09C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06650" y="3429000"/>
            <a:ext cx="7334250" cy="14843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724C9FB-B954-402C-8866-2914B60C3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975" y="1944000"/>
            <a:ext cx="10515600" cy="1325563"/>
          </a:xfrm>
        </p:spPr>
        <p:txBody>
          <a:bodyPr/>
          <a:lstStyle>
            <a:lvl1pPr algn="ctr">
              <a:defRPr b="1" i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72901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ADA9-3231-4B22-B735-3A52651D148F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56648354-3FFC-45FA-8EF2-ED7FF88A7546}"/>
              </a:ext>
            </a:extLst>
          </p:cNvPr>
          <p:cNvSpPr/>
          <p:nvPr userDrawn="1"/>
        </p:nvSpPr>
        <p:spPr>
          <a:xfrm>
            <a:off x="4836000" y="6361400"/>
            <a:ext cx="7356000" cy="532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ADA2A526-49D8-416B-9145-AF48A1F30566}"/>
              </a:ext>
            </a:extLst>
          </p:cNvPr>
          <p:cNvSpPr/>
          <p:nvPr userDrawn="1"/>
        </p:nvSpPr>
        <p:spPr>
          <a:xfrm>
            <a:off x="0" y="1740188"/>
            <a:ext cx="606000" cy="515381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ADA9-3231-4B22-B735-3A52651D148F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ADA9-3231-4B22-B735-3A52651D148F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ADA9-3231-4B22-B735-3A52651D148F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ADA9-3231-4B22-B735-3A52651D148F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ADA9-3231-4B22-B735-3A52651D148F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ADA9-3231-4B22-B735-3A52651D148F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ADA9-3231-4B22-B735-3A52651D148F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hyperlink" Target="https://presentation-creation.ru/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D93ADA9-3231-4B22-B735-3A52651D148F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5556CB4-3EC1-4CF1-BDF9-8FB1FCC6B65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>
            <a:hlinkClick r:id="rId21"/>
            <a:extLst>
              <a:ext uri="{FF2B5EF4-FFF2-40B4-BE49-F238E27FC236}">
                <a16:creationId xmlns="" xmlns:a16="http://schemas.microsoft.com/office/drawing/2014/main" id="{04EFABF7-9814-4A5F-B176-1A217D8D1B7A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9" r:id="rId19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51684" y="715204"/>
            <a:ext cx="702431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1" cap="all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областное автономное учреждение</a:t>
            </a:r>
          </a:p>
          <a:p>
            <a:pPr algn="ctr">
              <a:defRPr/>
            </a:pPr>
            <a:r>
              <a:rPr lang="ru-RU" b="1" i="1" cap="all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социального обслуживания населения</a:t>
            </a:r>
            <a:br>
              <a:rPr lang="ru-RU" b="1" i="1" cap="all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cap="all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i="1" cap="all" dirty="0" err="1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Апатитский</a:t>
            </a:r>
            <a:r>
              <a:rPr lang="ru-RU" b="1" i="1" cap="all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КЦСОН</a:t>
            </a:r>
            <a:r>
              <a:rPr lang="ru-RU" b="1" i="1" cap="all" dirty="0" smtClean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>
              <a:defRPr/>
            </a:pPr>
            <a:endParaRPr lang="ru-RU" sz="2400" b="1" i="1" cap="all" dirty="0" smtClean="0">
              <a:ln w="0"/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2400" b="1" i="1" cap="all" dirty="0">
              <a:ln w="0"/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400" b="1" i="1" cap="all" dirty="0" smtClean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«Здоровая </a:t>
            </a:r>
            <a:r>
              <a:rPr lang="ru-RU" sz="2400" b="1" i="1" cap="all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</a:t>
            </a:r>
            <a:r>
              <a:rPr lang="ru-RU" sz="2400" b="1" i="1" cap="all" dirty="0" smtClean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>
              <a:defRPr/>
            </a:pPr>
            <a:endParaRPr lang="ru-RU" sz="2400" b="1" i="1" cap="all" dirty="0" smtClean="0">
              <a:ln w="0"/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2400" b="1" i="1" cap="all" dirty="0" smtClean="0">
              <a:ln w="0"/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2400" b="1" i="1" cap="all" dirty="0" smtClean="0">
              <a:ln w="0"/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2400" b="1" i="1" cap="all" dirty="0">
              <a:ln w="0"/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2400" b="1" i="1" cap="all" dirty="0" smtClean="0">
              <a:ln w="0"/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2400" b="1" i="1" cap="all" dirty="0">
              <a:ln w="0"/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2400" b="1" i="1" cap="all" dirty="0">
              <a:ln w="0"/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2400" b="1" i="1" cap="all" dirty="0">
              <a:ln w="0"/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dirty="0" smtClean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Апатиты 2020</a:t>
            </a:r>
            <a:endParaRPr lang="ru-RU" dirty="0">
              <a:ln w="0"/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https://sun1-29.userapi.com/VJE6B7faGZDJZShdmesrY9w6sus49QMqg2wIUQ/ipL04JXj6uo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" r="265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Апатитский КЦСО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38" y="99000"/>
            <a:ext cx="810000" cy="90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Быкова О.А\смартека здоровая семья\Ww00wsOkSb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171" y="3114000"/>
            <a:ext cx="3383342" cy="250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77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21000" y="324000"/>
            <a:ext cx="7335000" cy="855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Стандартизация практики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756020552"/>
              </p:ext>
            </p:extLst>
          </p:nvPr>
        </p:nvGraphicFramePr>
        <p:xfrm>
          <a:off x="381000" y="1584000"/>
          <a:ext cx="10935000" cy="4589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824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A0CB8ED5-5558-4AA1-B729-D61E3613A47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4000"/>
            <a:ext cx="12192000" cy="155193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b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пропаганда ценностей ответственного </a:t>
            </a:r>
            <a:r>
              <a:rPr lang="ru-RU" sz="1800" b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родительства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престижа позитивного </a:t>
            </a:r>
            <a:r>
              <a:rPr lang="ru-RU" sz="18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родительства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сохранение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семейного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благополучия.</a:t>
            </a:r>
            <a:endParaRPr lang="ru-RU" sz="1800" b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05696164-8185-4B6C-BF9A-177EEF45F76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6000" y="1494000"/>
            <a:ext cx="12126000" cy="6505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7">
            <a:extLst>
              <a:ext uri="{FF2B5EF4-FFF2-40B4-BE49-F238E27FC236}">
                <a16:creationId xmlns="" xmlns:a16="http://schemas.microsoft.com/office/drawing/2014/main" id="{918E4268-1EF2-4931-842D-CEAD587B1778}"/>
              </a:ext>
            </a:extLst>
          </p:cNvPr>
          <p:cNvSpPr txBox="1">
            <a:spLocks/>
          </p:cNvSpPr>
          <p:nvPr/>
        </p:nvSpPr>
        <p:spPr>
          <a:xfrm>
            <a:off x="922534" y="2092756"/>
            <a:ext cx="11158465" cy="27489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условия для позитивных изменений личности ребенка, формирование у детей семейных ценностей и ценностей здорового образа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жизни.</a:t>
            </a:r>
          </a:p>
          <a:p>
            <a:pPr lvl="0">
              <a:lnSpc>
                <a:spcPct val="100000"/>
              </a:lnSpc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условия для приобретения социально значимого опыта в формировании  социально-одобряемого поведения через вовлечение несовершеннолетних в творческую деятельность по созданию и распространению рекламной продукции.</a:t>
            </a:r>
          </a:p>
          <a:p>
            <a:pPr lvl="0">
              <a:lnSpc>
                <a:spcPct val="100000"/>
              </a:lnSpc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позитивные родительские установки, направленные на конструктивное взаимодействие с детьми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00000"/>
              </a:lnSpc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Обучить родителей навыкам самоконтроля,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эффективного общения со своими детьми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FC04FFB-35B4-4516-838B-436644C55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6000" y="2216142"/>
            <a:ext cx="266700" cy="2667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733FA325-0458-415C-8554-DFF1D0875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6000" y="3010249"/>
            <a:ext cx="266700" cy="2667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59EF243-069D-4FE6-9033-B8C01D3FBC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6000" y="3883950"/>
            <a:ext cx="266700" cy="2667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859EF243-069D-4FE6-9033-B8C01D3FBC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6000" y="4580810"/>
            <a:ext cx="266700" cy="2667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Текст 6">
            <a:extLst>
              <a:ext uri="{FF2B5EF4-FFF2-40B4-BE49-F238E27FC236}">
                <a16:creationId xmlns="" xmlns:a16="http://schemas.microsoft.com/office/drawing/2014/main" id="{9F744015-0687-4E46-9918-AA4B90D5C097}"/>
              </a:ext>
            </a:extLst>
          </p:cNvPr>
          <p:cNvSpPr txBox="1">
            <a:spLocks/>
          </p:cNvSpPr>
          <p:nvPr/>
        </p:nvSpPr>
        <p:spPr>
          <a:xfrm>
            <a:off x="201000" y="5004000"/>
            <a:ext cx="11880000" cy="1304999"/>
          </a:xfrm>
          <a:prstGeom prst="rect">
            <a:avLst/>
          </a:prstGeom>
        </p:spPr>
        <p:txBody>
          <a:bodyPr vert="horz" lIns="4572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группы: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Несовершеннолетние получатели социальных услуг  в возрасте от 3-х до 18-ти лет отделения социальной реабилитации несовершеннолетних;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Родители/законные представители воспитанников, находящихся на обслуживании в отделении социальной реабилитации несовершеннолетних. </a:t>
            </a:r>
          </a:p>
        </p:txBody>
      </p:sp>
    </p:spTree>
    <p:extLst>
      <p:ext uri="{BB962C8B-B14F-4D97-AF65-F5344CB8AC3E}">
        <p14:creationId xmlns:p14="http://schemas.microsoft.com/office/powerpoint/2010/main" val="1017627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99642755"/>
              </p:ext>
            </p:extLst>
          </p:nvPr>
        </p:nvGraphicFramePr>
        <p:xfrm>
          <a:off x="2001000" y="99000"/>
          <a:ext cx="9810000" cy="66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16000" y="590278"/>
            <a:ext cx="923330" cy="535332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</a:t>
            </a:r>
            <a:endParaRPr lang="ru-RU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242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44981033"/>
              </p:ext>
            </p:extLst>
          </p:nvPr>
        </p:nvGraphicFramePr>
        <p:xfrm>
          <a:off x="426000" y="189000"/>
          <a:ext cx="11636316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721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D1C82F57-905B-42D8-BDF5-BC2D91FE3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582" y="189000"/>
            <a:ext cx="6525000" cy="855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Результаты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C6FB7782-3F87-4384-B904-84793D6D6F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16000" y="1147212"/>
            <a:ext cx="5994895" cy="1831788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повышения мотивации несовершеннолетних к ведению здорового образа жизни 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позитивных изменений личности несовершеннолетних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перспективе применение несовершеннолетними полученного положительного опыта  в дальнейшей самостоятельной жизни.</a:t>
            </a:r>
          </a:p>
        </p:txBody>
      </p:sp>
      <p:sp>
        <p:nvSpPr>
          <p:cNvPr id="15" name="Текст 3">
            <a:extLst>
              <a:ext uri="{FF2B5EF4-FFF2-40B4-BE49-F238E27FC236}">
                <a16:creationId xmlns="" xmlns:a16="http://schemas.microsoft.com/office/drawing/2014/main" id="{1BA3BB6F-9E93-4280-959A-DA0D1B5D18B5}"/>
              </a:ext>
            </a:extLst>
          </p:cNvPr>
          <p:cNvSpPr txBox="1">
            <a:spLocks/>
          </p:cNvSpPr>
          <p:nvPr/>
        </p:nvSpPr>
        <p:spPr>
          <a:xfrm>
            <a:off x="1631104" y="3108141"/>
            <a:ext cx="3516898" cy="9777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60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73D1898F-560D-449C-972C-A8DCF299C014}"/>
              </a:ext>
            </a:extLst>
          </p:cNvPr>
          <p:cNvSpPr/>
          <p:nvPr/>
        </p:nvSpPr>
        <p:spPr>
          <a:xfrm>
            <a:off x="894404" y="1406731"/>
            <a:ext cx="353041" cy="26727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Текст 3">
            <a:extLst>
              <a:ext uri="{FF2B5EF4-FFF2-40B4-BE49-F238E27FC236}">
                <a16:creationId xmlns="" xmlns:a16="http://schemas.microsoft.com/office/drawing/2014/main" id="{9CC01D10-F751-4500-A4F9-C28EC5ECA683}"/>
              </a:ext>
            </a:extLst>
          </p:cNvPr>
          <p:cNvSpPr txBox="1">
            <a:spLocks/>
          </p:cNvSpPr>
          <p:nvPr/>
        </p:nvSpPr>
        <p:spPr>
          <a:xfrm>
            <a:off x="1633504" y="4282658"/>
            <a:ext cx="3516898" cy="9777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415998" y="3229093"/>
            <a:ext cx="599489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формирования позитивных родительских установок, направленных на конструктивное взаимодействие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позитивного разрешения  внутрисемейных конфликтов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семейных ценностей и  ответственного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родительства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родителей (законных представителей).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" descr="Z:\ОСРН\Группа дневного пребывания ДИ\Оля\Фотографии детей\IMG_1602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2" r="2468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73D1898F-560D-449C-972C-A8DCF299C014}"/>
              </a:ext>
            </a:extLst>
          </p:cNvPr>
          <p:cNvSpPr/>
          <p:nvPr/>
        </p:nvSpPr>
        <p:spPr>
          <a:xfrm>
            <a:off x="894404" y="1936163"/>
            <a:ext cx="353041" cy="26727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73D1898F-560D-449C-972C-A8DCF299C014}"/>
              </a:ext>
            </a:extLst>
          </p:cNvPr>
          <p:cNvSpPr/>
          <p:nvPr/>
        </p:nvSpPr>
        <p:spPr>
          <a:xfrm>
            <a:off x="894403" y="2481270"/>
            <a:ext cx="353041" cy="26727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73D1898F-560D-449C-972C-A8DCF299C014}"/>
              </a:ext>
            </a:extLst>
          </p:cNvPr>
          <p:cNvSpPr/>
          <p:nvPr/>
        </p:nvSpPr>
        <p:spPr>
          <a:xfrm>
            <a:off x="894401" y="4149023"/>
            <a:ext cx="353041" cy="26727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73D1898F-560D-449C-972C-A8DCF299C014}"/>
              </a:ext>
            </a:extLst>
          </p:cNvPr>
          <p:cNvSpPr/>
          <p:nvPr/>
        </p:nvSpPr>
        <p:spPr>
          <a:xfrm>
            <a:off x="894400" y="4773727"/>
            <a:ext cx="353041" cy="26727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73D1898F-560D-449C-972C-A8DCF299C014}"/>
              </a:ext>
            </a:extLst>
          </p:cNvPr>
          <p:cNvSpPr/>
          <p:nvPr/>
        </p:nvSpPr>
        <p:spPr>
          <a:xfrm>
            <a:off x="894402" y="3463385"/>
            <a:ext cx="353041" cy="26727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748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F1F0DAD7-164D-4948-88C2-5ECAB3ED7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000" y="234000"/>
            <a:ext cx="11198551" cy="855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Оценка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эффективности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120811156"/>
              </p:ext>
            </p:extLst>
          </p:nvPr>
        </p:nvGraphicFramePr>
        <p:xfrm>
          <a:off x="111001" y="1899000"/>
          <a:ext cx="3329999" cy="3060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66000" y="1054726"/>
            <a:ext cx="5082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«Быть родителем непросто»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900927933"/>
              </p:ext>
            </p:extLst>
          </p:nvPr>
        </p:nvGraphicFramePr>
        <p:xfrm>
          <a:off x="3351000" y="1944000"/>
          <a:ext cx="3690000" cy="4186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592528" y="1044000"/>
            <a:ext cx="56002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«Здоровое поколение» и 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«Студия социальной рекламы»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728150600"/>
              </p:ext>
            </p:extLst>
          </p:nvPr>
        </p:nvGraphicFramePr>
        <p:xfrm>
          <a:off x="7266000" y="2439000"/>
          <a:ext cx="2520279" cy="2872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3418651737"/>
              </p:ext>
            </p:extLst>
          </p:nvPr>
        </p:nvGraphicFramePr>
        <p:xfrm>
          <a:off x="9606000" y="2484000"/>
          <a:ext cx="2485320" cy="2918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43991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sun9-49.userapi.com/YY6WniPDdLUe_-E2WWJRZsSvvyERunlZR1h5jQ/On8y6RQwwm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69000"/>
            <a:ext cx="2070000" cy="1552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1">
            <a:extLst>
              <a:ext uri="{FF2B5EF4-FFF2-40B4-BE49-F238E27FC236}">
                <a16:creationId xmlns="" xmlns:a16="http://schemas.microsoft.com/office/drawing/2014/main" id="{ABE1DD15-BAC6-4A09-8F96-81ED301B1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Партнеры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проекта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Текст 12">
            <a:extLst>
              <a:ext uri="{FF2B5EF4-FFF2-40B4-BE49-F238E27FC236}">
                <a16:creationId xmlns="" xmlns:a16="http://schemas.microsoft.com/office/drawing/2014/main" id="{0A108B47-6F7E-45CB-8AA0-06B2B6190B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3279" y="1269000"/>
            <a:ext cx="7261501" cy="1166877"/>
          </a:xfrm>
        </p:spPr>
        <p:txBody>
          <a:bodyPr>
            <a:noAutofit/>
          </a:bodyPr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Филиал федерального государственного бюджетного образовательного учреждения высшего образования «Мурманский арктический государственный университет» в г. Апатиты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CF7317E7-C8B3-4D03-BC0D-B436D876202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8"/>
          <a:stretch/>
        </p:blipFill>
        <p:spPr>
          <a:xfrm>
            <a:off x="8108775" y="732302"/>
            <a:ext cx="3698551" cy="5306698"/>
          </a:xfrm>
        </p:spPr>
      </p:pic>
      <p:pic>
        <p:nvPicPr>
          <p:cNvPr id="7" name="Picture 2" descr="https://sun9-15.userapi.com/c857324/v857324409/e8777/mDYA7L0Umm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000" y="2754000"/>
            <a:ext cx="3566060" cy="26745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sun9-47.userapi.com/rJTEoq86g70pcEqoyiDkhdl8Dyk3EXaVFWYkZg/N7EQ6aWJ36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060" y="4904205"/>
            <a:ext cx="1976121" cy="14820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219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DD72D099-1F72-4D69-B230-B2B7E467A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dirty="0"/>
              <a:t>СПАСИБО</a:t>
            </a:r>
          </a:p>
        </p:txBody>
      </p:sp>
    </p:spTree>
    <p:extLst>
      <p:ext uri="{BB962C8B-B14F-4D97-AF65-F5344CB8AC3E}">
        <p14:creationId xmlns:p14="http://schemas.microsoft.com/office/powerpoint/2010/main" val="30868441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2020</TotalTime>
  <Words>533</Words>
  <Application>Microsoft Office PowerPoint</Application>
  <PresentationFormat>Произвольный</PresentationFormat>
  <Paragraphs>67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Исполнительная</vt:lpstr>
      <vt:lpstr>Презентация PowerPoint</vt:lpstr>
      <vt:lpstr>Стандартизация практики</vt:lpstr>
      <vt:lpstr>Цель проекта:  формирование и пропаганда ценностей ответственного родительства, повышение престижа позитивного родительства, сохранение семейного благополучия.</vt:lpstr>
      <vt:lpstr>Презентация PowerPoint</vt:lpstr>
      <vt:lpstr>Презентация PowerPoint</vt:lpstr>
      <vt:lpstr>Результаты</vt:lpstr>
      <vt:lpstr>Оценка эффективности</vt:lpstr>
      <vt:lpstr>Партнеры проекта</vt:lpstr>
      <vt:lpstr>СПАСИБО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OSRN</cp:lastModifiedBy>
  <cp:revision>57</cp:revision>
  <dcterms:created xsi:type="dcterms:W3CDTF">2020-05-04T14:52:20Z</dcterms:created>
  <dcterms:modified xsi:type="dcterms:W3CDTF">2020-12-17T06:16:08Z</dcterms:modified>
</cp:coreProperties>
</file>