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58" r:id="rId4"/>
    <p:sldId id="267" r:id="rId5"/>
    <p:sldId id="259" r:id="rId6"/>
    <p:sldId id="265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27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065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0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2098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40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5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2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4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0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2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0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7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1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8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5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99715-2977-46C6-9055-7F43B8F9E8A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C461E6-E34B-4FD2-AC98-D13BD0A8F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47339-DBFE-438B-BB2F-E8F1EAE5B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31" y="53122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  <a:t>Работа психолога в учебно-тренировочной квартире осуществляется по направлениям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C42FD-DA52-47F0-9FA0-D604DE24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37" y="1397479"/>
            <a:ext cx="9219054" cy="41388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Диагностическая деятельность </a:t>
            </a:r>
          </a:p>
          <a:p>
            <a:pPr marL="0" indent="0" algn="ctr">
              <a:buNone/>
            </a:pPr>
            <a:r>
              <a:rPr lang="ru-RU" b="1" dirty="0"/>
              <a:t>(оценка психического и эмоционального состояния, определение увлечений    и интересов в сфере творчества, досуга и отдыха)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E2CA15-68AA-484D-870F-92D274E318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1" y="2618514"/>
            <a:ext cx="4429760" cy="33223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2AD5C3-06BB-4D4C-BE32-1C78E7CD1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>
          <a:xfrm>
            <a:off x="8112686" y="2594872"/>
            <a:ext cx="2487507" cy="3654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05D1B5-5CC0-4555-9FC5-453112F3C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310"/>
          <a:stretch/>
        </p:blipFill>
        <p:spPr>
          <a:xfrm>
            <a:off x="4971966" y="2594872"/>
            <a:ext cx="2944125" cy="37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88B2C-5025-4FAB-BEC9-98696D63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7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8AD49-B238-435C-9807-6ACF75E4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6" y="609601"/>
            <a:ext cx="8596668" cy="45521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2"/>
                </a:solidFill>
              </a:rPr>
              <a:t>Коррекционно-развивающая деятельность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/>
                </a:solidFill>
              </a:rPr>
              <a:t>(развитие всех познавательных процессов и гармонизация                          внутригрупповых взаимоотношений)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49E92-287F-4CD0-8B74-A9CE0F220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9" y="2063931"/>
            <a:ext cx="2412546" cy="4288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40F30D-6C6E-4917-8678-BAFDA0B2B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15837"/>
          <a:stretch/>
        </p:blipFill>
        <p:spPr>
          <a:xfrm>
            <a:off x="3883105" y="2432638"/>
            <a:ext cx="2813794" cy="39202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C97A84-78E9-4003-9290-BF94B7CED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0" b="20142"/>
          <a:stretch/>
        </p:blipFill>
        <p:spPr>
          <a:xfrm>
            <a:off x="7097869" y="2063931"/>
            <a:ext cx="3544006" cy="43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44B3C-E944-4849-A578-96596F3B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57051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254C29-3813-4D3E-8860-F6D12886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1"/>
            <a:ext cx="8596668" cy="457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Деятельность по работе с семьей </a:t>
            </a:r>
          </a:p>
          <a:p>
            <a:pPr marL="0" indent="0" algn="ctr">
              <a:buNone/>
            </a:pPr>
            <a:r>
              <a:rPr lang="ru-RU" b="1" dirty="0"/>
              <a:t>(гармонизация внутрисемейных отношений,                                                          создание благополучного микроклимата в семье)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39B72A-A467-4ECF-8B42-03F5F8277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20350"/>
          <a:stretch/>
        </p:blipFill>
        <p:spPr>
          <a:xfrm>
            <a:off x="667610" y="4355687"/>
            <a:ext cx="2744526" cy="2398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B0CB12-193B-44A6-BD03-B9B0E79728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20" y="2610950"/>
            <a:ext cx="4564776" cy="34235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EF3E3B-4FBB-40D4-8D9C-CBD9BF82B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9" r="10497" b="20889"/>
          <a:stretch/>
        </p:blipFill>
        <p:spPr>
          <a:xfrm>
            <a:off x="3759153" y="2357313"/>
            <a:ext cx="3452681" cy="41224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6EA86-430F-431D-B1AD-D3F55D9848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" y="1957827"/>
            <a:ext cx="3029100" cy="22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0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5A1AF-6ECB-401B-BC12-68459E21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C676B1-CAD0-48C8-9D1B-32F03736C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903" y="2086672"/>
            <a:ext cx="3881438" cy="29110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DF5D21-B163-49CE-99A9-CA27C0CAF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56" y="2179415"/>
            <a:ext cx="4037331" cy="3027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248F0D-0D7C-4AA4-B5A4-8877BD22A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8" y="2179415"/>
            <a:ext cx="4037331" cy="30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72353-8CD2-4D83-B34C-5C956E71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01450-89BF-41D3-AF7C-6EEEC58B3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15992"/>
            <a:ext cx="8596668" cy="4332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Досуговая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D0E746-FDF9-4683-B1A8-899800C891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r="16531"/>
          <a:stretch/>
        </p:blipFill>
        <p:spPr>
          <a:xfrm>
            <a:off x="330926" y="2124891"/>
            <a:ext cx="3492137" cy="35139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EFE81-493C-4781-9070-782B1C28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71" y="1976845"/>
            <a:ext cx="2857500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A3E171-8456-4F36-97E5-B17DEF241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" r="15760" b="35492"/>
          <a:stretch/>
        </p:blipFill>
        <p:spPr>
          <a:xfrm>
            <a:off x="7649170" y="1976845"/>
            <a:ext cx="3249664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1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F7C43-0643-4096-BCAA-5D3566E5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3F0010-7600-4825-AE0B-9FB8D5AB6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18" y="2091013"/>
            <a:ext cx="3567964" cy="267597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57AB11-C2CD-47DE-9FDC-47E38F0D5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952" y="2061540"/>
            <a:ext cx="4300330" cy="3225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F4FE36-286D-4C3F-BA6E-0CC30DB9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6718" y="2061542"/>
            <a:ext cx="4300330" cy="32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78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91844-FF48-457C-A56A-DE82D378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84F238-49F4-4D73-8AE2-9A4C8832A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4185" y="1850249"/>
            <a:ext cx="4641986" cy="34814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0F7D6D-4256-436D-AFCC-AB9825644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11078"/>
            <a:ext cx="2607661" cy="4635843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8EDF2F6-E80B-47F8-9861-94A441449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76" y="1930400"/>
            <a:ext cx="4177271" cy="3132953"/>
          </a:xfrm>
        </p:spPr>
      </p:pic>
    </p:spTree>
    <p:extLst>
      <p:ext uri="{BB962C8B-B14F-4D97-AF65-F5344CB8AC3E}">
        <p14:creationId xmlns:p14="http://schemas.microsoft.com/office/powerpoint/2010/main" val="33648767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60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Аспект</vt:lpstr>
      <vt:lpstr>Работа психолога в учебно-тренировочной квартире осуществляется по направлениям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«Друзья и дом»: особенности психологической работы в учебно-тренировочной квартире»</dc:title>
  <dc:creator>Добро Добро</dc:creator>
  <cp:lastModifiedBy>Добро Добро</cp:lastModifiedBy>
  <cp:revision>18</cp:revision>
  <dcterms:created xsi:type="dcterms:W3CDTF">2020-10-06T23:38:37Z</dcterms:created>
  <dcterms:modified xsi:type="dcterms:W3CDTF">2021-02-19T07:49:25Z</dcterms:modified>
</cp:coreProperties>
</file>