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67" r:id="rId3"/>
    <p:sldId id="1269" r:id="rId4"/>
    <p:sldId id="127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B44"/>
    <a:srgbClr val="005696"/>
    <a:srgbClr val="A5575C"/>
    <a:srgbClr val="223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1" autoAdjust="0"/>
    <p:restoredTop sz="94660"/>
  </p:normalViewPr>
  <p:slideViewPr>
    <p:cSldViewPr snapToGrid="0">
      <p:cViewPr>
        <p:scale>
          <a:sx n="73" d="100"/>
          <a:sy n="73" d="100"/>
        </p:scale>
        <p:origin x="-380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5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05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6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5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8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7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6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8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5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56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49F21-943A-47DF-99E2-02F95A7390BB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75A45-3969-43F7-9D5E-1A8909A23B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5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3406" y="1721934"/>
            <a:ext cx="10615748" cy="153989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СОВМЕСТНЫЙ ОТРАСЛЕВОЙ </a:t>
            </a:r>
            <a: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МЕТОДИЧЕСКИЙ</a:t>
            </a:r>
            <a:b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СОВЕТ </a:t>
            </a:r>
            <a:r>
              <a:rPr lang="ru-RU" sz="2000" b="1" dirty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СЕРВИСА И ТУРИЗМА НОВОСИБИРСКОЙ </a:t>
            </a:r>
            <a: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ОБЛАСТИ</a:t>
            </a:r>
            <a:b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– </a:t>
            </a:r>
            <a: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ТЕХНОЛОГИЯ</a:t>
            </a:r>
            <a: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ПОВЫШЕНИЯ КАЧЕСТВА ПРОФЕССИОНАЛЬНОГО ОБРАЗОВАНИЯ</a:t>
            </a:r>
            <a:r>
              <a:rPr lang="ru-RU" sz="2000" dirty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D73B44"/>
                </a:solidFill>
                <a:latin typeface="Arial" panose="020B0604020202020204" pitchFamily="34" charset="0"/>
                <a:ea typeface="Roboto Bold" panose="02000000000000000000" pitchFamily="2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D73B44"/>
              </a:solidFill>
              <a:latin typeface="Arial" panose="020B0604020202020204" pitchFamily="34" charset="0"/>
              <a:ea typeface="Roboto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14" y="289527"/>
            <a:ext cx="1771902" cy="393756"/>
          </a:xfrm>
          <a:prstGeom prst="rect">
            <a:avLst/>
          </a:prstGeom>
        </p:spPr>
      </p:pic>
      <p:pic>
        <p:nvPicPr>
          <p:cNvPr id="10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784" y="219979"/>
            <a:ext cx="1117447" cy="465407"/>
          </a:xfrm>
          <a:prstGeom prst="rect">
            <a:avLst/>
          </a:prstGeom>
          <a:effectLst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C40E6D-4A7B-45AA-B7F1-1882520A2B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7" t="10183" r="5766" b="18456"/>
          <a:stretch/>
        </p:blipFill>
        <p:spPr>
          <a:xfrm>
            <a:off x="4341446" y="291630"/>
            <a:ext cx="1900488" cy="4081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311190-4EAE-4F16-9C98-DD1402C21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081" y="190199"/>
            <a:ext cx="1598970" cy="6109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20" y="3420851"/>
            <a:ext cx="6012680" cy="34997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564" y="5038447"/>
            <a:ext cx="4503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ГАПОУ НСО «Новосибирский колледж легкой промышленности и сервиса</a:t>
            </a:r>
            <a:endParaRPr lang="ru-RU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Ефанова</a:t>
            </a:r>
            <a:r>
              <a:rPr lang="ru-RU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Лариса</a:t>
            </a:r>
            <a:endParaRPr lang="ru-RU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4" y="5978818"/>
            <a:ext cx="750094" cy="77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20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067" y="340678"/>
            <a:ext cx="9794999" cy="11356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D73B44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Заголовок </a:t>
            </a:r>
            <a:r>
              <a:rPr lang="en-US" sz="2800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800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Arial)</a:t>
            </a:r>
            <a:r>
              <a:rPr lang="ru-RU" sz="2800" dirty="0">
                <a:solidFill>
                  <a:srgbClr val="D73B44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D73B44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569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Подзаголовок </a:t>
            </a:r>
            <a:r>
              <a:rPr lang="en-US" sz="2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Arial)</a:t>
            </a:r>
            <a:endParaRPr lang="ru-RU" sz="28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7" y="6283523"/>
            <a:ext cx="1513576" cy="336351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" y="849725"/>
            <a:ext cx="1828565" cy="523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78285" y="1621440"/>
            <a:ext cx="9528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en-US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Arial)</a:t>
            </a:r>
            <a:endParaRPr lang="ru-RU" sz="24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u="sng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Список:</a:t>
            </a:r>
          </a:p>
          <a:p>
            <a:pPr marL="285750" lvl="0" indent="-285750">
              <a:buClr>
                <a:srgbClr val="D73B44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</a:t>
            </a:r>
          </a:p>
          <a:p>
            <a:pPr marL="285750" lvl="0" indent="-285750">
              <a:buClr>
                <a:srgbClr val="005696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</a:t>
            </a:r>
          </a:p>
          <a:p>
            <a:pPr marL="285750" lvl="0" indent="-285750">
              <a:buClr>
                <a:srgbClr val="D73B44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67" y="417768"/>
            <a:ext cx="7916209" cy="620210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13" y="909242"/>
            <a:ext cx="19319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76" y="2286292"/>
            <a:ext cx="1405726" cy="578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96" y="2373761"/>
            <a:ext cx="1521757" cy="4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28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067" y="340678"/>
            <a:ext cx="9794999" cy="113569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D73B44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Заголовок </a:t>
            </a:r>
            <a:r>
              <a:rPr lang="en-US" sz="2800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800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Arial)</a:t>
            </a:r>
            <a:r>
              <a:rPr lang="ru-RU" sz="2800" dirty="0">
                <a:solidFill>
                  <a:srgbClr val="D73B44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rgbClr val="D73B44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5696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Подзаголовок </a:t>
            </a:r>
            <a:r>
              <a:rPr lang="en-US" sz="2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8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Arial)</a:t>
            </a:r>
            <a:endParaRPr lang="ru-RU" sz="28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7" y="6283523"/>
            <a:ext cx="1513576" cy="336351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" y="849725"/>
            <a:ext cx="1828565" cy="523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78285" y="1621440"/>
            <a:ext cx="9528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en-US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Arial)</a:t>
            </a:r>
            <a:endParaRPr lang="ru-RU" sz="24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u="sng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Список:</a:t>
            </a:r>
          </a:p>
          <a:p>
            <a:pPr marL="285750" lvl="0" indent="-285750">
              <a:buClr>
                <a:srgbClr val="D73B44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</a:t>
            </a:r>
          </a:p>
          <a:p>
            <a:pPr marL="285750" lvl="0" indent="-285750">
              <a:buClr>
                <a:srgbClr val="005696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</a:t>
            </a:r>
          </a:p>
          <a:p>
            <a:pPr marL="285750" lvl="0" indent="-285750">
              <a:buClr>
                <a:srgbClr val="D73B44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13" y="909242"/>
            <a:ext cx="19319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79" y="436316"/>
            <a:ext cx="8054029" cy="621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0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7" y="6283523"/>
            <a:ext cx="1513576" cy="336351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" y="849725"/>
            <a:ext cx="1828565" cy="52367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9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78285" y="1621440"/>
            <a:ext cx="95285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en-US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шрифт </a:t>
            </a:r>
            <a:r>
              <a:rPr lang="en-US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Arial)</a:t>
            </a:r>
            <a:endParaRPr lang="ru-RU" sz="2400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u="sng" dirty="0">
              <a:solidFill>
                <a:srgbClr val="0056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Список:</a:t>
            </a:r>
          </a:p>
          <a:p>
            <a:pPr marL="285750" lvl="0" indent="-285750">
              <a:buClr>
                <a:srgbClr val="D73B44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</a:t>
            </a:r>
          </a:p>
          <a:p>
            <a:pPr marL="285750" lvl="0" indent="-285750">
              <a:buClr>
                <a:srgbClr val="005696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D73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2</a:t>
            </a:r>
          </a:p>
          <a:p>
            <a:pPr marL="285750" lvl="0" indent="-285750">
              <a:buClr>
                <a:srgbClr val="D73B44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13" y="909242"/>
            <a:ext cx="19319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59" y="545833"/>
            <a:ext cx="7962950" cy="621386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83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63</Words>
  <Application>Microsoft Office PowerPoint</Application>
  <PresentationFormat>Произвольный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СОВМЕСТНЫЙ ОТРАСЛЕВОЙ МЕТОДИЧЕСКИЙ СОВЕТ СЕРВИСА И ТУРИЗМА НОВОСИБИРСКОЙ ОБЛАСТИ – ТЕХНОЛОГИЯ ПОВЫШЕНИЯ КАЧЕСТВА ПРОФЕССИОНАЛЬНОГО ОБРАЗОВАНИЯ   </vt:lpstr>
      <vt:lpstr>Заголовок (шрифт Arial) Подзаголовок (шрифт Arial)</vt:lpstr>
      <vt:lpstr>Заголовок (шрифт Arial) Подзаголовок (шрифт Arial)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Аня</dc:creator>
  <cp:lastModifiedBy>Пользователь Windows</cp:lastModifiedBy>
  <cp:revision>122</cp:revision>
  <dcterms:created xsi:type="dcterms:W3CDTF">2018-04-01T15:32:34Z</dcterms:created>
  <dcterms:modified xsi:type="dcterms:W3CDTF">2021-07-06T03:51:39Z</dcterms:modified>
</cp:coreProperties>
</file>