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B2B2B2"/>
    <a:srgbClr val="202020"/>
    <a:srgbClr val="323232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702" y="84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3953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417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1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750945"/>
            <a:ext cx="9843135" cy="811530"/>
          </a:xfrm>
        </p:spPr>
        <p:txBody>
          <a:bodyPr anchor="b">
            <a:no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kumimoji="0" lang="en-US" sz="28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en-US" smtClean="0"/>
              <a:t>7/23/2021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  <a:p>
            <a:pPr lvl="3"/>
            <a:r>
              <a:rPr lang="en-US" dirty="0" smtClean="0"/>
              <a:t>Fourth level</a:t>
            </a:r>
            <a:endParaRPr lang="en-US" dirty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en-US" smtClean="0"/>
              <a:t>7/23/2021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49AE70B2-8BF9-45C0-BB95-33D1B9D3A85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defRPr sz="2800" b="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9564" y="2754344"/>
            <a:ext cx="4120515" cy="1325880"/>
          </a:xfrm>
        </p:spPr>
        <p:txBody>
          <a:bodyPr>
            <a:normAutofit/>
          </a:bodyPr>
          <a:lstStyle/>
          <a:p>
            <a:r>
              <a:rPr lang="ru-RU" altLang="en-US" sz="2000" dirty="0" smtClean="0">
                <a:solidFill>
                  <a:srgbClr val="CC3300"/>
                </a:solidFill>
                <a:latin typeface="+mn-lt"/>
                <a:cs typeface="Arial" panose="020B0604020202020204" pitchFamily="34" charset="0"/>
              </a:rPr>
              <a:t>Траектория профессионального обогащения                                 «ГАПОУ ТО «Тобольский многопрофильный техникум»</a:t>
            </a:r>
            <a:endParaRPr lang="ru-RU" altLang="en-US" sz="2000" dirty="0">
              <a:solidFill>
                <a:srgbClr val="CC33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621269" y="689523"/>
            <a:ext cx="2369185" cy="1114563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9435847" y="784424"/>
            <a:ext cx="2723194" cy="1120949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9390900" y="3254102"/>
            <a:ext cx="2726369" cy="1225408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48370" y="3254101"/>
            <a:ext cx="2689430" cy="1113414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48370" y="4479510"/>
            <a:ext cx="2689430" cy="1668116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488503" y="5193435"/>
            <a:ext cx="2369185" cy="1068898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97439" y="542771"/>
            <a:ext cx="2640361" cy="1382412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  <p:sp>
        <p:nvSpPr>
          <p:cNvPr id="24" name="Текстовое поле 23"/>
          <p:cNvSpPr txBox="1"/>
          <p:nvPr/>
        </p:nvSpPr>
        <p:spPr>
          <a:xfrm>
            <a:off x="6838763" y="770132"/>
            <a:ext cx="21516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en-US" sz="1400" b="1" dirty="0" smtClean="0">
                <a:cs typeface="Arial" panose="020B0604020202020204" pitchFamily="34" charset="0"/>
              </a:rPr>
              <a:t>Департамент образования и науки Тюменской области</a:t>
            </a:r>
            <a:endParaRPr lang="ru-RU" altLang="en-US" sz="1400" b="1" dirty="0"/>
          </a:p>
        </p:txBody>
      </p:sp>
      <p:sp>
        <p:nvSpPr>
          <p:cNvPr id="25" name="Текстовое поле 24"/>
          <p:cNvSpPr txBox="1"/>
          <p:nvPr/>
        </p:nvSpPr>
        <p:spPr>
          <a:xfrm>
            <a:off x="197439" y="4552149"/>
            <a:ext cx="262392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altLang="en-US" sz="1400" b="1" dirty="0" smtClean="0">
                <a:cs typeface="Arial" panose="020B0604020202020204" pitchFamily="34" charset="0"/>
              </a:rPr>
              <a:t>Индивидуальные</a:t>
            </a:r>
          </a:p>
          <a:p>
            <a:r>
              <a:rPr lang="ru-RU" altLang="en-US" sz="1400" b="1" dirty="0" smtClean="0">
                <a:cs typeface="Arial" panose="020B0604020202020204" pitchFamily="34" charset="0"/>
              </a:rPr>
              <a:t> образовательные траектории</a:t>
            </a:r>
          </a:p>
          <a:p>
            <a:r>
              <a:rPr lang="ru-RU" altLang="en-US" sz="1400" i="1" dirty="0" smtClean="0">
                <a:cs typeface="Arial" panose="020B0604020202020204" pitchFamily="34" charset="0"/>
              </a:rPr>
              <a:t>Вузы,</a:t>
            </a:r>
          </a:p>
          <a:p>
            <a:r>
              <a:rPr lang="ru-RU" altLang="en-US" sz="1400" i="1" dirty="0" smtClean="0">
                <a:cs typeface="Arial" panose="020B0604020202020204" pitchFamily="34" charset="0"/>
              </a:rPr>
              <a:t>Тобольский многопрофильный</a:t>
            </a:r>
          </a:p>
          <a:p>
            <a:r>
              <a:rPr lang="ru-RU" altLang="en-US" sz="1400" i="1" dirty="0" smtClean="0">
                <a:cs typeface="Arial" panose="020B0604020202020204" pitchFamily="34" charset="0"/>
              </a:rPr>
              <a:t> техникум, </a:t>
            </a:r>
          </a:p>
          <a:p>
            <a:r>
              <a:rPr lang="ru-RU" altLang="en-US" sz="1400" i="1" dirty="0" smtClean="0">
                <a:cs typeface="Arial" panose="020B0604020202020204" pitchFamily="34" charset="0"/>
              </a:rPr>
              <a:t>общеобразовательные школы,</a:t>
            </a:r>
            <a:endParaRPr lang="ru-RU" altLang="en-US" sz="1400" i="1" dirty="0">
              <a:cs typeface="Arial" panose="020B0604020202020204" pitchFamily="34" charset="0"/>
            </a:endParaRPr>
          </a:p>
        </p:txBody>
      </p:sp>
      <p:sp>
        <p:nvSpPr>
          <p:cNvPr id="26" name="Текстовое поле 25"/>
          <p:cNvSpPr txBox="1"/>
          <p:nvPr/>
        </p:nvSpPr>
        <p:spPr>
          <a:xfrm>
            <a:off x="3488503" y="5193435"/>
            <a:ext cx="331780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en-US" sz="1400" b="1" dirty="0" err="1" smtClean="0">
                <a:cs typeface="Arial" panose="020B0604020202020204" pitchFamily="34" charset="0"/>
              </a:rPr>
              <a:t>Проф.туризм</a:t>
            </a:r>
            <a:endParaRPr lang="ru-RU" altLang="en-US" sz="1400" b="1" dirty="0" smtClean="0">
              <a:cs typeface="Arial" panose="020B0604020202020204" pitchFamily="34" charset="0"/>
            </a:endParaRPr>
          </a:p>
          <a:p>
            <a:r>
              <a:rPr lang="ru-RU" altLang="en-US" sz="1400" i="1" dirty="0" smtClean="0">
                <a:cs typeface="Arial" panose="020B0604020202020204" pitchFamily="34" charset="0"/>
              </a:rPr>
              <a:t>Бизнес-структуры</a:t>
            </a:r>
          </a:p>
          <a:p>
            <a:r>
              <a:rPr lang="ru-RU" altLang="en-US" sz="1400" i="1" dirty="0" smtClean="0">
                <a:cs typeface="Arial" panose="020B0604020202020204" pitchFamily="34" charset="0"/>
              </a:rPr>
              <a:t>ДПО</a:t>
            </a:r>
          </a:p>
          <a:p>
            <a:r>
              <a:rPr lang="ru-RU" altLang="en-US" sz="1400" i="1" dirty="0" smtClean="0">
                <a:cs typeface="Arial" panose="020B0604020202020204" pitchFamily="34" charset="0"/>
              </a:rPr>
              <a:t>ОО г. Тобольска и Тобольского</a:t>
            </a:r>
          </a:p>
          <a:p>
            <a:r>
              <a:rPr lang="ru-RU" altLang="en-US" sz="1400" i="1" dirty="0" smtClean="0">
                <a:cs typeface="Arial" panose="020B0604020202020204" pitchFamily="34" charset="0"/>
              </a:rPr>
              <a:t> района</a:t>
            </a:r>
          </a:p>
          <a:p>
            <a:endParaRPr lang="ru-RU" altLang="en-US" sz="1400" i="1" dirty="0">
              <a:cs typeface="Arial" panose="020B0604020202020204" pitchFamily="34" charset="0"/>
            </a:endParaRPr>
          </a:p>
        </p:txBody>
      </p:sp>
      <p:sp>
        <p:nvSpPr>
          <p:cNvPr id="27" name="Текстовое поле 26"/>
          <p:cNvSpPr txBox="1"/>
          <p:nvPr/>
        </p:nvSpPr>
        <p:spPr>
          <a:xfrm>
            <a:off x="9447917" y="951266"/>
            <a:ext cx="22292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en-US" sz="1400" b="1" dirty="0" smtClean="0">
                <a:cs typeface="Arial" panose="020B0604020202020204" pitchFamily="34" charset="0"/>
              </a:rPr>
              <a:t>ООО «</a:t>
            </a:r>
            <a:r>
              <a:rPr lang="ru-RU" altLang="en-US" sz="1400" b="1" dirty="0" err="1" smtClean="0">
                <a:cs typeface="Arial" panose="020B0604020202020204" pitchFamily="34" charset="0"/>
              </a:rPr>
              <a:t>ЗабСибНефтехим</a:t>
            </a:r>
            <a:r>
              <a:rPr lang="ru-RU" altLang="en-US" sz="1400" b="1" dirty="0" smtClean="0">
                <a:cs typeface="Arial" panose="020B0604020202020204" pitchFamily="34" charset="0"/>
              </a:rPr>
              <a:t>»</a:t>
            </a:r>
          </a:p>
          <a:p>
            <a:r>
              <a:rPr lang="ru-RU" altLang="en-US" sz="1400" b="1" dirty="0" smtClean="0">
                <a:cs typeface="Arial" panose="020B0604020202020204" pitchFamily="34" charset="0"/>
              </a:rPr>
              <a:t>(ЦРИТЭ «СИБУРИНТЕХ»)</a:t>
            </a:r>
          </a:p>
          <a:p>
            <a:r>
              <a:rPr lang="ru-RU" altLang="en-US" sz="1400" i="1" dirty="0" smtClean="0">
                <a:cs typeface="Arial" panose="020B0604020202020204" pitchFamily="34" charset="0"/>
              </a:rPr>
              <a:t>Градообразующее предприятие</a:t>
            </a:r>
            <a:endParaRPr lang="ru-RU" altLang="en-US" sz="1400" i="1" dirty="0">
              <a:cs typeface="Arial" panose="020B0604020202020204" pitchFamily="34" charset="0"/>
            </a:endParaRPr>
          </a:p>
        </p:txBody>
      </p:sp>
      <p:sp>
        <p:nvSpPr>
          <p:cNvPr id="28" name="Текстовое поле 27"/>
          <p:cNvSpPr txBox="1"/>
          <p:nvPr/>
        </p:nvSpPr>
        <p:spPr>
          <a:xfrm>
            <a:off x="9374071" y="3280628"/>
            <a:ext cx="26162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WS </a:t>
            </a:r>
            <a:r>
              <a:rPr lang="en-US" alt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Juniors</a:t>
            </a:r>
            <a:endParaRPr lang="ru-RU" altLang="ru-RU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altLang="en-US" sz="1200" i="1" dirty="0"/>
              <a:t>Проект реализуется с 2017 </a:t>
            </a:r>
            <a:r>
              <a:rPr lang="ru-RU" altLang="en-US" sz="1200" i="1" dirty="0" smtClean="0"/>
              <a:t>года, ориентирован на проведение конкурсов профессионального мастерства</a:t>
            </a:r>
            <a:r>
              <a:rPr lang="en-US" altLang="en-US" sz="1200" i="1" dirty="0" smtClean="0"/>
              <a:t> </a:t>
            </a:r>
            <a:r>
              <a:rPr lang="ru-RU" altLang="en-US" sz="1200" i="1" dirty="0" smtClean="0"/>
              <a:t>по стандартам </a:t>
            </a:r>
            <a:r>
              <a:rPr lang="en-US" altLang="en-US" sz="1200" i="1" dirty="0" err="1" smtClean="0"/>
              <a:t>WorldSkills</a:t>
            </a:r>
            <a:r>
              <a:rPr lang="en-US" altLang="en-US" sz="1200" i="1" dirty="0" smtClean="0"/>
              <a:t> Russia</a:t>
            </a:r>
            <a:endParaRPr lang="ru-RU" altLang="en-US" sz="1200" i="1" dirty="0"/>
          </a:p>
          <a:p>
            <a:endParaRPr lang="en-US" alt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Текстовое поле 28"/>
          <p:cNvSpPr txBox="1"/>
          <p:nvPr/>
        </p:nvSpPr>
        <p:spPr>
          <a:xfrm>
            <a:off x="0" y="3197964"/>
            <a:ext cx="30403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en-US" sz="1400" b="1" dirty="0" err="1">
                <a:cs typeface="Arial" panose="020B0604020202020204" pitchFamily="34" charset="0"/>
              </a:rPr>
              <a:t>Навигатум</a:t>
            </a:r>
            <a:endParaRPr lang="ru-RU" altLang="en-US" sz="1400" b="1" dirty="0">
              <a:cs typeface="Arial" panose="020B0604020202020204" pitchFamily="34" charset="0"/>
            </a:endParaRPr>
          </a:p>
          <a:p>
            <a:pPr algn="ctr"/>
            <a:r>
              <a:rPr lang="ru-RU" altLang="en-US" sz="1400" b="1" dirty="0">
                <a:cs typeface="Arial" panose="020B0604020202020204" pitchFamily="34" charset="0"/>
              </a:rPr>
              <a:t> для </a:t>
            </a:r>
            <a:r>
              <a:rPr lang="ru-RU" altLang="en-US" sz="1400" b="1" dirty="0" smtClean="0">
                <a:cs typeface="Arial" panose="020B0604020202020204" pitchFamily="34" charset="0"/>
              </a:rPr>
              <a:t>дошкольников </a:t>
            </a:r>
          </a:p>
          <a:p>
            <a:pPr algn="ctr"/>
            <a:r>
              <a:rPr lang="ru-RU" altLang="en-US" sz="1400" i="1" dirty="0" smtClean="0">
                <a:cs typeface="Arial" panose="020B0604020202020204" pitchFamily="34" charset="0"/>
              </a:rPr>
              <a:t>МАДОУ «Детский сад №40-Центр развития ребенка»</a:t>
            </a:r>
          </a:p>
          <a:p>
            <a:pPr algn="ctr"/>
            <a:r>
              <a:rPr lang="ru-RU" altLang="en-US" sz="1400" i="1" dirty="0" smtClean="0">
                <a:cs typeface="Arial" panose="020B0604020202020204" pitchFamily="34" charset="0"/>
              </a:rPr>
              <a:t>МОУ «Школа детский сад №16»</a:t>
            </a:r>
            <a:endParaRPr lang="ru-RU" altLang="en-US" sz="1400" i="1" dirty="0">
              <a:cs typeface="Arial" panose="020B0604020202020204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243705" y="2766695"/>
            <a:ext cx="4117340" cy="125539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320355" y="5193434"/>
            <a:ext cx="2369185" cy="1068899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altLang="en-US" sz="1400" b="1" dirty="0">
                <a:cs typeface="Arial" panose="020B0604020202020204" pitchFamily="34" charset="0"/>
              </a:rPr>
              <a:t>Колледж </a:t>
            </a:r>
            <a:r>
              <a:rPr lang="ru-RU" altLang="en-US" sz="1400" b="1" dirty="0" smtClean="0">
                <a:cs typeface="Arial" panose="020B0604020202020204" pitchFamily="34" charset="0"/>
              </a:rPr>
              <a:t>Завод</a:t>
            </a:r>
          </a:p>
          <a:p>
            <a:pPr algn="ctr"/>
            <a:r>
              <a:rPr lang="ru-RU" altLang="en-US" sz="1400" i="1" dirty="0" smtClean="0">
                <a:cs typeface="Arial" panose="020B0604020202020204" pitchFamily="34" charset="0"/>
              </a:rPr>
              <a:t>Проект планируется к реализации</a:t>
            </a:r>
            <a:endParaRPr lang="ru-RU" altLang="en-US" sz="1400" i="1" dirty="0"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5270" y="50568"/>
            <a:ext cx="11735092" cy="41956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 Сетевое взаимодействия ГАПОУ ТО «Тобольский многопрофильный техникум»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1" name="Текстовое поле 22"/>
          <p:cNvSpPr txBox="1"/>
          <p:nvPr/>
        </p:nvSpPr>
        <p:spPr>
          <a:xfrm>
            <a:off x="915559" y="459518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altLang="en-US" b="1" dirty="0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575809" y="726671"/>
            <a:ext cx="2369185" cy="1077415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  <p:sp>
        <p:nvSpPr>
          <p:cNvPr id="34" name="Текстовое поле 27"/>
          <p:cNvSpPr txBox="1"/>
          <p:nvPr/>
        </p:nvSpPr>
        <p:spPr>
          <a:xfrm>
            <a:off x="3823615" y="710459"/>
            <a:ext cx="17926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1400" b="1" dirty="0" smtClean="0">
                <a:cs typeface="Arial" panose="020B0604020202020204" pitchFamily="34" charset="0"/>
              </a:rPr>
              <a:t>Администрация          г. Тобольска и муниципальных районов</a:t>
            </a:r>
            <a:endParaRPr lang="en-US" altLang="ru-RU" sz="1400" b="1" dirty="0">
              <a:cs typeface="Arial" panose="020B0604020202020204" pitchFamily="34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9447917" y="2094489"/>
            <a:ext cx="2649347" cy="937895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  <p:sp>
        <p:nvSpPr>
          <p:cNvPr id="36" name="Текстовое поле 23"/>
          <p:cNvSpPr txBox="1"/>
          <p:nvPr/>
        </p:nvSpPr>
        <p:spPr>
          <a:xfrm>
            <a:off x="9720752" y="2238438"/>
            <a:ext cx="20266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Классы </a:t>
            </a:r>
            <a:r>
              <a:rPr lang="ru-RU" altLang="en-US" sz="1400" b="1" dirty="0" err="1" smtClean="0"/>
              <a:t>СИБУРа</a:t>
            </a:r>
            <a:endParaRPr lang="ru-RU" altLang="en-US" sz="1400" b="1" dirty="0" smtClean="0"/>
          </a:p>
          <a:p>
            <a:r>
              <a:rPr lang="ru-RU" altLang="en-US" sz="1400" i="1" dirty="0" smtClean="0"/>
              <a:t>Проект реализуется с 2017 года</a:t>
            </a:r>
            <a:endParaRPr lang="ru-RU" altLang="en-US" sz="1400" i="1" dirty="0" smtClean="0"/>
          </a:p>
          <a:p>
            <a:endParaRPr lang="ru-RU" altLang="en-US" b="1" dirty="0"/>
          </a:p>
        </p:txBody>
      </p:sp>
      <p:sp>
        <p:nvSpPr>
          <p:cNvPr id="37" name="Текстовое поле 24"/>
          <p:cNvSpPr txBox="1"/>
          <p:nvPr/>
        </p:nvSpPr>
        <p:spPr>
          <a:xfrm>
            <a:off x="754572" y="2122725"/>
            <a:ext cx="203094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altLang="en-US" sz="1400" b="1" dirty="0" smtClean="0">
                <a:cs typeface="Arial" panose="020B0604020202020204" pitchFamily="34" charset="0"/>
              </a:rPr>
              <a:t>МАУ ДО «Дом Детского</a:t>
            </a:r>
          </a:p>
          <a:p>
            <a:r>
              <a:rPr lang="ru-RU" altLang="en-US" sz="1400" b="1" dirty="0" smtClean="0">
                <a:cs typeface="Arial" panose="020B0604020202020204" pitchFamily="34" charset="0"/>
              </a:rPr>
              <a:t> творчества» </a:t>
            </a:r>
          </a:p>
          <a:p>
            <a:r>
              <a:rPr lang="ru-RU" altLang="en-US" sz="1400" i="1" dirty="0" err="1" smtClean="0">
                <a:cs typeface="Arial" panose="020B0604020202020204" pitchFamily="34" charset="0"/>
              </a:rPr>
              <a:t>Кванториум</a:t>
            </a:r>
            <a:endParaRPr lang="ru-RU" altLang="en-US" sz="1400" i="1" dirty="0">
              <a:cs typeface="Arial" panose="020B0604020202020204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97440" y="2023110"/>
            <a:ext cx="2668184" cy="937895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  <p:sp>
        <p:nvSpPr>
          <p:cNvPr id="39" name="Текстовое поле 22"/>
          <p:cNvSpPr txBox="1"/>
          <p:nvPr/>
        </p:nvSpPr>
        <p:spPr>
          <a:xfrm>
            <a:off x="255270" y="495931"/>
            <a:ext cx="278509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en-US" sz="1400" b="1" dirty="0" smtClean="0">
                <a:cs typeface="Arial" panose="020B0604020202020204" pitchFamily="34" charset="0"/>
              </a:rPr>
              <a:t>Вузы </a:t>
            </a:r>
          </a:p>
          <a:p>
            <a:r>
              <a:rPr lang="ru-RU" altLang="en-US" sz="1400" i="1" dirty="0" err="1" smtClean="0">
                <a:cs typeface="Arial" panose="020B0604020202020204" pitchFamily="34" charset="0"/>
              </a:rPr>
              <a:t>Иннополис</a:t>
            </a:r>
            <a:endParaRPr lang="ru-RU" altLang="en-US" sz="1400" i="1" dirty="0" smtClean="0">
              <a:cs typeface="Arial" panose="020B0604020202020204" pitchFamily="34" charset="0"/>
            </a:endParaRPr>
          </a:p>
          <a:p>
            <a:r>
              <a:rPr lang="ru-RU" altLang="en-US" sz="1400" i="1" dirty="0" smtClean="0">
                <a:cs typeface="Arial" panose="020B0604020202020204" pitchFamily="34" charset="0"/>
              </a:rPr>
              <a:t>Тобольский педагогический институт им. Д.И. Менделеева,</a:t>
            </a:r>
          </a:p>
          <a:p>
            <a:r>
              <a:rPr lang="ru-RU" altLang="en-US" sz="1400" i="1" dirty="0" smtClean="0">
                <a:cs typeface="Arial" panose="020B0604020202020204" pitchFamily="34" charset="0"/>
              </a:rPr>
              <a:t>Тобольский индустриальный институт</a:t>
            </a:r>
            <a:endParaRPr lang="ru-RU" altLang="en-US" sz="1400" dirty="0" smtClean="0">
              <a:cs typeface="Arial" panose="020B0604020202020204" pitchFamily="34" charset="0"/>
            </a:endParaRPr>
          </a:p>
          <a:p>
            <a:endParaRPr lang="ru-RU" altLang="en-US" sz="1400" b="1" dirty="0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9497624" y="4768129"/>
            <a:ext cx="2599640" cy="937895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altLang="en-US" sz="1400" b="1" dirty="0" smtClean="0">
                <a:cs typeface="Arial" panose="020B0604020202020204" pitchFamily="34" charset="0"/>
              </a:rPr>
              <a:t>Социальные партнеры</a:t>
            </a:r>
            <a:endParaRPr lang="ru-RU" altLang="en-US" sz="1400" b="1" dirty="0">
              <a:cs typeface="Arial" panose="020B0604020202020204" pitchFamily="34" charset="0"/>
            </a:endParaRPr>
          </a:p>
        </p:txBody>
      </p:sp>
      <p:cxnSp>
        <p:nvCxnSpPr>
          <p:cNvPr id="17" name="Прямая соединительная линия 16"/>
          <p:cNvCxnSpPr>
            <a:stCxn id="15" idx="2"/>
          </p:cNvCxnSpPr>
          <p:nvPr/>
        </p:nvCxnSpPr>
        <p:spPr>
          <a:xfrm>
            <a:off x="10797444" y="1905373"/>
            <a:ext cx="210003" cy="2173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endCxn id="16" idx="0"/>
          </p:cNvCxnSpPr>
          <p:nvPr/>
        </p:nvCxnSpPr>
        <p:spPr>
          <a:xfrm flipH="1">
            <a:off x="10754085" y="3032384"/>
            <a:ext cx="253362" cy="2217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>
            <a:endCxn id="14" idx="2"/>
          </p:cNvCxnSpPr>
          <p:nvPr/>
        </p:nvCxnSpPr>
        <p:spPr>
          <a:xfrm flipV="1">
            <a:off x="6463975" y="1804086"/>
            <a:ext cx="1341887" cy="9421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>
            <a:stCxn id="2" idx="0"/>
            <a:endCxn id="32" idx="2"/>
          </p:cNvCxnSpPr>
          <p:nvPr/>
        </p:nvCxnSpPr>
        <p:spPr>
          <a:xfrm flipH="1" flipV="1">
            <a:off x="4760402" y="1804086"/>
            <a:ext cx="1529420" cy="9502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 flipV="1">
            <a:off x="8338095" y="1884695"/>
            <a:ext cx="1109822" cy="8944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 flipH="1" flipV="1">
            <a:off x="2880150" y="1699808"/>
            <a:ext cx="1497645" cy="10545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 flipV="1">
            <a:off x="8372520" y="2492057"/>
            <a:ext cx="1086872" cy="7773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>
            <a:stCxn id="30" idx="3"/>
          </p:cNvCxnSpPr>
          <p:nvPr/>
        </p:nvCxnSpPr>
        <p:spPr>
          <a:xfrm>
            <a:off x="8361045" y="3394393"/>
            <a:ext cx="1029855" cy="4724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>
            <a:off x="8361045" y="3806359"/>
            <a:ext cx="1136579" cy="11425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7278130" y="4003903"/>
            <a:ext cx="24713" cy="591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>
            <a:stCxn id="2" idx="2"/>
            <a:endCxn id="10" idx="0"/>
          </p:cNvCxnSpPr>
          <p:nvPr/>
        </p:nvCxnSpPr>
        <p:spPr>
          <a:xfrm>
            <a:off x="6289822" y="4080224"/>
            <a:ext cx="1215126" cy="11132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>
            <a:endCxn id="20" idx="0"/>
          </p:cNvCxnSpPr>
          <p:nvPr/>
        </p:nvCxnSpPr>
        <p:spPr>
          <a:xfrm flipH="1">
            <a:off x="4673096" y="4063041"/>
            <a:ext cx="1449720" cy="11303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>
            <a:endCxn id="19" idx="3"/>
          </p:cNvCxnSpPr>
          <p:nvPr/>
        </p:nvCxnSpPr>
        <p:spPr>
          <a:xfrm flipH="1">
            <a:off x="2837800" y="3782739"/>
            <a:ext cx="1405905" cy="1530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>
            <a:stCxn id="30" idx="1"/>
          </p:cNvCxnSpPr>
          <p:nvPr/>
        </p:nvCxnSpPr>
        <p:spPr>
          <a:xfrm flipH="1">
            <a:off x="2851895" y="3394393"/>
            <a:ext cx="1391810" cy="8646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>
            <a:endCxn id="38" idx="3"/>
          </p:cNvCxnSpPr>
          <p:nvPr/>
        </p:nvCxnSpPr>
        <p:spPr>
          <a:xfrm flipH="1" flipV="1">
            <a:off x="2865624" y="2492058"/>
            <a:ext cx="1389047" cy="651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6368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147</Words>
  <Application>Microsoft Office PowerPoint</Application>
  <PresentationFormat>Широкоэкранный</PresentationFormat>
  <Paragraphs>36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微软雅黑</vt:lpstr>
      <vt:lpstr>Arial</vt:lpstr>
      <vt:lpstr>Calibri</vt:lpstr>
      <vt:lpstr>Calibri Light</vt:lpstr>
      <vt:lpstr>Office Theme</vt:lpstr>
      <vt:lpstr>Траектория профессионального обогащения                                 «ГАПОУ ТО «Тобольский многопрофильный техникум»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Редькина Светлана</cp:lastModifiedBy>
  <cp:revision>21</cp:revision>
  <dcterms:created xsi:type="dcterms:W3CDTF">2021-07-19T05:36:00Z</dcterms:created>
  <dcterms:modified xsi:type="dcterms:W3CDTF">2021-07-23T08:14:35Z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1049-11.2.0.10223</vt:lpwstr>
  </property>
</Properties>
</file>