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B2B2B2"/>
    <a:srgbClr val="202020"/>
    <a:srgbClr val="323232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546" y="108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9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1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32" y="0"/>
            <a:ext cx="4374291" cy="677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6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9" y="42358"/>
            <a:ext cx="5079962" cy="677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6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9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4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8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7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微软雅黑</vt:lpstr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Редькина С.Д.</dc:creator>
  <cp:lastModifiedBy>Редькина Светлана</cp:lastModifiedBy>
  <cp:revision>24</cp:revision>
  <dcterms:created xsi:type="dcterms:W3CDTF">2021-07-19T05:36:00Z</dcterms:created>
  <dcterms:modified xsi:type="dcterms:W3CDTF">2021-11-17T10:31:42Z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1049-11.2.0.10223</vt:lpwstr>
  </property>
</Properties>
</file>