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6"/>
  </p:notesMasterIdLst>
  <p:handoutMasterIdLst>
    <p:handoutMasterId r:id="rId7"/>
  </p:handoutMasterIdLst>
  <p:sldIdLst>
    <p:sldId id="334" r:id="rId2"/>
    <p:sldId id="316" r:id="rId3"/>
    <p:sldId id="317" r:id="rId4"/>
    <p:sldId id="318" r:id="rId5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6F117"/>
    <a:srgbClr val="000000"/>
    <a:srgbClr val="E1D42F"/>
    <a:srgbClr val="04D204"/>
    <a:srgbClr val="003300"/>
    <a:srgbClr val="BFF907"/>
    <a:srgbClr val="00A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62C327-2D3C-4D13-A445-6188CDE830C4}" type="doc">
      <dgm:prSet loTypeId="urn:microsoft.com/office/officeart/2005/8/layout/chevron1" loCatId="process" qsTypeId="urn:microsoft.com/office/officeart/2005/8/quickstyle/simple5" qsCatId="simple" csTypeId="urn:microsoft.com/office/officeart/2005/8/colors/colorful3" csCatId="colorful" phldr="1"/>
      <dgm:spPr/>
    </dgm:pt>
    <dgm:pt modelId="{2C89DB36-2A33-4993-BD48-CD64572453A1}">
      <dgm:prSet phldrT="[Текст]"/>
      <dgm:spPr>
        <a:solidFill>
          <a:srgbClr val="FFC000"/>
        </a:solidFill>
      </dgm:spPr>
      <dgm:t>
        <a:bodyPr/>
        <a:lstStyle/>
        <a:p>
          <a:r>
            <a:rPr lang="ru-RU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Отдел ГКУ ЦЗН ЯНАО</a:t>
          </a:r>
          <a:endParaRPr lang="ru-RU" dirty="0">
            <a:solidFill>
              <a:schemeClr val="accent1">
                <a:lumMod val="60000"/>
                <a:lumOff val="40000"/>
              </a:schemeClr>
            </a:solidFill>
          </a:endParaRPr>
        </a:p>
      </dgm:t>
    </dgm:pt>
    <dgm:pt modelId="{6826D49F-C887-4C84-BB08-27B672C2E7EA}" type="parTrans" cxnId="{D6AC0E8D-E714-4CF0-B9AF-62931075DF66}">
      <dgm:prSet/>
      <dgm:spPr/>
      <dgm:t>
        <a:bodyPr/>
        <a:lstStyle/>
        <a:p>
          <a:endParaRPr lang="ru-RU"/>
        </a:p>
      </dgm:t>
    </dgm:pt>
    <dgm:pt modelId="{90B52A5A-A714-43FC-8FF9-053B97C40A2F}" type="sibTrans" cxnId="{D6AC0E8D-E714-4CF0-B9AF-62931075DF66}">
      <dgm:prSet/>
      <dgm:spPr/>
      <dgm:t>
        <a:bodyPr/>
        <a:lstStyle/>
        <a:p>
          <a:endParaRPr lang="ru-RU"/>
        </a:p>
      </dgm:t>
    </dgm:pt>
    <dgm:pt modelId="{EB2D9364-3E0C-4514-96D2-F8091D2CC6D7}" type="pres">
      <dgm:prSet presAssocID="{9E62C327-2D3C-4D13-A445-6188CDE830C4}" presName="Name0" presStyleCnt="0">
        <dgm:presLayoutVars>
          <dgm:dir/>
          <dgm:animLvl val="lvl"/>
          <dgm:resizeHandles val="exact"/>
        </dgm:presLayoutVars>
      </dgm:prSet>
      <dgm:spPr/>
    </dgm:pt>
    <dgm:pt modelId="{3747B5D3-7DB0-4CAF-A9D2-ADC92919DCC5}" type="pres">
      <dgm:prSet presAssocID="{2C89DB36-2A33-4993-BD48-CD64572453A1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8E156-1E5F-4F7A-BB7D-1720F2ACFA6F}" type="presOf" srcId="{9E62C327-2D3C-4D13-A445-6188CDE830C4}" destId="{EB2D9364-3E0C-4514-96D2-F8091D2CC6D7}" srcOrd="0" destOrd="0" presId="urn:microsoft.com/office/officeart/2005/8/layout/chevron1"/>
    <dgm:cxn modelId="{D6AC0E8D-E714-4CF0-B9AF-62931075DF66}" srcId="{9E62C327-2D3C-4D13-A445-6188CDE830C4}" destId="{2C89DB36-2A33-4993-BD48-CD64572453A1}" srcOrd="0" destOrd="0" parTransId="{6826D49F-C887-4C84-BB08-27B672C2E7EA}" sibTransId="{90B52A5A-A714-43FC-8FF9-053B97C40A2F}"/>
    <dgm:cxn modelId="{232C48C5-DCF7-4CCF-AB22-C328E186D90B}" type="presOf" srcId="{2C89DB36-2A33-4993-BD48-CD64572453A1}" destId="{3747B5D3-7DB0-4CAF-A9D2-ADC92919DCC5}" srcOrd="0" destOrd="0" presId="urn:microsoft.com/office/officeart/2005/8/layout/chevron1"/>
    <dgm:cxn modelId="{E5AB0208-01B2-45A4-AAA8-2C284E5CCDB6}" type="presParOf" srcId="{EB2D9364-3E0C-4514-96D2-F8091D2CC6D7}" destId="{3747B5D3-7DB0-4CAF-A9D2-ADC92919DCC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62C327-2D3C-4D13-A445-6188CDE830C4}" type="doc">
      <dgm:prSet loTypeId="urn:microsoft.com/office/officeart/2005/8/layout/chevron1" loCatId="process" qsTypeId="urn:microsoft.com/office/officeart/2005/8/quickstyle/simple3" qsCatId="simple" csTypeId="urn:microsoft.com/office/officeart/2005/8/colors/colorful2" csCatId="colorful" phldr="1"/>
      <dgm:spPr/>
    </dgm:pt>
    <dgm:pt modelId="{2C89DB36-2A33-4993-BD48-CD64572453A1}">
      <dgm:prSet phldrT="[Текст]"/>
      <dgm:spPr/>
      <dgm:t>
        <a:bodyPr/>
        <a:lstStyle/>
        <a:p>
          <a:r>
            <a:rPr lang="ru-RU" dirty="0" smtClean="0"/>
            <a:t>Работа!!!</a:t>
          </a:r>
          <a:endParaRPr lang="ru-RU" dirty="0"/>
        </a:p>
      </dgm:t>
    </dgm:pt>
    <dgm:pt modelId="{6826D49F-C887-4C84-BB08-27B672C2E7EA}" type="parTrans" cxnId="{D6AC0E8D-E714-4CF0-B9AF-62931075DF66}">
      <dgm:prSet/>
      <dgm:spPr/>
      <dgm:t>
        <a:bodyPr/>
        <a:lstStyle/>
        <a:p>
          <a:endParaRPr lang="ru-RU"/>
        </a:p>
      </dgm:t>
    </dgm:pt>
    <dgm:pt modelId="{90B52A5A-A714-43FC-8FF9-053B97C40A2F}" type="sibTrans" cxnId="{D6AC0E8D-E714-4CF0-B9AF-62931075DF66}">
      <dgm:prSet/>
      <dgm:spPr/>
      <dgm:t>
        <a:bodyPr/>
        <a:lstStyle/>
        <a:p>
          <a:endParaRPr lang="ru-RU"/>
        </a:p>
      </dgm:t>
    </dgm:pt>
    <dgm:pt modelId="{EB2D9364-3E0C-4514-96D2-F8091D2CC6D7}" type="pres">
      <dgm:prSet presAssocID="{9E62C327-2D3C-4D13-A445-6188CDE830C4}" presName="Name0" presStyleCnt="0">
        <dgm:presLayoutVars>
          <dgm:dir/>
          <dgm:animLvl val="lvl"/>
          <dgm:resizeHandles val="exact"/>
        </dgm:presLayoutVars>
      </dgm:prSet>
      <dgm:spPr/>
    </dgm:pt>
    <dgm:pt modelId="{3747B5D3-7DB0-4CAF-A9D2-ADC92919DCC5}" type="pres">
      <dgm:prSet presAssocID="{2C89DB36-2A33-4993-BD48-CD64572453A1}" presName="parTxOnly" presStyleLbl="node1" presStyleIdx="0" presStyleCnt="1" custLinFactNeighborX="-4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E2345A-88AF-4A14-9682-143A48E3ECBD}" type="presOf" srcId="{9E62C327-2D3C-4D13-A445-6188CDE830C4}" destId="{EB2D9364-3E0C-4514-96D2-F8091D2CC6D7}" srcOrd="0" destOrd="0" presId="urn:microsoft.com/office/officeart/2005/8/layout/chevron1"/>
    <dgm:cxn modelId="{B3209B08-2B75-4A12-99D5-6F1590E9031B}" type="presOf" srcId="{2C89DB36-2A33-4993-BD48-CD64572453A1}" destId="{3747B5D3-7DB0-4CAF-A9D2-ADC92919DCC5}" srcOrd="0" destOrd="0" presId="urn:microsoft.com/office/officeart/2005/8/layout/chevron1"/>
    <dgm:cxn modelId="{D6AC0E8D-E714-4CF0-B9AF-62931075DF66}" srcId="{9E62C327-2D3C-4D13-A445-6188CDE830C4}" destId="{2C89DB36-2A33-4993-BD48-CD64572453A1}" srcOrd="0" destOrd="0" parTransId="{6826D49F-C887-4C84-BB08-27B672C2E7EA}" sibTransId="{90B52A5A-A714-43FC-8FF9-053B97C40A2F}"/>
    <dgm:cxn modelId="{F1447C91-2053-4144-9B03-9BA4DF5174A8}" type="presParOf" srcId="{EB2D9364-3E0C-4514-96D2-F8091D2CC6D7}" destId="{3747B5D3-7DB0-4CAF-A9D2-ADC92919DCC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62C327-2D3C-4D13-A445-6188CDE830C4}" type="doc">
      <dgm:prSet loTypeId="urn:microsoft.com/office/officeart/2005/8/layout/chevron1" loCatId="process" qsTypeId="urn:microsoft.com/office/officeart/2005/8/quickstyle/simple5" qsCatId="simple" csTypeId="urn:microsoft.com/office/officeart/2005/8/colors/colorful4" csCatId="colorful" phldr="1"/>
      <dgm:spPr/>
    </dgm:pt>
    <dgm:pt modelId="{77FD6859-0898-4B4B-B260-EAE522412FE1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/>
            <a:t>Работа???</a:t>
          </a:r>
          <a:endParaRPr lang="ru-RU" dirty="0"/>
        </a:p>
      </dgm:t>
    </dgm:pt>
    <dgm:pt modelId="{FBA78C68-04D1-40C2-8FF4-CEEDBB608AEE}" type="parTrans" cxnId="{5501058C-37AF-4D8B-A28D-0446DCA58937}">
      <dgm:prSet/>
      <dgm:spPr/>
      <dgm:t>
        <a:bodyPr/>
        <a:lstStyle/>
        <a:p>
          <a:endParaRPr lang="ru-RU"/>
        </a:p>
      </dgm:t>
    </dgm:pt>
    <dgm:pt modelId="{3A0856CC-9BB2-494C-B0D2-A6B5CCC05A99}" type="sibTrans" cxnId="{5501058C-37AF-4D8B-A28D-0446DCA58937}">
      <dgm:prSet/>
      <dgm:spPr/>
      <dgm:t>
        <a:bodyPr/>
        <a:lstStyle/>
        <a:p>
          <a:endParaRPr lang="ru-RU"/>
        </a:p>
      </dgm:t>
    </dgm:pt>
    <dgm:pt modelId="{EB2D9364-3E0C-4514-96D2-F8091D2CC6D7}" type="pres">
      <dgm:prSet presAssocID="{9E62C327-2D3C-4D13-A445-6188CDE830C4}" presName="Name0" presStyleCnt="0">
        <dgm:presLayoutVars>
          <dgm:dir/>
          <dgm:animLvl val="lvl"/>
          <dgm:resizeHandles val="exact"/>
        </dgm:presLayoutVars>
      </dgm:prSet>
      <dgm:spPr/>
    </dgm:pt>
    <dgm:pt modelId="{158040D1-6F18-4C41-A107-3699DE3C8EA3}" type="pres">
      <dgm:prSet presAssocID="{77FD6859-0898-4B4B-B260-EAE522412FE1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01058C-37AF-4D8B-A28D-0446DCA58937}" srcId="{9E62C327-2D3C-4D13-A445-6188CDE830C4}" destId="{77FD6859-0898-4B4B-B260-EAE522412FE1}" srcOrd="0" destOrd="0" parTransId="{FBA78C68-04D1-40C2-8FF4-CEEDBB608AEE}" sibTransId="{3A0856CC-9BB2-494C-B0D2-A6B5CCC05A99}"/>
    <dgm:cxn modelId="{7C001E7C-8F20-4831-B907-ADDE02197A8E}" type="presOf" srcId="{77FD6859-0898-4B4B-B260-EAE522412FE1}" destId="{158040D1-6F18-4C41-A107-3699DE3C8EA3}" srcOrd="0" destOrd="0" presId="urn:microsoft.com/office/officeart/2005/8/layout/chevron1"/>
    <dgm:cxn modelId="{334B968D-C970-4B1F-B9C5-CB227DE6D358}" type="presOf" srcId="{9E62C327-2D3C-4D13-A445-6188CDE830C4}" destId="{EB2D9364-3E0C-4514-96D2-F8091D2CC6D7}" srcOrd="0" destOrd="0" presId="urn:microsoft.com/office/officeart/2005/8/layout/chevron1"/>
    <dgm:cxn modelId="{113080D0-9F69-45C3-98F7-E7C8AD026E60}" type="presParOf" srcId="{EB2D9364-3E0C-4514-96D2-F8091D2CC6D7}" destId="{158040D1-6F18-4C41-A107-3699DE3C8EA3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62C327-2D3C-4D13-A445-6188CDE830C4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77FD6859-0898-4B4B-B260-EAE522412FE1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Работодатель</a:t>
          </a:r>
          <a:endParaRPr lang="ru-RU" dirty="0"/>
        </a:p>
      </dgm:t>
    </dgm:pt>
    <dgm:pt modelId="{FBA78C68-04D1-40C2-8FF4-CEEDBB608AEE}" type="parTrans" cxnId="{5501058C-37AF-4D8B-A28D-0446DCA58937}">
      <dgm:prSet/>
      <dgm:spPr/>
      <dgm:t>
        <a:bodyPr/>
        <a:lstStyle/>
        <a:p>
          <a:endParaRPr lang="ru-RU"/>
        </a:p>
      </dgm:t>
    </dgm:pt>
    <dgm:pt modelId="{3A0856CC-9BB2-494C-B0D2-A6B5CCC05A99}" type="sibTrans" cxnId="{5501058C-37AF-4D8B-A28D-0446DCA58937}">
      <dgm:prSet/>
      <dgm:spPr/>
      <dgm:t>
        <a:bodyPr/>
        <a:lstStyle/>
        <a:p>
          <a:endParaRPr lang="ru-RU"/>
        </a:p>
      </dgm:t>
    </dgm:pt>
    <dgm:pt modelId="{2C89DB36-2A33-4993-BD48-CD64572453A1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/>
            <a:t>Отдел ГКУ  ЦЗН ЯНАО</a:t>
          </a:r>
          <a:endParaRPr lang="ru-RU" dirty="0"/>
        </a:p>
      </dgm:t>
    </dgm:pt>
    <dgm:pt modelId="{6826D49F-C887-4C84-BB08-27B672C2E7EA}" type="parTrans" cxnId="{D6AC0E8D-E714-4CF0-B9AF-62931075DF66}">
      <dgm:prSet/>
      <dgm:spPr/>
      <dgm:t>
        <a:bodyPr/>
        <a:lstStyle/>
        <a:p>
          <a:endParaRPr lang="ru-RU"/>
        </a:p>
      </dgm:t>
    </dgm:pt>
    <dgm:pt modelId="{90B52A5A-A714-43FC-8FF9-053B97C40A2F}" type="sibTrans" cxnId="{D6AC0E8D-E714-4CF0-B9AF-62931075DF66}">
      <dgm:prSet/>
      <dgm:spPr/>
      <dgm:t>
        <a:bodyPr/>
        <a:lstStyle/>
        <a:p>
          <a:endParaRPr lang="ru-RU"/>
        </a:p>
      </dgm:t>
    </dgm:pt>
    <dgm:pt modelId="{CAA4BF4E-20E8-42AC-9C72-B923AF31A665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Работодатель</a:t>
          </a:r>
          <a:endParaRPr lang="ru-RU" dirty="0"/>
        </a:p>
      </dgm:t>
    </dgm:pt>
    <dgm:pt modelId="{663AEAC4-CA27-46D9-9A82-5F8B8D54832C}" type="parTrans" cxnId="{A0C1AFA8-CF9E-47D9-8CBF-E40F1438A1DD}">
      <dgm:prSet/>
      <dgm:spPr/>
      <dgm:t>
        <a:bodyPr/>
        <a:lstStyle/>
        <a:p>
          <a:endParaRPr lang="ru-RU"/>
        </a:p>
      </dgm:t>
    </dgm:pt>
    <dgm:pt modelId="{DE03BC73-C64C-4E39-9BD9-E0E1EC347EAE}" type="sibTrans" cxnId="{A0C1AFA8-CF9E-47D9-8CBF-E40F1438A1DD}">
      <dgm:prSet/>
      <dgm:spPr/>
      <dgm:t>
        <a:bodyPr/>
        <a:lstStyle/>
        <a:p>
          <a:endParaRPr lang="ru-RU"/>
        </a:p>
      </dgm:t>
    </dgm:pt>
    <dgm:pt modelId="{EB2D9364-3E0C-4514-96D2-F8091D2CC6D7}" type="pres">
      <dgm:prSet presAssocID="{9E62C327-2D3C-4D13-A445-6188CDE830C4}" presName="Name0" presStyleCnt="0">
        <dgm:presLayoutVars>
          <dgm:dir/>
          <dgm:animLvl val="lvl"/>
          <dgm:resizeHandles val="exact"/>
        </dgm:presLayoutVars>
      </dgm:prSet>
      <dgm:spPr/>
    </dgm:pt>
    <dgm:pt modelId="{158040D1-6F18-4C41-A107-3699DE3C8EA3}" type="pres">
      <dgm:prSet presAssocID="{77FD6859-0898-4B4B-B260-EAE522412FE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C204C-4D78-44FD-8AC0-663F2DAD2C48}" type="pres">
      <dgm:prSet presAssocID="{3A0856CC-9BB2-494C-B0D2-A6B5CCC05A99}" presName="parTxOnlySpace" presStyleCnt="0"/>
      <dgm:spPr/>
    </dgm:pt>
    <dgm:pt modelId="{3747B5D3-7DB0-4CAF-A9D2-ADC92919DCC5}" type="pres">
      <dgm:prSet presAssocID="{2C89DB36-2A33-4993-BD48-CD64572453A1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5DEA90-1D51-4D03-B2B3-579D403F478E}" type="pres">
      <dgm:prSet presAssocID="{90B52A5A-A714-43FC-8FF9-053B97C40A2F}" presName="parTxOnlySpace" presStyleCnt="0"/>
      <dgm:spPr/>
    </dgm:pt>
    <dgm:pt modelId="{910993D2-8462-45F8-B530-4E49A248B2E9}" type="pres">
      <dgm:prSet presAssocID="{CAA4BF4E-20E8-42AC-9C72-B923AF31A66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87F9D9-1177-480B-97E5-DEFDBC63C0C1}" type="presOf" srcId="{77FD6859-0898-4B4B-B260-EAE522412FE1}" destId="{158040D1-6F18-4C41-A107-3699DE3C8EA3}" srcOrd="0" destOrd="0" presId="urn:microsoft.com/office/officeart/2005/8/layout/chevron1"/>
    <dgm:cxn modelId="{1F381642-BA3B-455B-9918-A3139362BF69}" type="presOf" srcId="{9E62C327-2D3C-4D13-A445-6188CDE830C4}" destId="{EB2D9364-3E0C-4514-96D2-F8091D2CC6D7}" srcOrd="0" destOrd="0" presId="urn:microsoft.com/office/officeart/2005/8/layout/chevron1"/>
    <dgm:cxn modelId="{9FD71C90-B37A-44E8-8D2E-78C04A232FFC}" type="presOf" srcId="{2C89DB36-2A33-4993-BD48-CD64572453A1}" destId="{3747B5D3-7DB0-4CAF-A9D2-ADC92919DCC5}" srcOrd="0" destOrd="0" presId="urn:microsoft.com/office/officeart/2005/8/layout/chevron1"/>
    <dgm:cxn modelId="{D6AC0E8D-E714-4CF0-B9AF-62931075DF66}" srcId="{9E62C327-2D3C-4D13-A445-6188CDE830C4}" destId="{2C89DB36-2A33-4993-BD48-CD64572453A1}" srcOrd="1" destOrd="0" parTransId="{6826D49F-C887-4C84-BB08-27B672C2E7EA}" sibTransId="{90B52A5A-A714-43FC-8FF9-053B97C40A2F}"/>
    <dgm:cxn modelId="{A0C1AFA8-CF9E-47D9-8CBF-E40F1438A1DD}" srcId="{9E62C327-2D3C-4D13-A445-6188CDE830C4}" destId="{CAA4BF4E-20E8-42AC-9C72-B923AF31A665}" srcOrd="2" destOrd="0" parTransId="{663AEAC4-CA27-46D9-9A82-5F8B8D54832C}" sibTransId="{DE03BC73-C64C-4E39-9BD9-E0E1EC347EAE}"/>
    <dgm:cxn modelId="{5501058C-37AF-4D8B-A28D-0446DCA58937}" srcId="{9E62C327-2D3C-4D13-A445-6188CDE830C4}" destId="{77FD6859-0898-4B4B-B260-EAE522412FE1}" srcOrd="0" destOrd="0" parTransId="{FBA78C68-04D1-40C2-8FF4-CEEDBB608AEE}" sibTransId="{3A0856CC-9BB2-494C-B0D2-A6B5CCC05A99}"/>
    <dgm:cxn modelId="{A227A61A-2643-4CB1-8071-DF574C1516BE}" type="presOf" srcId="{CAA4BF4E-20E8-42AC-9C72-B923AF31A665}" destId="{910993D2-8462-45F8-B530-4E49A248B2E9}" srcOrd="0" destOrd="0" presId="urn:microsoft.com/office/officeart/2005/8/layout/chevron1"/>
    <dgm:cxn modelId="{4BF3EA8B-9B5F-4FBC-B4F5-FFBCE11F961C}" type="presParOf" srcId="{EB2D9364-3E0C-4514-96D2-F8091D2CC6D7}" destId="{158040D1-6F18-4C41-A107-3699DE3C8EA3}" srcOrd="0" destOrd="0" presId="urn:microsoft.com/office/officeart/2005/8/layout/chevron1"/>
    <dgm:cxn modelId="{9BAEBD1F-E13F-45AF-BE05-D5CE071C880F}" type="presParOf" srcId="{EB2D9364-3E0C-4514-96D2-F8091D2CC6D7}" destId="{97DC204C-4D78-44FD-8AC0-663F2DAD2C48}" srcOrd="1" destOrd="0" presId="urn:microsoft.com/office/officeart/2005/8/layout/chevron1"/>
    <dgm:cxn modelId="{2A37A919-8F5E-438A-85C1-5E728D490370}" type="presParOf" srcId="{EB2D9364-3E0C-4514-96D2-F8091D2CC6D7}" destId="{3747B5D3-7DB0-4CAF-A9D2-ADC92919DCC5}" srcOrd="2" destOrd="0" presId="urn:microsoft.com/office/officeart/2005/8/layout/chevron1"/>
    <dgm:cxn modelId="{0226E8E4-6B8E-4B9C-9382-428CB5E0079F}" type="presParOf" srcId="{EB2D9364-3E0C-4514-96D2-F8091D2CC6D7}" destId="{1A5DEA90-1D51-4D03-B2B3-579D403F478E}" srcOrd="3" destOrd="0" presId="urn:microsoft.com/office/officeart/2005/8/layout/chevron1"/>
    <dgm:cxn modelId="{F3367CA2-9D1B-4216-A36B-4CF571D1093D}" type="presParOf" srcId="{EB2D9364-3E0C-4514-96D2-F8091D2CC6D7}" destId="{910993D2-8462-45F8-B530-4E49A248B2E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62C327-2D3C-4D13-A445-6188CDE830C4}" type="doc">
      <dgm:prSet loTypeId="urn:microsoft.com/office/officeart/2005/8/layout/chevron1" loCatId="process" qsTypeId="urn:microsoft.com/office/officeart/2005/8/quickstyle/simple5" qsCatId="simple" csTypeId="urn:microsoft.com/office/officeart/2005/8/colors/accent3_1" csCatId="accent3" phldr="1"/>
      <dgm:spPr/>
    </dgm:pt>
    <dgm:pt modelId="{2C89DB36-2A33-4993-BD48-CD64572453A1}">
      <dgm:prSet phldrT="[Текст]"/>
      <dgm:spPr/>
      <dgm:t>
        <a:bodyPr/>
        <a:lstStyle/>
        <a:p>
          <a:r>
            <a:rPr lang="ru-RU" dirty="0" smtClean="0"/>
            <a:t>Сертификат на капитал</a:t>
          </a:r>
          <a:endParaRPr lang="ru-RU" dirty="0"/>
        </a:p>
      </dgm:t>
    </dgm:pt>
    <dgm:pt modelId="{6826D49F-C887-4C84-BB08-27B672C2E7EA}" type="parTrans" cxnId="{D6AC0E8D-E714-4CF0-B9AF-62931075DF66}">
      <dgm:prSet/>
      <dgm:spPr/>
      <dgm:t>
        <a:bodyPr/>
        <a:lstStyle/>
        <a:p>
          <a:endParaRPr lang="ru-RU"/>
        </a:p>
      </dgm:t>
    </dgm:pt>
    <dgm:pt modelId="{90B52A5A-A714-43FC-8FF9-053B97C40A2F}" type="sibTrans" cxnId="{D6AC0E8D-E714-4CF0-B9AF-62931075DF66}">
      <dgm:prSet/>
      <dgm:spPr/>
      <dgm:t>
        <a:bodyPr/>
        <a:lstStyle/>
        <a:p>
          <a:endParaRPr lang="ru-RU"/>
        </a:p>
      </dgm:t>
    </dgm:pt>
    <dgm:pt modelId="{EB2D9364-3E0C-4514-96D2-F8091D2CC6D7}" type="pres">
      <dgm:prSet presAssocID="{9E62C327-2D3C-4D13-A445-6188CDE830C4}" presName="Name0" presStyleCnt="0">
        <dgm:presLayoutVars>
          <dgm:dir/>
          <dgm:animLvl val="lvl"/>
          <dgm:resizeHandles val="exact"/>
        </dgm:presLayoutVars>
      </dgm:prSet>
      <dgm:spPr/>
    </dgm:pt>
    <dgm:pt modelId="{3747B5D3-7DB0-4CAF-A9D2-ADC92919DCC5}" type="pres">
      <dgm:prSet presAssocID="{2C89DB36-2A33-4993-BD48-CD64572453A1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13A1FA-035B-433F-A01C-96D8C78D8BB5}" type="presOf" srcId="{2C89DB36-2A33-4993-BD48-CD64572453A1}" destId="{3747B5D3-7DB0-4CAF-A9D2-ADC92919DCC5}" srcOrd="0" destOrd="0" presId="urn:microsoft.com/office/officeart/2005/8/layout/chevron1"/>
    <dgm:cxn modelId="{D6AC0E8D-E714-4CF0-B9AF-62931075DF66}" srcId="{9E62C327-2D3C-4D13-A445-6188CDE830C4}" destId="{2C89DB36-2A33-4993-BD48-CD64572453A1}" srcOrd="0" destOrd="0" parTransId="{6826D49F-C887-4C84-BB08-27B672C2E7EA}" sibTransId="{90B52A5A-A714-43FC-8FF9-053B97C40A2F}"/>
    <dgm:cxn modelId="{A16B0E4F-2934-4686-B79C-300E0679D396}" type="presOf" srcId="{9E62C327-2D3C-4D13-A445-6188CDE830C4}" destId="{EB2D9364-3E0C-4514-96D2-F8091D2CC6D7}" srcOrd="0" destOrd="0" presId="urn:microsoft.com/office/officeart/2005/8/layout/chevron1"/>
    <dgm:cxn modelId="{83725400-01F8-4363-BA0E-CBEA5B3A46AF}" type="presParOf" srcId="{EB2D9364-3E0C-4514-96D2-F8091D2CC6D7}" destId="{3747B5D3-7DB0-4CAF-A9D2-ADC92919DCC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3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62C327-2D3C-4D13-A445-6188CDE830C4}" type="doc">
      <dgm:prSet loTypeId="urn:microsoft.com/office/officeart/2005/8/layout/chevron1" loCatId="process" qsTypeId="urn:microsoft.com/office/officeart/2005/8/quickstyle/simple5" qsCatId="simple" csTypeId="urn:microsoft.com/office/officeart/2005/8/colors/colorful3" csCatId="colorful" phldr="1"/>
      <dgm:spPr/>
    </dgm:pt>
    <dgm:pt modelId="{2C89DB36-2A33-4993-BD48-CD64572453A1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Работодатель</a:t>
          </a:r>
          <a:endParaRPr lang="ru-RU" dirty="0"/>
        </a:p>
      </dgm:t>
    </dgm:pt>
    <dgm:pt modelId="{6826D49F-C887-4C84-BB08-27B672C2E7EA}" type="parTrans" cxnId="{D6AC0E8D-E714-4CF0-B9AF-62931075DF66}">
      <dgm:prSet/>
      <dgm:spPr/>
      <dgm:t>
        <a:bodyPr/>
        <a:lstStyle/>
        <a:p>
          <a:endParaRPr lang="ru-RU"/>
        </a:p>
      </dgm:t>
    </dgm:pt>
    <dgm:pt modelId="{90B52A5A-A714-43FC-8FF9-053B97C40A2F}" type="sibTrans" cxnId="{D6AC0E8D-E714-4CF0-B9AF-62931075DF66}">
      <dgm:prSet/>
      <dgm:spPr/>
      <dgm:t>
        <a:bodyPr/>
        <a:lstStyle/>
        <a:p>
          <a:endParaRPr lang="ru-RU"/>
        </a:p>
      </dgm:t>
    </dgm:pt>
    <dgm:pt modelId="{EB2D9364-3E0C-4514-96D2-F8091D2CC6D7}" type="pres">
      <dgm:prSet presAssocID="{9E62C327-2D3C-4D13-A445-6188CDE830C4}" presName="Name0" presStyleCnt="0">
        <dgm:presLayoutVars>
          <dgm:dir/>
          <dgm:animLvl val="lvl"/>
          <dgm:resizeHandles val="exact"/>
        </dgm:presLayoutVars>
      </dgm:prSet>
      <dgm:spPr/>
    </dgm:pt>
    <dgm:pt modelId="{3747B5D3-7DB0-4CAF-A9D2-ADC92919DCC5}" type="pres">
      <dgm:prSet presAssocID="{2C89DB36-2A33-4993-BD48-CD64572453A1}" presName="parTxOnly" presStyleLbl="node1" presStyleIdx="0" presStyleCnt="1" custLinFactNeighborX="-4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10B430-0911-44FA-83A5-8008B7D0C58F}" type="presOf" srcId="{2C89DB36-2A33-4993-BD48-CD64572453A1}" destId="{3747B5D3-7DB0-4CAF-A9D2-ADC92919DCC5}" srcOrd="0" destOrd="0" presId="urn:microsoft.com/office/officeart/2005/8/layout/chevron1"/>
    <dgm:cxn modelId="{E588816B-9FA1-40EA-BFEA-0B68DBDC78EE}" type="presOf" srcId="{9E62C327-2D3C-4D13-A445-6188CDE830C4}" destId="{EB2D9364-3E0C-4514-96D2-F8091D2CC6D7}" srcOrd="0" destOrd="0" presId="urn:microsoft.com/office/officeart/2005/8/layout/chevron1"/>
    <dgm:cxn modelId="{D6AC0E8D-E714-4CF0-B9AF-62931075DF66}" srcId="{9E62C327-2D3C-4D13-A445-6188CDE830C4}" destId="{2C89DB36-2A33-4993-BD48-CD64572453A1}" srcOrd="0" destOrd="0" parTransId="{6826D49F-C887-4C84-BB08-27B672C2E7EA}" sibTransId="{90B52A5A-A714-43FC-8FF9-053B97C40A2F}"/>
    <dgm:cxn modelId="{45792A37-0F61-4B9E-A1E0-57C6491F7879}" type="presParOf" srcId="{EB2D9364-3E0C-4514-96D2-F8091D2CC6D7}" destId="{3747B5D3-7DB0-4CAF-A9D2-ADC92919DCC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3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7B5D3-7DB0-4CAF-A9D2-ADC92919DCC5}">
      <dsp:nvSpPr>
        <dsp:cNvPr id="0" name=""/>
        <dsp:cNvSpPr/>
      </dsp:nvSpPr>
      <dsp:spPr>
        <a:xfrm>
          <a:off x="0" y="1102432"/>
          <a:ext cx="1800200" cy="720080"/>
        </a:xfrm>
        <a:prstGeom prst="chevron">
          <a:avLst/>
        </a:prstGeom>
        <a:solidFill>
          <a:srgbClr val="FFC000"/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Отдел ГКУ ЦЗН ЯНАО</a:t>
          </a:r>
          <a:endParaRPr lang="ru-RU" sz="1600" kern="1200" dirty="0">
            <a:solidFill>
              <a:schemeClr val="accent1">
                <a:lumMod val="60000"/>
                <a:lumOff val="40000"/>
              </a:schemeClr>
            </a:solidFill>
          </a:endParaRPr>
        </a:p>
      </dsp:txBody>
      <dsp:txXfrm>
        <a:off x="360040" y="1102432"/>
        <a:ext cx="1080120" cy="720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7B5D3-7DB0-4CAF-A9D2-ADC92919DCC5}">
      <dsp:nvSpPr>
        <dsp:cNvPr id="0" name=""/>
        <dsp:cNvSpPr/>
      </dsp:nvSpPr>
      <dsp:spPr>
        <a:xfrm>
          <a:off x="0" y="1066529"/>
          <a:ext cx="1979712" cy="79188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Работа!!!</a:t>
          </a:r>
          <a:endParaRPr lang="ru-RU" sz="2100" kern="1200" dirty="0"/>
        </a:p>
      </dsp:txBody>
      <dsp:txXfrm>
        <a:off x="395942" y="1066529"/>
        <a:ext cx="1187828" cy="7918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040D1-6F18-4C41-A107-3699DE3C8EA3}">
      <dsp:nvSpPr>
        <dsp:cNvPr id="0" name=""/>
        <dsp:cNvSpPr/>
      </dsp:nvSpPr>
      <dsp:spPr>
        <a:xfrm>
          <a:off x="0" y="1095332"/>
          <a:ext cx="1835696" cy="734278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Работа???</a:t>
          </a:r>
          <a:endParaRPr lang="ru-RU" sz="1800" kern="1200" dirty="0"/>
        </a:p>
      </dsp:txBody>
      <dsp:txXfrm>
        <a:off x="367139" y="1095332"/>
        <a:ext cx="1101418" cy="7342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040D1-6F18-4C41-A107-3699DE3C8EA3}">
      <dsp:nvSpPr>
        <dsp:cNvPr id="0" name=""/>
        <dsp:cNvSpPr/>
      </dsp:nvSpPr>
      <dsp:spPr>
        <a:xfrm>
          <a:off x="2678" y="809711"/>
          <a:ext cx="3263800" cy="1305520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Работодатель</a:t>
          </a:r>
          <a:endParaRPr lang="ru-RU" sz="2300" kern="1200" dirty="0"/>
        </a:p>
      </dsp:txBody>
      <dsp:txXfrm>
        <a:off x="655438" y="809711"/>
        <a:ext cx="1958280" cy="1305520"/>
      </dsp:txXfrm>
    </dsp:sp>
    <dsp:sp modelId="{3747B5D3-7DB0-4CAF-A9D2-ADC92919DCC5}">
      <dsp:nvSpPr>
        <dsp:cNvPr id="0" name=""/>
        <dsp:cNvSpPr/>
      </dsp:nvSpPr>
      <dsp:spPr>
        <a:xfrm>
          <a:off x="2940099" y="809711"/>
          <a:ext cx="3263800" cy="1305520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Отдел ГКУ  ЦЗН ЯНАО</a:t>
          </a:r>
          <a:endParaRPr lang="ru-RU" sz="2300" kern="1200" dirty="0"/>
        </a:p>
      </dsp:txBody>
      <dsp:txXfrm>
        <a:off x="3592859" y="809711"/>
        <a:ext cx="1958280" cy="1305520"/>
      </dsp:txXfrm>
    </dsp:sp>
    <dsp:sp modelId="{910993D2-8462-45F8-B530-4E49A248B2E9}">
      <dsp:nvSpPr>
        <dsp:cNvPr id="0" name=""/>
        <dsp:cNvSpPr/>
      </dsp:nvSpPr>
      <dsp:spPr>
        <a:xfrm>
          <a:off x="5877520" y="809711"/>
          <a:ext cx="3263800" cy="1305520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Работодатель</a:t>
          </a:r>
          <a:endParaRPr lang="ru-RU" sz="2300" kern="1200" dirty="0"/>
        </a:p>
      </dsp:txBody>
      <dsp:txXfrm>
        <a:off x="6530280" y="809711"/>
        <a:ext cx="1958280" cy="13055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7B5D3-7DB0-4CAF-A9D2-ADC92919DCC5}">
      <dsp:nvSpPr>
        <dsp:cNvPr id="0" name=""/>
        <dsp:cNvSpPr/>
      </dsp:nvSpPr>
      <dsp:spPr>
        <a:xfrm>
          <a:off x="0" y="1073704"/>
          <a:ext cx="1944688" cy="777875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Сертификат на капитал</a:t>
          </a:r>
          <a:endParaRPr lang="ru-RU" sz="1500" kern="1200" dirty="0"/>
        </a:p>
      </dsp:txBody>
      <dsp:txXfrm>
        <a:off x="388938" y="1073704"/>
        <a:ext cx="1166813" cy="7778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7B5D3-7DB0-4CAF-A9D2-ADC92919DCC5}">
      <dsp:nvSpPr>
        <dsp:cNvPr id="0" name=""/>
        <dsp:cNvSpPr/>
      </dsp:nvSpPr>
      <dsp:spPr>
        <a:xfrm>
          <a:off x="0" y="1073704"/>
          <a:ext cx="1944688" cy="777875"/>
        </a:xfrm>
        <a:prstGeom prst="chevron">
          <a:avLst/>
        </a:prstGeom>
        <a:solidFill>
          <a:srgbClr val="7030A0"/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Работодатель</a:t>
          </a:r>
          <a:endParaRPr lang="ru-RU" sz="1400" kern="1200" dirty="0"/>
        </a:p>
      </dsp:txBody>
      <dsp:txXfrm>
        <a:off x="388938" y="1073704"/>
        <a:ext cx="1166813" cy="777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2FF0FC-BF74-4084-B0DE-F1CDB8B7BF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2562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816B81-45DE-462E-9BF5-4398399BC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3827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2AD50E-B73B-4F1B-9369-1D038A32E0A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215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C60791-AF6C-4967-94F7-7C5DDB9B3E5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50840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98A32-B847-4929-9E93-CE46DB4D5DE4}" type="datetime1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A068C-20D4-42BB-9046-B8E2A8D052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4B343-5052-4D98-B7C2-723445C9C94D}" type="datetime1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95CB8-6B63-4295-AF0F-077BD43765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C2DD0-E0FB-4BC8-9889-9145CF6F2C89}" type="datetime1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2F0E0-8F1D-4832-8D35-CFAC15F55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E45E1-4B3E-4D2F-BB07-86DD1F4A332D}" type="datetime1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C2B81-033D-47B2-9BD0-041E765CA5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58319-211C-494A-90C7-A8571F7B3674}" type="datetime1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CF82-E60D-4828-9BB2-CE847CA2F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0D2BA-BE11-45B7-8AB6-AB1AA8B7D3A7}" type="datetime1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6023D-5CEB-4A10-9FBB-74501B7AFF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BA2D3-7CB4-498D-9D93-4CDB18694ABA}" type="datetime1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332E1-29AA-43E2-A709-384BF759E1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54B27-DE75-4950-95A6-ADB1BFE66A21}" type="datetime1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63BC8-F76C-4584-A0D7-3B2C378F22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0CD83-3A5E-4166-89CC-7017B094C04A}" type="datetime1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96669-0DE2-4475-B613-A21C68016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E2D5-E1A4-4DA1-8AE9-7AE6E822840A}" type="datetime1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ED9EF-CEE7-4AFA-860B-AF6C98772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E3783B-8D95-4117-A3B0-A84FEF1E0DFE}" type="datetime1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1C49A-1A4C-420E-A7B6-44E629085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 contrast="1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58B52A-FE24-4F40-A8A1-7E89D060A6D4}" type="datetime1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A69762-2F03-492D-AE12-24714F0D1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87" r:id="rId2"/>
    <p:sldLayoutId id="2147483896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7" r:id="rId9"/>
    <p:sldLayoutId id="2147483893" r:id="rId10"/>
    <p:sldLayoutId id="21474838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openxmlformats.org/officeDocument/2006/relationships/image" Target="../media/image9.png"/><Relationship Id="rId39" Type="http://schemas.microsoft.com/office/2007/relationships/diagramDrawing" Target="../diagrams/drawing6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34" Type="http://schemas.openxmlformats.org/officeDocument/2006/relationships/image" Target="../media/image12.png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image" Target="../media/image8.png"/><Relationship Id="rId33" Type="http://schemas.microsoft.com/office/2007/relationships/diagramDrawing" Target="../diagrams/drawing5.xml"/><Relationship Id="rId38" Type="http://schemas.openxmlformats.org/officeDocument/2006/relationships/diagramColors" Target="../diagrams/colors6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Data" Target="../diagrams/data5.xml"/><Relationship Id="rId41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image" Target="../media/image7.png"/><Relationship Id="rId32" Type="http://schemas.openxmlformats.org/officeDocument/2006/relationships/diagramColors" Target="../diagrams/colors5.xml"/><Relationship Id="rId37" Type="http://schemas.openxmlformats.org/officeDocument/2006/relationships/diagramQuickStyle" Target="../diagrams/quickStyle6.xml"/><Relationship Id="rId40" Type="http://schemas.openxmlformats.org/officeDocument/2006/relationships/image" Target="../media/image13.png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image" Target="../media/image6.emf"/><Relationship Id="rId28" Type="http://schemas.openxmlformats.org/officeDocument/2006/relationships/image" Target="../media/image11.png"/><Relationship Id="rId36" Type="http://schemas.openxmlformats.org/officeDocument/2006/relationships/diagramLayout" Target="../diagrams/layout6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image" Target="../media/image5.png"/><Relationship Id="rId27" Type="http://schemas.openxmlformats.org/officeDocument/2006/relationships/image" Target="../media/image10.png"/><Relationship Id="rId30" Type="http://schemas.openxmlformats.org/officeDocument/2006/relationships/diagramLayout" Target="../diagrams/layout5.xml"/><Relationship Id="rId35" Type="http://schemas.openxmlformats.org/officeDocument/2006/relationships/diagramData" Target="../diagrams/data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1"/>
          <p:cNvSpPr txBox="1">
            <a:spLocks noChangeArrowheads="1"/>
          </p:cNvSpPr>
          <p:nvPr/>
        </p:nvSpPr>
        <p:spPr bwMode="auto">
          <a:xfrm>
            <a:off x="0" y="53975"/>
            <a:ext cx="9144000" cy="4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500" b="1" dirty="0" smtClean="0">
                <a:cs typeface="Arial" charset="0"/>
              </a:rPr>
              <a:t>Проект</a:t>
            </a:r>
            <a:endParaRPr lang="ru-RU" sz="3500" b="1" dirty="0">
              <a:cs typeface="Arial" charset="0"/>
            </a:endParaRPr>
          </a:p>
          <a:p>
            <a:pPr algn="ctr"/>
            <a:r>
              <a:rPr lang="ru-RU" sz="3500" b="1" dirty="0">
                <a:cs typeface="Arial" charset="0"/>
              </a:rPr>
              <a:t>«Капитал молодого специалиста» </a:t>
            </a:r>
          </a:p>
          <a:p>
            <a:pPr algn="ctr"/>
            <a:r>
              <a:rPr lang="ru-RU" sz="3500" b="1" dirty="0">
                <a:cs typeface="Arial" charset="0"/>
              </a:rPr>
              <a:t>в Ямало-Ненецком автономном округе</a:t>
            </a:r>
          </a:p>
          <a:p>
            <a:pPr algn="ctr"/>
            <a:r>
              <a:rPr lang="ru-RU" sz="3500" b="1" dirty="0">
                <a:cs typeface="Arial" charset="0"/>
              </a:rPr>
              <a:t> </a:t>
            </a:r>
            <a:endParaRPr lang="en-US" sz="3500" b="1" dirty="0">
              <a:cs typeface="Arial" charset="0"/>
            </a:endParaRPr>
          </a:p>
          <a:p>
            <a:pPr algn="ctr"/>
            <a:endParaRPr lang="en-US" sz="35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cs typeface="Arial" charset="0"/>
            </a:endParaRP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755650" y="0"/>
            <a:ext cx="8137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cs typeface="Arial" charset="0"/>
              </a:rPr>
              <a:t>Департамент занятости населения </a:t>
            </a:r>
          </a:p>
          <a:p>
            <a:pPr algn="ctr"/>
            <a:r>
              <a:rPr lang="ru-RU" b="1">
                <a:cs typeface="Arial" charset="0"/>
              </a:rPr>
              <a:t>Ямало-Ненецкого автономного округа </a:t>
            </a:r>
          </a:p>
        </p:txBody>
      </p:sp>
      <p:sp>
        <p:nvSpPr>
          <p:cNvPr id="6148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820150" y="-26988"/>
            <a:ext cx="323850" cy="28733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5E29435F-11C9-49DB-BF41-A169504FF99A}" type="slidenum">
              <a:rPr lang="ru-RU" sz="1600" b="1" smtClean="0">
                <a:solidFill>
                  <a:schemeClr val="tx1"/>
                </a:solidFill>
                <a:latin typeface="Arial" charset="0"/>
                <a:cs typeface="Arial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6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6149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" y="0"/>
            <a:ext cx="7191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8820150" y="0"/>
            <a:ext cx="323850" cy="2603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D4A5E9AD-1455-46DB-BB3A-8958177E07AF}" type="slidenum">
              <a:rPr lang="ru-RU" sz="1600" b="1" smtClean="0">
                <a:solidFill>
                  <a:schemeClr val="tx1"/>
                </a:solidFill>
                <a:latin typeface="Arial" charset="0"/>
                <a:cs typeface="Arial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z="16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" y="0"/>
            <a:ext cx="7191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4" name="Рисунок 6" descr="Безымянный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3375" y="692150"/>
            <a:ext cx="1190625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723397" y="3212976"/>
            <a:ext cx="755783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</a:p>
          <a:p>
            <a:pPr indent="44926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 создать дополнительные условия для трудоустройства выпускников;</a:t>
            </a:r>
          </a:p>
          <a:p>
            <a:pPr indent="449263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 повысить конкурентоспособность на региональном рынке труда выпускников;</a:t>
            </a:r>
          </a:p>
          <a:p>
            <a:pPr indent="449263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 стимулировать работодателей, осуществляющих хозяйственную деятельность на территории Ямало-Ненецкого автономного округа, к привлечению местных трудовых ресурсов;</a:t>
            </a:r>
          </a:p>
          <a:p>
            <a:pPr indent="449263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 снизить миграционный отток молодежи из Ямало-Ненецкого автономного округа;</a:t>
            </a:r>
          </a:p>
          <a:p>
            <a:pPr indent="449263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 снизить численность безработных граждан среди выпускников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3138" y="1854294"/>
            <a:ext cx="73420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  <a:cs typeface="Arial" pitchFamily="34" charset="0"/>
              </a:rPr>
              <a:t>Цель: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  <a:cs typeface="Arial" pitchFamily="34" charset="0"/>
            </a:endParaRPr>
          </a:p>
          <a:p>
            <a:pPr indent="447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itchFamily="34" charset="0"/>
              </a:rPr>
              <a:t>повышение уровня трудоустройства выпускников учебных заведений среднего и начального профессионального образования, проживающих на территории Ямало-Ненецкого автономного округа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50281" y="62689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«Капитал молодого специалиста»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Цели и задачи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717660180"/>
              </p:ext>
            </p:extLst>
          </p:nvPr>
        </p:nvGraphicFramePr>
        <p:xfrm>
          <a:off x="1763688" y="0"/>
          <a:ext cx="1800200" cy="29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Схема 20"/>
          <p:cNvGraphicFramePr/>
          <p:nvPr/>
        </p:nvGraphicFramePr>
        <p:xfrm>
          <a:off x="7164288" y="0"/>
          <a:ext cx="1979712" cy="29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0" y="0"/>
          <a:ext cx="1835696" cy="29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4" name="Схема 23"/>
          <p:cNvGraphicFramePr/>
          <p:nvPr>
            <p:extLst>
              <p:ext uri="{D42A27DB-BD31-4B8C-83A1-F6EECF244321}">
                <p14:modId xmlns:p14="http://schemas.microsoft.com/office/powerpoint/2010/main" val="3868429412"/>
              </p:ext>
            </p:extLst>
          </p:nvPr>
        </p:nvGraphicFramePr>
        <p:xfrm>
          <a:off x="0" y="2708920"/>
          <a:ext cx="9144000" cy="29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pic>
        <p:nvPicPr>
          <p:cNvPr id="12294" name="Picture 22" descr="88cd4f8192068e4a-large копия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2268538" y="1844675"/>
            <a:ext cx="7540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3276600" y="2349500"/>
            <a:ext cx="719138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40" descr="Без имени-4"/>
          <p:cNvPicPr>
            <a:picLocks noChangeAspect="1" noChangeArrowheads="1"/>
          </p:cNvPicPr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738" y="4868863"/>
            <a:ext cx="8636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5" descr="1"/>
          <p:cNvPicPr>
            <a:picLocks noChangeAspect="1" noChangeArrowheads="1"/>
          </p:cNvPicPr>
          <p:nvPr/>
        </p:nvPicPr>
        <p:blipFill>
          <a:blip r:embed="rId25" cstate="print"/>
          <a:srcRect l="3008" t="2382" r="12770" b="2325"/>
          <a:stretch>
            <a:fillRect/>
          </a:stretch>
        </p:blipFill>
        <p:spPr bwMode="auto">
          <a:xfrm>
            <a:off x="6948488" y="4868863"/>
            <a:ext cx="1058862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Рисунок 26" descr="Безымянный.png"/>
          <p:cNvPicPr>
            <a:picLocks noChangeAspect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323850" y="1916113"/>
            <a:ext cx="792163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2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2339975" y="5300663"/>
            <a:ext cx="6826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5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5364163" y="5373688"/>
            <a:ext cx="11461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Рисунок 29" descr="Безымянный3.png"/>
          <p:cNvPicPr>
            <a:picLocks noChangeAspect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55650" y="4868863"/>
            <a:ext cx="105727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2" name="TextBox 30"/>
          <p:cNvSpPr txBox="1">
            <a:spLocks noChangeArrowheads="1"/>
          </p:cNvSpPr>
          <p:nvPr/>
        </p:nvSpPr>
        <p:spPr bwMode="auto">
          <a:xfrm>
            <a:off x="1187450" y="260350"/>
            <a:ext cx="6840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«Капитал молодого специалиста»</a:t>
            </a:r>
          </a:p>
        </p:txBody>
      </p:sp>
      <p:grpSp>
        <p:nvGrpSpPr>
          <p:cNvPr id="12303" name="Группа 31"/>
          <p:cNvGrpSpPr>
            <a:grpSpLocks/>
          </p:cNvGrpSpPr>
          <p:nvPr/>
        </p:nvGrpSpPr>
        <p:grpSpPr bwMode="auto">
          <a:xfrm>
            <a:off x="3419475" y="0"/>
            <a:ext cx="3889375" cy="3402013"/>
            <a:chOff x="3419872" y="0"/>
            <a:chExt cx="3888432" cy="3401616"/>
          </a:xfrm>
        </p:grpSpPr>
        <p:graphicFrame>
          <p:nvGraphicFramePr>
            <p:cNvPr id="19" name="Схема 18"/>
            <p:cNvGraphicFramePr/>
            <p:nvPr/>
          </p:nvGraphicFramePr>
          <p:xfrm>
            <a:off x="3419872" y="0"/>
            <a:ext cx="1944216" cy="292494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9" r:lo="rId30" r:qs="rId31" r:cs="rId32"/>
            </a:graphicData>
          </a:graphic>
        </p:graphicFrame>
        <p:grpSp>
          <p:nvGrpSpPr>
            <p:cNvPr id="12309" name="Группа 21"/>
            <p:cNvGrpSpPr>
              <a:grpSpLocks/>
            </p:cNvGrpSpPr>
            <p:nvPr/>
          </p:nvGrpSpPr>
          <p:grpSpPr bwMode="auto">
            <a:xfrm>
              <a:off x="4427984" y="1916832"/>
              <a:ext cx="2016224" cy="1484784"/>
              <a:chOff x="4427984" y="1916832"/>
              <a:chExt cx="2016224" cy="1484784"/>
            </a:xfrm>
          </p:grpSpPr>
          <p:pic>
            <p:nvPicPr>
              <p:cNvPr id="12311" name="Рисунок 27" descr="Безымянный2.png"/>
              <p:cNvPicPr>
                <a:picLocks noChangeAspect="1"/>
              </p:cNvPicPr>
              <p:nvPr/>
            </p:nvPicPr>
            <p:blipFill>
              <a:blip r:embed="rId34" cstate="print"/>
              <a:srcRect/>
              <a:stretch>
                <a:fillRect/>
              </a:stretch>
            </p:blipFill>
            <p:spPr bwMode="auto">
              <a:xfrm>
                <a:off x="4427984" y="1916832"/>
                <a:ext cx="2016224" cy="1484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312" name="Picture 2"/>
              <p:cNvPicPr>
                <a:picLocks noChangeAspect="1" noChangeArrowheads="1"/>
              </p:cNvPicPr>
              <p:nvPr/>
            </p:nvPicPr>
            <p:blipFill>
              <a:blip r:embed="rId23" cstate="print"/>
              <a:srcRect/>
              <a:stretch>
                <a:fillRect/>
              </a:stretch>
            </p:blipFill>
            <p:spPr bwMode="auto">
              <a:xfrm>
                <a:off x="5076056" y="2132856"/>
                <a:ext cx="512057" cy="432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aphicFrame>
          <p:nvGraphicFramePr>
            <p:cNvPr id="20" name="Схема 19"/>
            <p:cNvGraphicFramePr/>
            <p:nvPr/>
          </p:nvGraphicFramePr>
          <p:xfrm>
            <a:off x="5364088" y="0"/>
            <a:ext cx="1944216" cy="292494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5" r:lo="rId36" r:qs="rId37" r:cs="rId38"/>
            </a:graphicData>
          </a:graphic>
        </p:graphicFrame>
      </p:grpSp>
      <p:pic>
        <p:nvPicPr>
          <p:cNvPr id="12304" name="Picture 5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659563" y="2349500"/>
            <a:ext cx="11461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26" descr="3D Character (74) копия"/>
          <p:cNvPicPr>
            <a:picLocks noChangeAspect="1" noChangeArrowheads="1"/>
          </p:cNvPicPr>
          <p:nvPr/>
        </p:nvPicPr>
        <p:blipFill>
          <a:blip r:embed="rId40" cstate="print"/>
          <a:srcRect/>
          <a:stretch>
            <a:fillRect/>
          </a:stretch>
        </p:blipFill>
        <p:spPr bwMode="auto">
          <a:xfrm>
            <a:off x="7380288" y="1916113"/>
            <a:ext cx="14986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Picture 2"/>
          <p:cNvPicPr>
            <a:picLocks noChangeAspect="1" noChangeArrowheads="1"/>
          </p:cNvPicPr>
          <p:nvPr/>
        </p:nvPicPr>
        <p:blipFill>
          <a:blip r:embed="rId4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" y="0"/>
            <a:ext cx="7191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7" name="Номер слайда 27"/>
          <p:cNvSpPr>
            <a:spLocks noGrp="1"/>
          </p:cNvSpPr>
          <p:nvPr>
            <p:ph type="sldNum" sz="quarter" idx="12"/>
          </p:nvPr>
        </p:nvSpPr>
        <p:spPr bwMode="auto">
          <a:xfrm>
            <a:off x="8748713" y="0"/>
            <a:ext cx="395287" cy="2603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EAC504F-D7BA-481B-A284-6EF1E51BE34A}" type="slidenum">
              <a:rPr lang="ru-RU" sz="1600" b="1" smtClean="0">
                <a:solidFill>
                  <a:schemeClr val="tx1"/>
                </a:solidFill>
                <a:latin typeface="Arial" charset="0"/>
                <a:cs typeface="Arial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z="16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48713" y="0"/>
            <a:ext cx="395287" cy="2603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AC5575D4-D554-446B-B7A2-187BEE8E02B6}" type="slidenum">
              <a:rPr lang="ru-RU" sz="1600" b="1" smtClean="0">
                <a:solidFill>
                  <a:schemeClr val="tx1"/>
                </a:solidFill>
                <a:latin typeface="Arial" charset="0"/>
                <a:cs typeface="Arial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sz="16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" y="0"/>
            <a:ext cx="7191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352887"/>
            <a:ext cx="9144000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Условия получения</a:t>
            </a:r>
            <a:r>
              <a:rPr lang="ru-RU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сертификата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i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i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22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 выпускник </a:t>
            </a: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профессиональной образовательной организации или образовательной организации высшего образования;</a:t>
            </a:r>
            <a:endParaRPr lang="ru-RU" sz="2200" b="1" i="1" dirty="0">
              <a:solidFill>
                <a:srgbClr val="7030A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lang="ru-RU" sz="22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 место жительства – Ямало-Ненецкий автономный округ;</a:t>
            </a:r>
          </a:p>
          <a:p>
            <a:pPr algn="just"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- </a:t>
            </a: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документ, подтверждающий квалификацию по полученной профессии;</a:t>
            </a:r>
          </a:p>
          <a:p>
            <a:pPr algn="just"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- </a:t>
            </a:r>
            <a:r>
              <a:rPr lang="ru-RU" sz="22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обратиться </a:t>
            </a:r>
            <a:r>
              <a:rPr lang="ru-RU" sz="22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в Отдел ГКУ ЦЗН ЯНАО в течение года с момента получения документов об </a:t>
            </a: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образовании.</a:t>
            </a:r>
            <a:endParaRPr lang="ru-RU" sz="2200" b="1" i="1" dirty="0">
              <a:solidFill>
                <a:srgbClr val="7030A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endParaRPr lang="ru-RU" sz="2200" b="1" i="1" dirty="0">
              <a:solidFill>
                <a:srgbClr val="7030A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Размер капитала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234 360 </a:t>
            </a:r>
            <a:r>
              <a:rPr lang="ru-RU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рублей = 30 000*</a:t>
            </a:r>
            <a:r>
              <a:rPr lang="en-US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6 </a:t>
            </a:r>
            <a:r>
              <a:rPr lang="ru-RU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месяцев*30,2% (страх. взносы)</a:t>
            </a:r>
          </a:p>
          <a:p>
            <a:pPr algn="ctr"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Объем средств на </a:t>
            </a:r>
            <a:r>
              <a:rPr lang="ru-RU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20</a:t>
            </a:r>
            <a:r>
              <a:rPr lang="en-US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2 </a:t>
            </a:r>
            <a:r>
              <a:rPr lang="ru-RU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lang="en-US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3 335</a:t>
            </a:r>
            <a:r>
              <a:rPr lang="ru-RU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,0 </a:t>
            </a:r>
            <a:r>
              <a:rPr lang="ru-RU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тыс. рублей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2164</TotalTime>
  <Words>80</Words>
  <Application>Microsoft Office PowerPoint</Application>
  <PresentationFormat>Экран (4:3)</PresentationFormat>
  <Paragraphs>47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Calibri</vt:lpstr>
      <vt:lpstr>Constantia</vt:lpstr>
      <vt:lpstr>PT Astra Serif</vt:lpstr>
      <vt:lpstr>Times New Roman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Квятковская Ольга Васильевна</cp:lastModifiedBy>
  <cp:revision>467</cp:revision>
  <dcterms:created xsi:type="dcterms:W3CDTF">2011-10-10T13:40:57Z</dcterms:created>
  <dcterms:modified xsi:type="dcterms:W3CDTF">2022-02-17T04:37:21Z</dcterms:modified>
</cp:coreProperties>
</file>