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68" r:id="rId2"/>
    <p:sldId id="506" r:id="rId3"/>
    <p:sldId id="464" r:id="rId4"/>
    <p:sldId id="466" r:id="rId5"/>
    <p:sldId id="442" r:id="rId6"/>
    <p:sldId id="469" r:id="rId7"/>
    <p:sldId id="417" r:id="rId8"/>
    <p:sldId id="492" r:id="rId9"/>
    <p:sldId id="485" r:id="rId10"/>
    <p:sldId id="507" r:id="rId11"/>
    <p:sldId id="498" r:id="rId12"/>
    <p:sldId id="499" r:id="rId13"/>
    <p:sldId id="500" r:id="rId14"/>
    <p:sldId id="501" r:id="rId15"/>
    <p:sldId id="503" r:id="rId16"/>
    <p:sldId id="504" r:id="rId17"/>
    <p:sldId id="508" r:id="rId18"/>
    <p:sldId id="502" r:id="rId19"/>
    <p:sldId id="505" r:id="rId20"/>
    <p:sldId id="495" r:id="rId21"/>
    <p:sldId id="496" r:id="rId22"/>
    <p:sldId id="497" r:id="rId23"/>
    <p:sldId id="463" r:id="rId24"/>
  </p:sldIdLst>
  <p:sldSz cx="12801600" cy="7200900"/>
  <p:notesSz cx="6797675" cy="9929813"/>
  <p:defaultTextStyle>
    <a:defPPr>
      <a:defRPr lang="ru-RU"/>
    </a:defPPr>
    <a:lvl1pPr marL="0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7957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5914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3871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1828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9784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7741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5698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3655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9" userDrawn="1">
          <p15:clr>
            <a:srgbClr val="A4A3A4"/>
          </p15:clr>
        </p15:guide>
        <p15:guide id="2" pos="40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3312AA"/>
    <a:srgbClr val="0099FF"/>
    <a:srgbClr val="A80000"/>
    <a:srgbClr val="FA3A14"/>
    <a:srgbClr val="DA0000"/>
    <a:srgbClr val="C80000"/>
    <a:srgbClr val="BC0000"/>
    <a:srgbClr val="9E0000"/>
    <a:srgbClr val="FF5B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22" autoAdjust="0"/>
    <p:restoredTop sz="99752" autoAdjust="0"/>
  </p:normalViewPr>
  <p:slideViewPr>
    <p:cSldViewPr>
      <p:cViewPr varScale="1">
        <p:scale>
          <a:sx n="54" d="100"/>
          <a:sy n="54" d="100"/>
        </p:scale>
        <p:origin x="-114" y="-240"/>
      </p:cViewPr>
      <p:guideLst>
        <p:guide orient="horz" pos="2269"/>
        <p:guide pos="4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численность работников в МСП, чел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c:rich>
      </c:tx>
      <c:layout>
        <c:manualLayout>
          <c:xMode val="edge"/>
          <c:yMode val="edge"/>
          <c:x val="0.20434360892210329"/>
          <c:y val="7.205498874148627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Лист2!$A$13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34506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Лист2!$B$12:$D$12</c:f>
              <c:strCache>
                <c:ptCount val="3"/>
                <c:pt idx="0">
                  <c:v>средние</c:v>
                </c:pt>
                <c:pt idx="1">
                  <c:v>малые</c:v>
                </c:pt>
                <c:pt idx="2">
                  <c:v>Микропредприятия</c:v>
                </c:pt>
              </c:strCache>
            </c:strRef>
          </c:cat>
          <c:val>
            <c:numRef>
              <c:f>Лист2!$B$13:$D$13</c:f>
              <c:numCache>
                <c:formatCode>General</c:formatCode>
                <c:ptCount val="3"/>
                <c:pt idx="0">
                  <c:v>9420</c:v>
                </c:pt>
                <c:pt idx="1">
                  <c:v>49199</c:v>
                </c:pt>
                <c:pt idx="2">
                  <c:v>20885</c:v>
                </c:pt>
              </c:numCache>
            </c:numRef>
          </c:val>
        </c:ser>
        <c:ser>
          <c:idx val="1"/>
          <c:order val="1"/>
          <c:tx>
            <c:strRef>
              <c:f>Лист2!$A$14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2"/>
              <c:layout>
                <c:manualLayout>
                  <c:x val="1.8002686936463723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Лист2!$B$12:$D$12</c:f>
              <c:strCache>
                <c:ptCount val="3"/>
                <c:pt idx="0">
                  <c:v>средние</c:v>
                </c:pt>
                <c:pt idx="1">
                  <c:v>малые</c:v>
                </c:pt>
                <c:pt idx="2">
                  <c:v>Микропредприятия</c:v>
                </c:pt>
              </c:strCache>
            </c:strRef>
          </c:cat>
          <c:val>
            <c:numRef>
              <c:f>Лист2!$B$14:$D$14</c:f>
              <c:numCache>
                <c:formatCode>General</c:formatCode>
                <c:ptCount val="3"/>
                <c:pt idx="0">
                  <c:v>9074</c:v>
                </c:pt>
                <c:pt idx="1">
                  <c:v>44123</c:v>
                </c:pt>
                <c:pt idx="2">
                  <c:v>17886</c:v>
                </c:pt>
              </c:numCache>
            </c:numRef>
          </c:val>
        </c:ser>
        <c:ser>
          <c:idx val="2"/>
          <c:order val="2"/>
          <c:tx>
            <c:strRef>
              <c:f>Лист2!$A$15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38100" cmpd="sng">
              <a:solidFill>
                <a:srgbClr val="1F497D">
                  <a:lumMod val="50000"/>
                </a:srgbClr>
              </a:solidFill>
            </a:ln>
          </c:spPr>
          <c:dLbls>
            <c:dLbl>
              <c:idx val="0"/>
              <c:layout>
                <c:manualLayout>
                  <c:x val="1.8002686936463643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5033586705797E-2"/>
                  <c:y val="3.17458095531390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006717341159123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Лист2!$B$12:$D$12</c:f>
              <c:strCache>
                <c:ptCount val="3"/>
                <c:pt idx="0">
                  <c:v>средние</c:v>
                </c:pt>
                <c:pt idx="1">
                  <c:v>малые</c:v>
                </c:pt>
                <c:pt idx="2">
                  <c:v>Микропредприятия</c:v>
                </c:pt>
              </c:strCache>
            </c:strRef>
          </c:cat>
          <c:val>
            <c:numRef>
              <c:f>Лист2!$B$15:$D$15</c:f>
              <c:numCache>
                <c:formatCode>General</c:formatCode>
                <c:ptCount val="3"/>
                <c:pt idx="0">
                  <c:v>8359</c:v>
                </c:pt>
                <c:pt idx="1">
                  <c:v>43191</c:v>
                </c:pt>
                <c:pt idx="2">
                  <c:v>17998</c:v>
                </c:pt>
              </c:numCache>
            </c:numRef>
          </c:val>
        </c:ser>
        <c:dLbls>
          <c:showVal val="1"/>
        </c:dLbls>
        <c:axId val="53871360"/>
        <c:axId val="53872896"/>
      </c:barChart>
      <c:catAx>
        <c:axId val="53871360"/>
        <c:scaling>
          <c:orientation val="minMax"/>
        </c:scaling>
        <c:axPos val="b"/>
        <c:numFmt formatCode="General" sourceLinked="0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872896"/>
        <c:crosses val="autoZero"/>
        <c:auto val="1"/>
        <c:lblAlgn val="ctr"/>
        <c:lblOffset val="100"/>
      </c:catAx>
      <c:valAx>
        <c:axId val="53872896"/>
        <c:scaling>
          <c:orientation val="minMax"/>
        </c:scaling>
        <c:delete val="1"/>
        <c:axPos val="l"/>
        <c:numFmt formatCode="General" sourceLinked="1"/>
        <c:tickLblPos val="none"/>
        <c:crossAx val="53871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rgbClr val="0345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lang="ru-RU" sz="1800" b="0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0" i="0" u="none" strike="noStrike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Количество МСП,  занятых в перерабатывающей промышленности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Лист1!$A$1:$C$1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141</c:v>
                </c:pt>
                <c:pt idx="1">
                  <c:v>132</c:v>
                </c:pt>
                <c:pt idx="2">
                  <c:v>124</c:v>
                </c:pt>
              </c:numCache>
            </c:numRef>
          </c:val>
        </c:ser>
        <c:dLbls>
          <c:showVal val="1"/>
        </c:dLbls>
        <c:axId val="53897856"/>
        <c:axId val="53899648"/>
      </c:barChart>
      <c:catAx>
        <c:axId val="538978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899648"/>
        <c:crosses val="autoZero"/>
        <c:auto val="1"/>
        <c:lblAlgn val="ctr"/>
        <c:lblOffset val="100"/>
      </c:catAx>
      <c:valAx>
        <c:axId val="53899648"/>
        <c:scaling>
          <c:orientation val="minMax"/>
        </c:scaling>
        <c:delete val="1"/>
        <c:axPos val="l"/>
        <c:numFmt formatCode="General" sourceLinked="1"/>
        <c:tickLblPos val="none"/>
        <c:crossAx val="5389785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Удельный вес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-активных предприятий в их общем числе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561755824828968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1500585652354455E-2"/>
          <c:y val="0.13243097155491904"/>
          <c:w val="0.8586699614906057"/>
          <c:h val="0.85832987149734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14520670059649676"/>
                  <c:y val="0.10934602583009959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 smtClean="0"/>
                      <a:t>13</a:t>
                    </a:r>
                    <a:r>
                      <a:rPr lang="en-US" sz="3200" b="1" baseline="0" dirty="0" smtClean="0"/>
                      <a:t> </a:t>
                    </a:r>
                    <a:r>
                      <a:rPr lang="en-US" sz="3200" b="1" dirty="0" smtClean="0"/>
                      <a:t>%</a:t>
                    </a:r>
                    <a:endParaRPr lang="en-US" sz="2800" b="1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426987211330021"/>
                  <c:y val="-0.35695435076293042"/>
                </c:manualLayout>
              </c:layout>
              <c:tx>
                <c:rich>
                  <a:bodyPr/>
                  <a:lstStyle/>
                  <a:p>
                    <a:pPr>
                      <a:defRPr sz="3200" baseline="0"/>
                    </a:pPr>
                    <a:r>
                      <a:rPr lang="en-US" sz="3200" b="1" baseline="0" dirty="0" smtClean="0"/>
                      <a:t>87%</a:t>
                    </a:r>
                    <a:endParaRPr lang="en-US" sz="4000" b="1" baseline="0" dirty="0"/>
                  </a:p>
                </c:rich>
              </c:tx>
              <c:spPr>
                <a:ln>
                  <a:noFill/>
                </a:ln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dLblPos val="ctr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Предприятия переработки мяса и молока</c:v>
                </c:pt>
                <c:pt idx="1">
                  <c:v>Пищевые предприятия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66.099999999999994</c:v>
                </c:pt>
              </c:numCache>
            </c:numRef>
          </c:val>
        </c:ser>
        <c:dLbls/>
      </c:pie3DChart>
      <c:spPr>
        <a:ln>
          <a:prstDash val="sysDash"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jpeg"/><Relationship Id="rId2" Type="http://schemas.openxmlformats.org/officeDocument/2006/relationships/image" Target="../media/image321.gif"/><Relationship Id="rId1" Type="http://schemas.openxmlformats.org/officeDocument/2006/relationships/image" Target="../media/image311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jpeg"/><Relationship Id="rId2" Type="http://schemas.openxmlformats.org/officeDocument/2006/relationships/image" Target="../media/image411.jpeg"/><Relationship Id="rId1" Type="http://schemas.openxmlformats.org/officeDocument/2006/relationships/image" Target="../media/image40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jpeg"/><Relationship Id="rId2" Type="http://schemas.openxmlformats.org/officeDocument/2006/relationships/image" Target="../media/image321.gif"/><Relationship Id="rId1" Type="http://schemas.openxmlformats.org/officeDocument/2006/relationships/image" Target="../media/image3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5076B-A5C5-4121-9D6C-B9DB9D2A0B79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</dgm:pt>
    <dgm:pt modelId="{D31EF4D2-404B-4262-A27C-EAADDC82A2DD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808 студентов</a:t>
          </a:r>
          <a:endParaRPr lang="ru-RU" b="1" dirty="0">
            <a:latin typeface="Arial Black" panose="020B0A04020102020204" pitchFamily="34" charset="0"/>
          </a:endParaRPr>
        </a:p>
      </dgm:t>
    </dgm:pt>
    <dgm:pt modelId="{90DED1E3-E0CE-41F5-9889-604042A4A098}" type="parTrans" cxnId="{B6ECA934-4C6E-423A-8B3E-A6CB8EAA95ED}">
      <dgm:prSet/>
      <dgm:spPr/>
      <dgm:t>
        <a:bodyPr/>
        <a:lstStyle/>
        <a:p>
          <a:endParaRPr lang="ru-RU"/>
        </a:p>
      </dgm:t>
    </dgm:pt>
    <dgm:pt modelId="{CCB73E6F-A249-4B14-A1B5-E71A007353C9}" type="sibTrans" cxnId="{B6ECA934-4C6E-423A-8B3E-A6CB8EAA95ED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3F09AD8-3F12-4F97-A0FC-3073019501F7}">
      <dgm:prSet phldrT="[Текст]"/>
      <dgm:spPr>
        <a:gradFill rotWithShape="0">
          <a:gsLst>
            <a:gs pos="0">
              <a:srgbClr val="090DB7"/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26950.7 кв. м площадь ОУ</a:t>
          </a:r>
          <a:endParaRPr lang="ru-RU" b="1" dirty="0">
            <a:latin typeface="Arial Black" panose="020B0A04020102020204" pitchFamily="34" charset="0"/>
          </a:endParaRPr>
        </a:p>
      </dgm:t>
    </dgm:pt>
    <dgm:pt modelId="{7127988B-FDAE-4842-9EE0-A09312B5748B}" type="parTrans" cxnId="{CFDEDDEC-3356-4B92-BA2F-B5E4D932ACCA}">
      <dgm:prSet/>
      <dgm:spPr/>
      <dgm:t>
        <a:bodyPr/>
        <a:lstStyle/>
        <a:p>
          <a:endParaRPr lang="ru-RU"/>
        </a:p>
      </dgm:t>
    </dgm:pt>
    <dgm:pt modelId="{F85A54ED-B758-4521-A00A-65461B6A10AA}" type="sibTrans" cxnId="{CFDEDDEC-3356-4B92-BA2F-B5E4D932ACCA}">
      <dgm:prSet/>
      <dgm:spPr/>
      <dgm:t>
        <a:bodyPr/>
        <a:lstStyle/>
        <a:p>
          <a:endParaRPr lang="ru-RU"/>
        </a:p>
      </dgm:t>
    </dgm:pt>
    <dgm:pt modelId="{EC79DE9F-90DE-4341-88A5-3466CA280906}">
      <dgm:prSet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7 специальностей</a:t>
          </a:r>
          <a:endParaRPr lang="ru-RU" b="1" dirty="0">
            <a:latin typeface="Arial Black" panose="020B0A04020102020204" pitchFamily="34" charset="0"/>
          </a:endParaRPr>
        </a:p>
      </dgm:t>
    </dgm:pt>
    <dgm:pt modelId="{F12341AA-7C09-49C6-A325-98085C6CEFF2}" type="parTrans" cxnId="{ABBC1D0B-59B6-408E-82FA-9445AAC22A97}">
      <dgm:prSet/>
      <dgm:spPr/>
      <dgm:t>
        <a:bodyPr/>
        <a:lstStyle/>
        <a:p>
          <a:endParaRPr lang="ru-RU"/>
        </a:p>
      </dgm:t>
    </dgm:pt>
    <dgm:pt modelId="{41BEAC74-4574-4AC3-9A29-0859FB2F8FC1}" type="sibTrans" cxnId="{ABBC1D0B-59B6-408E-82FA-9445AAC22A97}">
      <dgm:prSet/>
      <dgm:spPr/>
      <dgm:t>
        <a:bodyPr/>
        <a:lstStyle/>
        <a:p>
          <a:endParaRPr lang="ru-RU"/>
        </a:p>
      </dgm:t>
    </dgm:pt>
    <dgm:pt modelId="{39BD116B-D96C-4F44-B2A0-FA6A78C92A86}">
      <dgm:prSet/>
      <dgm:spPr>
        <a:solidFill>
          <a:srgbClr val="00CC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2 профессии</a:t>
          </a:r>
          <a:endParaRPr lang="ru-RU" b="1" dirty="0">
            <a:latin typeface="Arial Black" panose="020B0A04020102020204" pitchFamily="34" charset="0"/>
          </a:endParaRPr>
        </a:p>
      </dgm:t>
    </dgm:pt>
    <dgm:pt modelId="{173DB706-39B0-4339-940E-6139DEC4469A}" type="parTrans" cxnId="{59B573FF-0773-47F1-BAC6-9D879F1245D5}">
      <dgm:prSet/>
      <dgm:spPr/>
      <dgm:t>
        <a:bodyPr/>
        <a:lstStyle/>
        <a:p>
          <a:endParaRPr lang="ru-RU"/>
        </a:p>
      </dgm:t>
    </dgm:pt>
    <dgm:pt modelId="{2FBBE805-8ABB-48BC-B821-2DADEAD3BE57}" type="sibTrans" cxnId="{59B573FF-0773-47F1-BAC6-9D879F1245D5}">
      <dgm:prSet/>
      <dgm:spPr/>
      <dgm:t>
        <a:bodyPr/>
        <a:lstStyle/>
        <a:p>
          <a:endParaRPr lang="ru-RU"/>
        </a:p>
      </dgm:t>
    </dgm:pt>
    <dgm:pt modelId="{81476A62-917B-4FBF-9D52-DF37A0D328A7}">
      <dgm:prSet/>
      <dgm:spPr>
        <a:solidFill>
          <a:srgbClr val="00B0F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167 программ ДПО</a:t>
          </a:r>
          <a:endParaRPr lang="ru-RU" b="1" dirty="0">
            <a:latin typeface="Arial Black" panose="020B0A04020102020204" pitchFamily="34" charset="0"/>
          </a:endParaRPr>
        </a:p>
      </dgm:t>
    </dgm:pt>
    <dgm:pt modelId="{3899FD78-084E-4D6E-8EEF-664DBEFC61CD}" type="parTrans" cxnId="{F85DE153-4C58-4147-8CC7-8511236FCC62}">
      <dgm:prSet/>
      <dgm:spPr/>
      <dgm:t>
        <a:bodyPr/>
        <a:lstStyle/>
        <a:p>
          <a:endParaRPr lang="ru-RU"/>
        </a:p>
      </dgm:t>
    </dgm:pt>
    <dgm:pt modelId="{E3EC7B53-FECE-4A40-8317-66DE34D8E0DC}" type="sibTrans" cxnId="{F85DE153-4C58-4147-8CC7-8511236FCC62}">
      <dgm:prSet/>
      <dgm:spPr/>
      <dgm:t>
        <a:bodyPr/>
        <a:lstStyle/>
        <a:p>
          <a:endParaRPr lang="ru-RU"/>
        </a:p>
      </dgm:t>
    </dgm:pt>
    <dgm:pt modelId="{5E084234-DE54-4F75-9119-CC698DEB9025}" type="pres">
      <dgm:prSet presAssocID="{4255076B-A5C5-4121-9D6C-B9DB9D2A0B79}" presName="Name0" presStyleCnt="0">
        <dgm:presLayoutVars>
          <dgm:chMax val="7"/>
          <dgm:chPref val="7"/>
          <dgm:dir/>
        </dgm:presLayoutVars>
      </dgm:prSet>
      <dgm:spPr/>
    </dgm:pt>
    <dgm:pt modelId="{91299890-8136-45F2-A8F5-37A9A15D6997}" type="pres">
      <dgm:prSet presAssocID="{4255076B-A5C5-4121-9D6C-B9DB9D2A0B79}" presName="Name1" presStyleCnt="0"/>
      <dgm:spPr/>
    </dgm:pt>
    <dgm:pt modelId="{7ED43092-FA30-490A-9FC5-8F89B2790FB9}" type="pres">
      <dgm:prSet presAssocID="{4255076B-A5C5-4121-9D6C-B9DB9D2A0B79}" presName="cycle" presStyleCnt="0"/>
      <dgm:spPr/>
    </dgm:pt>
    <dgm:pt modelId="{EA9E636A-0733-4719-95E3-7D1ADEAF4887}" type="pres">
      <dgm:prSet presAssocID="{4255076B-A5C5-4121-9D6C-B9DB9D2A0B79}" presName="srcNode" presStyleLbl="node1" presStyleIdx="0" presStyleCnt="5"/>
      <dgm:spPr/>
    </dgm:pt>
    <dgm:pt modelId="{F9A618F6-8A4E-4023-BC3D-C3C2FBD18BE6}" type="pres">
      <dgm:prSet presAssocID="{4255076B-A5C5-4121-9D6C-B9DB9D2A0B79}" presName="conn" presStyleLbl="parChTrans1D2" presStyleIdx="0" presStyleCnt="1" custLinFactNeighborX="-31984" custLinFactNeighborY="883"/>
      <dgm:spPr/>
      <dgm:t>
        <a:bodyPr/>
        <a:lstStyle/>
        <a:p>
          <a:endParaRPr lang="ru-RU"/>
        </a:p>
      </dgm:t>
    </dgm:pt>
    <dgm:pt modelId="{F2CAD477-B07E-4981-BB78-B0F8E7751874}" type="pres">
      <dgm:prSet presAssocID="{4255076B-A5C5-4121-9D6C-B9DB9D2A0B79}" presName="extraNode" presStyleLbl="node1" presStyleIdx="0" presStyleCnt="5"/>
      <dgm:spPr/>
    </dgm:pt>
    <dgm:pt modelId="{2D4D35E2-059F-42CB-B14E-CE5E4B9C36F5}" type="pres">
      <dgm:prSet presAssocID="{4255076B-A5C5-4121-9D6C-B9DB9D2A0B79}" presName="dstNode" presStyleLbl="node1" presStyleIdx="0" presStyleCnt="5"/>
      <dgm:spPr/>
    </dgm:pt>
    <dgm:pt modelId="{A0DB61FA-B30E-426C-B0DD-570FA05ECDBA}" type="pres">
      <dgm:prSet presAssocID="{D31EF4D2-404B-4262-A27C-EAADDC82A2D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E1A6E-8065-4DF0-A3B0-5AB91526CEF4}" type="pres">
      <dgm:prSet presAssocID="{D31EF4D2-404B-4262-A27C-EAADDC82A2DD}" presName="accent_1" presStyleCnt="0"/>
      <dgm:spPr/>
    </dgm:pt>
    <dgm:pt modelId="{8F601FB0-4CFD-4786-A04A-B0563DD7252A}" type="pres">
      <dgm:prSet presAssocID="{D31EF4D2-404B-4262-A27C-EAADDC82A2DD}" presName="accentRepeatNode" presStyleLbl="solidFgAcc1" presStyleIdx="0" presStyleCnt="5"/>
      <dgm:spPr>
        <a:solidFill>
          <a:srgbClr val="E6EDF6"/>
        </a:solidFill>
      </dgm:spPr>
    </dgm:pt>
    <dgm:pt modelId="{AFB98AE0-2ADA-4DF5-9CC7-490BC88FBC82}" type="pres">
      <dgm:prSet presAssocID="{EC79DE9F-90DE-4341-88A5-3466CA28090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9094E-ACAF-4850-8B47-D2416DBBE901}" type="pres">
      <dgm:prSet presAssocID="{EC79DE9F-90DE-4341-88A5-3466CA280906}" presName="accent_2" presStyleCnt="0"/>
      <dgm:spPr/>
    </dgm:pt>
    <dgm:pt modelId="{F5B453A5-0F3D-4AA6-93AF-F17A3256D7BF}" type="pres">
      <dgm:prSet presAssocID="{EC79DE9F-90DE-4341-88A5-3466CA280906}" presName="accentRepeatNode" presStyleLbl="solidFgAcc1" presStyleIdx="1" presStyleCnt="5"/>
      <dgm:spPr>
        <a:solidFill>
          <a:srgbClr val="E6EDF6"/>
        </a:solidFill>
      </dgm:spPr>
    </dgm:pt>
    <dgm:pt modelId="{F2B7C8CF-8F61-4CA6-B00A-62483790C9B7}" type="pres">
      <dgm:prSet presAssocID="{39BD116B-D96C-4F44-B2A0-FA6A78C92A8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A52AA-9EC6-417A-965E-AF6CC349BEE8}" type="pres">
      <dgm:prSet presAssocID="{39BD116B-D96C-4F44-B2A0-FA6A78C92A86}" presName="accent_3" presStyleCnt="0"/>
      <dgm:spPr/>
    </dgm:pt>
    <dgm:pt modelId="{1C01D3D2-18B7-40E7-9061-01CFF4E5A46E}" type="pres">
      <dgm:prSet presAssocID="{39BD116B-D96C-4F44-B2A0-FA6A78C92A86}" presName="accentRepeatNode" presStyleLbl="solidFgAcc1" presStyleIdx="2" presStyleCnt="5"/>
      <dgm:spPr>
        <a:solidFill>
          <a:srgbClr val="E6EDF6"/>
        </a:solidFill>
      </dgm:spPr>
    </dgm:pt>
    <dgm:pt modelId="{595DE0A5-A5F2-46BD-ADDE-EB0BE2E31F0A}" type="pres">
      <dgm:prSet presAssocID="{81476A62-917B-4FBF-9D52-DF37A0D328A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D8596-222F-490F-84DC-1E326A0A5D74}" type="pres">
      <dgm:prSet presAssocID="{81476A62-917B-4FBF-9D52-DF37A0D328A7}" presName="accent_4" presStyleCnt="0"/>
      <dgm:spPr/>
    </dgm:pt>
    <dgm:pt modelId="{C230ADD9-85BC-4365-9511-F38FF35B6F6E}" type="pres">
      <dgm:prSet presAssocID="{81476A62-917B-4FBF-9D52-DF37A0D328A7}" presName="accentRepeatNode" presStyleLbl="solidFgAcc1" presStyleIdx="3" presStyleCnt="5"/>
      <dgm:spPr>
        <a:solidFill>
          <a:srgbClr val="E6EDF6"/>
        </a:solidFill>
      </dgm:spPr>
    </dgm:pt>
    <dgm:pt modelId="{0B9E8195-3442-4BA5-A544-B9D4BE5F5101}" type="pres">
      <dgm:prSet presAssocID="{73F09AD8-3F12-4F97-A0FC-3073019501F7}" presName="text_5" presStyleLbl="node1" presStyleIdx="4" presStyleCnt="5" custLinFactNeighborX="-151" custLinFactNeighborY="1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39342-301F-4C9D-A571-1050F40CB6A6}" type="pres">
      <dgm:prSet presAssocID="{73F09AD8-3F12-4F97-A0FC-3073019501F7}" presName="accent_5" presStyleCnt="0"/>
      <dgm:spPr/>
    </dgm:pt>
    <dgm:pt modelId="{61881EF1-93AC-42B2-B892-01880BAA6081}" type="pres">
      <dgm:prSet presAssocID="{73F09AD8-3F12-4F97-A0FC-3073019501F7}" presName="accentRepeatNode" presStyleLbl="solidFgAcc1" presStyleIdx="4" presStyleCnt="5"/>
      <dgm:spPr>
        <a:solidFill>
          <a:srgbClr val="E6EDF6"/>
        </a:solidFill>
      </dgm:spPr>
    </dgm:pt>
  </dgm:ptLst>
  <dgm:cxnLst>
    <dgm:cxn modelId="{B6ECA934-4C6E-423A-8B3E-A6CB8EAA95ED}" srcId="{4255076B-A5C5-4121-9D6C-B9DB9D2A0B79}" destId="{D31EF4D2-404B-4262-A27C-EAADDC82A2DD}" srcOrd="0" destOrd="0" parTransId="{90DED1E3-E0CE-41F5-9889-604042A4A098}" sibTransId="{CCB73E6F-A249-4B14-A1B5-E71A007353C9}"/>
    <dgm:cxn modelId="{B9A8180E-A0A0-44FD-A6F5-FC058A8141B6}" type="presOf" srcId="{D31EF4D2-404B-4262-A27C-EAADDC82A2DD}" destId="{A0DB61FA-B30E-426C-B0DD-570FA05ECDBA}" srcOrd="0" destOrd="0" presId="urn:microsoft.com/office/officeart/2008/layout/VerticalCurvedList"/>
    <dgm:cxn modelId="{CD1C7E83-797C-4AEA-816C-F2C0BC39999A}" type="presOf" srcId="{39BD116B-D96C-4F44-B2A0-FA6A78C92A86}" destId="{F2B7C8CF-8F61-4CA6-B00A-62483790C9B7}" srcOrd="0" destOrd="0" presId="urn:microsoft.com/office/officeart/2008/layout/VerticalCurvedList"/>
    <dgm:cxn modelId="{E5AC0439-9607-4E11-B181-B31A8826E3F6}" type="presOf" srcId="{81476A62-917B-4FBF-9D52-DF37A0D328A7}" destId="{595DE0A5-A5F2-46BD-ADDE-EB0BE2E31F0A}" srcOrd="0" destOrd="0" presId="urn:microsoft.com/office/officeart/2008/layout/VerticalCurvedList"/>
    <dgm:cxn modelId="{6ED672BE-B1DE-4597-8FF8-327262A46B39}" type="presOf" srcId="{73F09AD8-3F12-4F97-A0FC-3073019501F7}" destId="{0B9E8195-3442-4BA5-A544-B9D4BE5F5101}" srcOrd="0" destOrd="0" presId="urn:microsoft.com/office/officeart/2008/layout/VerticalCurvedList"/>
    <dgm:cxn modelId="{59B573FF-0773-47F1-BAC6-9D879F1245D5}" srcId="{4255076B-A5C5-4121-9D6C-B9DB9D2A0B79}" destId="{39BD116B-D96C-4F44-B2A0-FA6A78C92A86}" srcOrd="2" destOrd="0" parTransId="{173DB706-39B0-4339-940E-6139DEC4469A}" sibTransId="{2FBBE805-8ABB-48BC-B821-2DADEAD3BE57}"/>
    <dgm:cxn modelId="{F85DE153-4C58-4147-8CC7-8511236FCC62}" srcId="{4255076B-A5C5-4121-9D6C-B9DB9D2A0B79}" destId="{81476A62-917B-4FBF-9D52-DF37A0D328A7}" srcOrd="3" destOrd="0" parTransId="{3899FD78-084E-4D6E-8EEF-664DBEFC61CD}" sibTransId="{E3EC7B53-FECE-4A40-8317-66DE34D8E0DC}"/>
    <dgm:cxn modelId="{ABBC1D0B-59B6-408E-82FA-9445AAC22A97}" srcId="{4255076B-A5C5-4121-9D6C-B9DB9D2A0B79}" destId="{EC79DE9F-90DE-4341-88A5-3466CA280906}" srcOrd="1" destOrd="0" parTransId="{F12341AA-7C09-49C6-A325-98085C6CEFF2}" sibTransId="{41BEAC74-4574-4AC3-9A29-0859FB2F8FC1}"/>
    <dgm:cxn modelId="{EA87CDD2-E7DF-4B1D-A0CA-BEFADE900553}" type="presOf" srcId="{CCB73E6F-A249-4B14-A1B5-E71A007353C9}" destId="{F9A618F6-8A4E-4023-BC3D-C3C2FBD18BE6}" srcOrd="0" destOrd="0" presId="urn:microsoft.com/office/officeart/2008/layout/VerticalCurvedList"/>
    <dgm:cxn modelId="{E230700D-3759-45A5-B3D0-406FAFC64884}" type="presOf" srcId="{4255076B-A5C5-4121-9D6C-B9DB9D2A0B79}" destId="{5E084234-DE54-4F75-9119-CC698DEB9025}" srcOrd="0" destOrd="0" presId="urn:microsoft.com/office/officeart/2008/layout/VerticalCurvedList"/>
    <dgm:cxn modelId="{CFDEDDEC-3356-4B92-BA2F-B5E4D932ACCA}" srcId="{4255076B-A5C5-4121-9D6C-B9DB9D2A0B79}" destId="{73F09AD8-3F12-4F97-A0FC-3073019501F7}" srcOrd="4" destOrd="0" parTransId="{7127988B-FDAE-4842-9EE0-A09312B5748B}" sibTransId="{F85A54ED-B758-4521-A00A-65461B6A10AA}"/>
    <dgm:cxn modelId="{B24CE936-467C-4C65-BE4C-3C18534C450C}" type="presOf" srcId="{EC79DE9F-90DE-4341-88A5-3466CA280906}" destId="{AFB98AE0-2ADA-4DF5-9CC7-490BC88FBC82}" srcOrd="0" destOrd="0" presId="urn:microsoft.com/office/officeart/2008/layout/VerticalCurvedList"/>
    <dgm:cxn modelId="{BDE69B10-2DAC-4E53-AC9E-8E3B14B6CCDD}" type="presParOf" srcId="{5E084234-DE54-4F75-9119-CC698DEB9025}" destId="{91299890-8136-45F2-A8F5-37A9A15D6997}" srcOrd="0" destOrd="0" presId="urn:microsoft.com/office/officeart/2008/layout/VerticalCurvedList"/>
    <dgm:cxn modelId="{5E482653-99B4-4A7B-8F1E-AE14BA73172B}" type="presParOf" srcId="{91299890-8136-45F2-A8F5-37A9A15D6997}" destId="{7ED43092-FA30-490A-9FC5-8F89B2790FB9}" srcOrd="0" destOrd="0" presId="urn:microsoft.com/office/officeart/2008/layout/VerticalCurvedList"/>
    <dgm:cxn modelId="{CAF236CB-934F-457A-BEAF-E7CE80606998}" type="presParOf" srcId="{7ED43092-FA30-490A-9FC5-8F89B2790FB9}" destId="{EA9E636A-0733-4719-95E3-7D1ADEAF4887}" srcOrd="0" destOrd="0" presId="urn:microsoft.com/office/officeart/2008/layout/VerticalCurvedList"/>
    <dgm:cxn modelId="{F4DF169C-335F-41C7-8186-216C5BB69BDC}" type="presParOf" srcId="{7ED43092-FA30-490A-9FC5-8F89B2790FB9}" destId="{F9A618F6-8A4E-4023-BC3D-C3C2FBD18BE6}" srcOrd="1" destOrd="0" presId="urn:microsoft.com/office/officeart/2008/layout/VerticalCurvedList"/>
    <dgm:cxn modelId="{C9473E86-DA32-4B20-932F-B34FF1A75EE9}" type="presParOf" srcId="{7ED43092-FA30-490A-9FC5-8F89B2790FB9}" destId="{F2CAD477-B07E-4981-BB78-B0F8E7751874}" srcOrd="2" destOrd="0" presId="urn:microsoft.com/office/officeart/2008/layout/VerticalCurvedList"/>
    <dgm:cxn modelId="{41676902-C0A2-467C-9793-809567AD1B19}" type="presParOf" srcId="{7ED43092-FA30-490A-9FC5-8F89B2790FB9}" destId="{2D4D35E2-059F-42CB-B14E-CE5E4B9C36F5}" srcOrd="3" destOrd="0" presId="urn:microsoft.com/office/officeart/2008/layout/VerticalCurvedList"/>
    <dgm:cxn modelId="{61FB5C06-FA65-4179-B6FB-1E44AE7DBD55}" type="presParOf" srcId="{91299890-8136-45F2-A8F5-37A9A15D6997}" destId="{A0DB61FA-B30E-426C-B0DD-570FA05ECDBA}" srcOrd="1" destOrd="0" presId="urn:microsoft.com/office/officeart/2008/layout/VerticalCurvedList"/>
    <dgm:cxn modelId="{EC6094FE-BF71-49DF-9A8E-D01160CBA032}" type="presParOf" srcId="{91299890-8136-45F2-A8F5-37A9A15D6997}" destId="{23FE1A6E-8065-4DF0-A3B0-5AB91526CEF4}" srcOrd="2" destOrd="0" presId="urn:microsoft.com/office/officeart/2008/layout/VerticalCurvedList"/>
    <dgm:cxn modelId="{BBCD8314-F5C8-49D3-82E7-B07A0ECCD8BC}" type="presParOf" srcId="{23FE1A6E-8065-4DF0-A3B0-5AB91526CEF4}" destId="{8F601FB0-4CFD-4786-A04A-B0563DD7252A}" srcOrd="0" destOrd="0" presId="urn:microsoft.com/office/officeart/2008/layout/VerticalCurvedList"/>
    <dgm:cxn modelId="{27BA8D20-E8FD-47A0-8D93-F43CA70CC51B}" type="presParOf" srcId="{91299890-8136-45F2-A8F5-37A9A15D6997}" destId="{AFB98AE0-2ADA-4DF5-9CC7-490BC88FBC82}" srcOrd="3" destOrd="0" presId="urn:microsoft.com/office/officeart/2008/layout/VerticalCurvedList"/>
    <dgm:cxn modelId="{724658FB-12C8-491B-B5CD-96921BFAF178}" type="presParOf" srcId="{91299890-8136-45F2-A8F5-37A9A15D6997}" destId="{19F9094E-ACAF-4850-8B47-D2416DBBE901}" srcOrd="4" destOrd="0" presId="urn:microsoft.com/office/officeart/2008/layout/VerticalCurvedList"/>
    <dgm:cxn modelId="{F9864797-131A-4193-B7CD-C7381D0498DA}" type="presParOf" srcId="{19F9094E-ACAF-4850-8B47-D2416DBBE901}" destId="{F5B453A5-0F3D-4AA6-93AF-F17A3256D7BF}" srcOrd="0" destOrd="0" presId="urn:microsoft.com/office/officeart/2008/layout/VerticalCurvedList"/>
    <dgm:cxn modelId="{18EC82BF-21B5-4FAF-B0B7-B39596A6F6C7}" type="presParOf" srcId="{91299890-8136-45F2-A8F5-37A9A15D6997}" destId="{F2B7C8CF-8F61-4CA6-B00A-62483790C9B7}" srcOrd="5" destOrd="0" presId="urn:microsoft.com/office/officeart/2008/layout/VerticalCurvedList"/>
    <dgm:cxn modelId="{D36FD09D-3A86-4766-AF2C-9590C1EE0A7E}" type="presParOf" srcId="{91299890-8136-45F2-A8F5-37A9A15D6997}" destId="{71DA52AA-9EC6-417A-965E-AF6CC349BEE8}" srcOrd="6" destOrd="0" presId="urn:microsoft.com/office/officeart/2008/layout/VerticalCurvedList"/>
    <dgm:cxn modelId="{8C16A0EE-1170-45B5-A067-FCFC5870D952}" type="presParOf" srcId="{71DA52AA-9EC6-417A-965E-AF6CC349BEE8}" destId="{1C01D3D2-18B7-40E7-9061-01CFF4E5A46E}" srcOrd="0" destOrd="0" presId="urn:microsoft.com/office/officeart/2008/layout/VerticalCurvedList"/>
    <dgm:cxn modelId="{8555A21F-2E2C-40BB-8750-28125ADBA89B}" type="presParOf" srcId="{91299890-8136-45F2-A8F5-37A9A15D6997}" destId="{595DE0A5-A5F2-46BD-ADDE-EB0BE2E31F0A}" srcOrd="7" destOrd="0" presId="urn:microsoft.com/office/officeart/2008/layout/VerticalCurvedList"/>
    <dgm:cxn modelId="{8ADC1F9C-4EA6-4866-A3EC-05927E89046F}" type="presParOf" srcId="{91299890-8136-45F2-A8F5-37A9A15D6997}" destId="{221D8596-222F-490F-84DC-1E326A0A5D74}" srcOrd="8" destOrd="0" presId="urn:microsoft.com/office/officeart/2008/layout/VerticalCurvedList"/>
    <dgm:cxn modelId="{7035C174-D3D2-47C6-B367-B741901765A2}" type="presParOf" srcId="{221D8596-222F-490F-84DC-1E326A0A5D74}" destId="{C230ADD9-85BC-4365-9511-F38FF35B6F6E}" srcOrd="0" destOrd="0" presId="urn:microsoft.com/office/officeart/2008/layout/VerticalCurvedList"/>
    <dgm:cxn modelId="{498C7CE1-73C4-4F97-BF9B-009ECAA581CE}" type="presParOf" srcId="{91299890-8136-45F2-A8F5-37A9A15D6997}" destId="{0B9E8195-3442-4BA5-A544-B9D4BE5F5101}" srcOrd="9" destOrd="0" presId="urn:microsoft.com/office/officeart/2008/layout/VerticalCurvedList"/>
    <dgm:cxn modelId="{9E618157-A71F-45D7-B4F1-95646DE78164}" type="presParOf" srcId="{91299890-8136-45F2-A8F5-37A9A15D6997}" destId="{59639342-301F-4C9D-A571-1050F40CB6A6}" srcOrd="10" destOrd="0" presId="urn:microsoft.com/office/officeart/2008/layout/VerticalCurvedList"/>
    <dgm:cxn modelId="{441E0C87-297F-48C4-A491-BF4E57703EB2}" type="presParOf" srcId="{59639342-301F-4C9D-A571-1050F40CB6A6}" destId="{61881EF1-93AC-42B2-B892-01880BAA60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C8C22-6D27-4309-AC51-34022223B52E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4C174E3C-410C-49CD-AB9A-1FCEDAE9101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3312AA"/>
          </a:solidFill>
        </a:ln>
      </dgm:spPr>
      <dgm:t>
        <a:bodyPr/>
        <a:lstStyle/>
        <a:p>
          <a:pPr algn="ctr"/>
          <a:r>
            <a:rPr lang="ru-RU" alt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РЕГИОН</a:t>
          </a:r>
        </a:p>
      </dgm:t>
    </dgm:pt>
    <dgm:pt modelId="{BBF11548-15E0-4498-B5D8-671637774C86}" type="parTrans" cxnId="{9CBB9D58-AB64-4437-8F8B-80CDE8A80978}">
      <dgm:prSet/>
      <dgm:spPr/>
      <dgm:t>
        <a:bodyPr/>
        <a:lstStyle/>
        <a:p>
          <a:endParaRPr lang="ru-RU"/>
        </a:p>
      </dgm:t>
    </dgm:pt>
    <dgm:pt modelId="{473D2459-46CB-4488-B6D9-5C5DF5AFEDEF}" type="sibTrans" cxnId="{9CBB9D58-AB64-4437-8F8B-80CDE8A80978}">
      <dgm:prSet/>
      <dgm:spPr/>
      <dgm:t>
        <a:bodyPr/>
        <a:lstStyle/>
        <a:p>
          <a:endParaRPr lang="ru-RU"/>
        </a:p>
      </dgm:t>
    </dgm:pt>
    <dgm:pt modelId="{4EA7FBE2-C98F-429D-9722-239CE186C3F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0099"/>
          </a:solidFill>
        </a:ln>
      </dgm:spPr>
      <dgm:t>
        <a:bodyPr/>
        <a:lstStyle/>
        <a:p>
          <a:r>
            <a:rPr lang="ru-RU" alt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МУНИЦИПАЛИТЕТ</a:t>
          </a:r>
        </a:p>
      </dgm:t>
    </dgm:pt>
    <dgm:pt modelId="{BA453CA7-5996-4B3C-8DAB-EA8F2BE0B89C}" type="parTrans" cxnId="{24342E62-8C5A-4311-BD52-9D26A1B481B1}">
      <dgm:prSet/>
      <dgm:spPr/>
      <dgm:t>
        <a:bodyPr/>
        <a:lstStyle/>
        <a:p>
          <a:endParaRPr lang="ru-RU"/>
        </a:p>
      </dgm:t>
    </dgm:pt>
    <dgm:pt modelId="{743B3F0B-B6DD-46EE-9488-83C519262E93}" type="sibTrans" cxnId="{24342E62-8C5A-4311-BD52-9D26A1B481B1}">
      <dgm:prSet/>
      <dgm:spPr/>
      <dgm:t>
        <a:bodyPr/>
        <a:lstStyle/>
        <a:p>
          <a:endParaRPr lang="ru-RU"/>
        </a:p>
      </dgm:t>
    </dgm:pt>
    <dgm:pt modelId="{85FAF29F-53FB-49AF-8D28-FF5FA8F6996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0099"/>
          </a:solidFill>
        </a:ln>
      </dgm:spPr>
      <dgm:t>
        <a:bodyPr/>
        <a:lstStyle/>
        <a:p>
          <a:r>
            <a:rPr lang="ru-RU" alt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КОЛЛЕДЖ</a:t>
          </a:r>
        </a:p>
      </dgm:t>
    </dgm:pt>
    <dgm:pt modelId="{3CF0D924-7C13-4327-BA26-690D24E222BD}" type="parTrans" cxnId="{8C1AE07C-BE55-4A21-8031-F87AD0D055B9}">
      <dgm:prSet/>
      <dgm:spPr/>
      <dgm:t>
        <a:bodyPr/>
        <a:lstStyle/>
        <a:p>
          <a:endParaRPr lang="ru-RU"/>
        </a:p>
      </dgm:t>
    </dgm:pt>
    <dgm:pt modelId="{6038820F-AF4C-4693-B278-74D8E2EDAFBD}" type="sibTrans" cxnId="{8C1AE07C-BE55-4A21-8031-F87AD0D055B9}">
      <dgm:prSet/>
      <dgm:spPr/>
      <dgm:t>
        <a:bodyPr/>
        <a:lstStyle/>
        <a:p>
          <a:endParaRPr lang="ru-RU"/>
        </a:p>
      </dgm:t>
    </dgm:pt>
    <dgm:pt modelId="{E0090B0D-5822-4158-8C2D-39B105AB5392}">
      <dgm:prSet/>
      <dgm:spPr>
        <a:ln w="57150">
          <a:solidFill>
            <a:srgbClr val="3312AA"/>
          </a:solidFill>
        </a:ln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Подготовка кадров для малых и средних предприятий, агрохолдингов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C0C8B5D-E442-49C8-9D14-943929557538}" type="parTrans" cxnId="{EA971054-C437-4075-80A8-E97B9FECA823}">
      <dgm:prSet/>
      <dgm:spPr/>
      <dgm:t>
        <a:bodyPr/>
        <a:lstStyle/>
        <a:p>
          <a:endParaRPr lang="ru-RU"/>
        </a:p>
      </dgm:t>
    </dgm:pt>
    <dgm:pt modelId="{365C96FC-971F-45FE-BDFB-9DF1B58814F2}" type="sibTrans" cxnId="{EA971054-C437-4075-80A8-E97B9FECA823}">
      <dgm:prSet/>
      <dgm:spPr/>
      <dgm:t>
        <a:bodyPr/>
        <a:lstStyle/>
        <a:p>
          <a:endParaRPr lang="ru-RU"/>
        </a:p>
      </dgm:t>
    </dgm:pt>
    <dgm:pt modelId="{4C4679B5-AA20-4A6A-903C-CBBE8FC0908D}">
      <dgm:prSet/>
      <dgm:spPr>
        <a:ln w="57150">
          <a:solidFill>
            <a:srgbClr val="000099"/>
          </a:solidFill>
        </a:ln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Занятость населения посредством создания рабочих мест</a:t>
          </a:r>
          <a:endParaRPr lang="ru-RU" alt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04E717A-9086-4169-9024-B2B1C595EE89}" type="parTrans" cxnId="{CF25A9DD-B558-4823-BAC1-959268A8DE53}">
      <dgm:prSet/>
      <dgm:spPr/>
      <dgm:t>
        <a:bodyPr/>
        <a:lstStyle/>
        <a:p>
          <a:endParaRPr lang="ru-RU"/>
        </a:p>
      </dgm:t>
    </dgm:pt>
    <dgm:pt modelId="{2FE6D2BE-24AF-4C3B-A5CB-DF403F0032B2}" type="sibTrans" cxnId="{CF25A9DD-B558-4823-BAC1-959268A8DE53}">
      <dgm:prSet/>
      <dgm:spPr/>
      <dgm:t>
        <a:bodyPr/>
        <a:lstStyle/>
        <a:p>
          <a:endParaRPr lang="ru-RU"/>
        </a:p>
      </dgm:t>
    </dgm:pt>
    <dgm:pt modelId="{5DF96635-1424-4A15-920B-3AA881F62CA7}">
      <dgm:prSet/>
      <dgm:spPr>
        <a:ln w="57150">
          <a:solidFill>
            <a:srgbClr val="000099"/>
          </a:solidFill>
        </a:ln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Повышение эффективности и занятости образовательного процесса</a:t>
          </a:r>
          <a:endParaRPr lang="ru-RU" alt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196FD2B-49AA-4866-A357-3DBD05C260B3}" type="parTrans" cxnId="{4FFE5C76-A6B3-4721-BB02-29DB856ABBC7}">
      <dgm:prSet/>
      <dgm:spPr/>
      <dgm:t>
        <a:bodyPr/>
        <a:lstStyle/>
        <a:p>
          <a:endParaRPr lang="ru-RU"/>
        </a:p>
      </dgm:t>
    </dgm:pt>
    <dgm:pt modelId="{72A2C804-09B4-4763-9087-4AE3F36CEA4D}" type="sibTrans" cxnId="{4FFE5C76-A6B3-4721-BB02-29DB856ABBC7}">
      <dgm:prSet/>
      <dgm:spPr/>
      <dgm:t>
        <a:bodyPr/>
        <a:lstStyle/>
        <a:p>
          <a:endParaRPr lang="ru-RU"/>
        </a:p>
      </dgm:t>
    </dgm:pt>
    <dgm:pt modelId="{7C8B3D37-CB48-4B26-A74A-12D26A98425C}" type="pres">
      <dgm:prSet presAssocID="{371C8C22-6D27-4309-AC51-34022223B52E}" presName="diagram" presStyleCnt="0">
        <dgm:presLayoutVars>
          <dgm:dir/>
          <dgm:animLvl val="lvl"/>
          <dgm:resizeHandles val="exact"/>
        </dgm:presLayoutVars>
      </dgm:prSet>
      <dgm:spPr/>
    </dgm:pt>
    <dgm:pt modelId="{8610FBD0-80F4-4632-B489-BBB2F208EC14}" type="pres">
      <dgm:prSet presAssocID="{4C174E3C-410C-49CD-AB9A-1FCEDAE9101E}" presName="compNode" presStyleCnt="0"/>
      <dgm:spPr/>
    </dgm:pt>
    <dgm:pt modelId="{DC4672E5-F187-494D-B83F-AAC0CE6FD3F8}" type="pres">
      <dgm:prSet presAssocID="{4C174E3C-410C-49CD-AB9A-1FCEDAE9101E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00AB4-22BE-414B-9810-ED13F826EC10}" type="pres">
      <dgm:prSet presAssocID="{4C174E3C-410C-49CD-AB9A-1FCEDAE910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4AAD3-CE79-4A08-9D88-37E68C8DA7C1}" type="pres">
      <dgm:prSet presAssocID="{4C174E3C-410C-49CD-AB9A-1FCEDAE9101E}" presName="parentRect" presStyleLbl="alignNode1" presStyleIdx="0" presStyleCnt="3" custScaleY="111645" custLinFactNeighborY="17196"/>
      <dgm:spPr/>
      <dgm:t>
        <a:bodyPr/>
        <a:lstStyle/>
        <a:p>
          <a:endParaRPr lang="ru-RU"/>
        </a:p>
      </dgm:t>
    </dgm:pt>
    <dgm:pt modelId="{3B2A8EB9-B328-4B9A-A79D-D7C91DADC9E2}" type="pres">
      <dgm:prSet presAssocID="{4C174E3C-410C-49CD-AB9A-1FCEDAE9101E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A332B0-9EF6-47F4-856B-DB260C4C611B}" type="pres">
      <dgm:prSet presAssocID="{473D2459-46CB-4488-B6D9-5C5DF5AFED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8F6BAA-941C-4001-8BA5-F3E8F0DB0FF0}" type="pres">
      <dgm:prSet presAssocID="{4EA7FBE2-C98F-429D-9722-239CE186C3F5}" presName="compNode" presStyleCnt="0"/>
      <dgm:spPr/>
    </dgm:pt>
    <dgm:pt modelId="{25538B8D-FED4-4522-AE7E-71DAEEEE6898}" type="pres">
      <dgm:prSet presAssocID="{4EA7FBE2-C98F-429D-9722-239CE186C3F5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04CF7-B7F0-4C87-ADEC-962F0143DACF}" type="pres">
      <dgm:prSet presAssocID="{4EA7FBE2-C98F-429D-9722-239CE186C3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134B0-6A73-4F20-88B9-8A61E70CD375}" type="pres">
      <dgm:prSet presAssocID="{4EA7FBE2-C98F-429D-9722-239CE186C3F5}" presName="parentRect" presStyleLbl="alignNode1" presStyleIdx="1" presStyleCnt="3" custLinFactNeighborY="10713"/>
      <dgm:spPr/>
      <dgm:t>
        <a:bodyPr/>
        <a:lstStyle/>
        <a:p>
          <a:endParaRPr lang="ru-RU"/>
        </a:p>
      </dgm:t>
    </dgm:pt>
    <dgm:pt modelId="{245682D0-ABA4-4673-99E1-07A3472A9E9C}" type="pres">
      <dgm:prSet presAssocID="{4EA7FBE2-C98F-429D-9722-239CE186C3F5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7445AC-6A93-4CFF-B45B-7D01789C625A}" type="pres">
      <dgm:prSet presAssocID="{743B3F0B-B6DD-46EE-9488-83C519262E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5BD48C-F74A-4BE1-AEA1-DE311A6339CB}" type="pres">
      <dgm:prSet presAssocID="{85FAF29F-53FB-49AF-8D28-FF5FA8F6996F}" presName="compNode" presStyleCnt="0"/>
      <dgm:spPr/>
    </dgm:pt>
    <dgm:pt modelId="{E7F40A23-08EE-4C8D-9EFA-7C0B6218C19B}" type="pres">
      <dgm:prSet presAssocID="{85FAF29F-53FB-49AF-8D28-FF5FA8F6996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9676-E266-4C3D-BA9F-0B277AEA987E}" type="pres">
      <dgm:prSet presAssocID="{85FAF29F-53FB-49AF-8D28-FF5FA8F699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CCD52-FDC7-4E67-BFA4-ECBFD727B072}" type="pres">
      <dgm:prSet presAssocID="{85FAF29F-53FB-49AF-8D28-FF5FA8F6996F}" presName="parentRect" presStyleLbl="alignNode1" presStyleIdx="2" presStyleCnt="3" custLinFactNeighborY="10713"/>
      <dgm:spPr/>
      <dgm:t>
        <a:bodyPr/>
        <a:lstStyle/>
        <a:p>
          <a:endParaRPr lang="ru-RU"/>
        </a:p>
      </dgm:t>
    </dgm:pt>
    <dgm:pt modelId="{645E296E-9AA1-45B6-879F-45F64880D414}" type="pres">
      <dgm:prSet presAssocID="{85FAF29F-53FB-49AF-8D28-FF5FA8F6996F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DD5FB5A-980D-4193-8DCD-F24244AE6263}" type="presOf" srcId="{743B3F0B-B6DD-46EE-9488-83C519262E93}" destId="{5E7445AC-6A93-4CFF-B45B-7D01789C625A}" srcOrd="0" destOrd="0" presId="urn:microsoft.com/office/officeart/2005/8/layout/bList2#1"/>
    <dgm:cxn modelId="{FFCC3888-C194-4629-9A63-6F9491C54735}" type="presOf" srcId="{4C4679B5-AA20-4A6A-903C-CBBE8FC0908D}" destId="{25538B8D-FED4-4522-AE7E-71DAEEEE6898}" srcOrd="0" destOrd="0" presId="urn:microsoft.com/office/officeart/2005/8/layout/bList2#1"/>
    <dgm:cxn modelId="{B645184E-03A9-41E3-8C0C-04CCDCB0E3CF}" type="presOf" srcId="{371C8C22-6D27-4309-AC51-34022223B52E}" destId="{7C8B3D37-CB48-4B26-A74A-12D26A98425C}" srcOrd="0" destOrd="0" presId="urn:microsoft.com/office/officeart/2005/8/layout/bList2#1"/>
    <dgm:cxn modelId="{02A90A1B-8BE9-451F-B8E3-EB59CA93ABBF}" type="presOf" srcId="{5DF96635-1424-4A15-920B-3AA881F62CA7}" destId="{E7F40A23-08EE-4C8D-9EFA-7C0B6218C19B}" srcOrd="0" destOrd="0" presId="urn:microsoft.com/office/officeart/2005/8/layout/bList2#1"/>
    <dgm:cxn modelId="{822D6314-64D2-4DF2-9C70-29F62DCB5F2C}" type="presOf" srcId="{473D2459-46CB-4488-B6D9-5C5DF5AFEDEF}" destId="{02A332B0-9EF6-47F4-856B-DB260C4C611B}" srcOrd="0" destOrd="0" presId="urn:microsoft.com/office/officeart/2005/8/layout/bList2#1"/>
    <dgm:cxn modelId="{A59FFC8F-0437-4738-8EBF-8BB20E9B8F1F}" type="presOf" srcId="{85FAF29F-53FB-49AF-8D28-FF5FA8F6996F}" destId="{D42CCD52-FDC7-4E67-BFA4-ECBFD727B072}" srcOrd="1" destOrd="0" presId="urn:microsoft.com/office/officeart/2005/8/layout/bList2#1"/>
    <dgm:cxn modelId="{A4EDDB97-5F6D-44BD-BF5A-D485E1D7F972}" type="presOf" srcId="{4C174E3C-410C-49CD-AB9A-1FCEDAE9101E}" destId="{3B700AB4-22BE-414B-9810-ED13F826EC10}" srcOrd="0" destOrd="0" presId="urn:microsoft.com/office/officeart/2005/8/layout/bList2#1"/>
    <dgm:cxn modelId="{232589CD-1FDD-441B-82AC-B400C4D1B70B}" type="presOf" srcId="{4EA7FBE2-C98F-429D-9722-239CE186C3F5}" destId="{E07134B0-6A73-4F20-88B9-8A61E70CD375}" srcOrd="1" destOrd="0" presId="urn:microsoft.com/office/officeart/2005/8/layout/bList2#1"/>
    <dgm:cxn modelId="{9CBB9D58-AB64-4437-8F8B-80CDE8A80978}" srcId="{371C8C22-6D27-4309-AC51-34022223B52E}" destId="{4C174E3C-410C-49CD-AB9A-1FCEDAE9101E}" srcOrd="0" destOrd="0" parTransId="{BBF11548-15E0-4498-B5D8-671637774C86}" sibTransId="{473D2459-46CB-4488-B6D9-5C5DF5AFEDEF}"/>
    <dgm:cxn modelId="{24342E62-8C5A-4311-BD52-9D26A1B481B1}" srcId="{371C8C22-6D27-4309-AC51-34022223B52E}" destId="{4EA7FBE2-C98F-429D-9722-239CE186C3F5}" srcOrd="1" destOrd="0" parTransId="{BA453CA7-5996-4B3C-8DAB-EA8F2BE0B89C}" sibTransId="{743B3F0B-B6DD-46EE-9488-83C519262E93}"/>
    <dgm:cxn modelId="{DF370F1C-0DE8-462C-9326-636BBEE69880}" type="presOf" srcId="{E0090B0D-5822-4158-8C2D-39B105AB5392}" destId="{DC4672E5-F187-494D-B83F-AAC0CE6FD3F8}" srcOrd="0" destOrd="0" presId="urn:microsoft.com/office/officeart/2005/8/layout/bList2#1"/>
    <dgm:cxn modelId="{EA971054-C437-4075-80A8-E97B9FECA823}" srcId="{4C174E3C-410C-49CD-AB9A-1FCEDAE9101E}" destId="{E0090B0D-5822-4158-8C2D-39B105AB5392}" srcOrd="0" destOrd="0" parTransId="{4C0C8B5D-E442-49C8-9D14-943929557538}" sibTransId="{365C96FC-971F-45FE-BDFB-9DF1B58814F2}"/>
    <dgm:cxn modelId="{CF25A9DD-B558-4823-BAC1-959268A8DE53}" srcId="{4EA7FBE2-C98F-429D-9722-239CE186C3F5}" destId="{4C4679B5-AA20-4A6A-903C-CBBE8FC0908D}" srcOrd="0" destOrd="0" parTransId="{604E717A-9086-4169-9024-B2B1C595EE89}" sibTransId="{2FE6D2BE-24AF-4C3B-A5CB-DF403F0032B2}"/>
    <dgm:cxn modelId="{4FFE5C76-A6B3-4721-BB02-29DB856ABBC7}" srcId="{85FAF29F-53FB-49AF-8D28-FF5FA8F6996F}" destId="{5DF96635-1424-4A15-920B-3AA881F62CA7}" srcOrd="0" destOrd="0" parTransId="{7196FD2B-49AA-4866-A357-3DBD05C260B3}" sibTransId="{72A2C804-09B4-4763-9087-4AE3F36CEA4D}"/>
    <dgm:cxn modelId="{8C1AE07C-BE55-4A21-8031-F87AD0D055B9}" srcId="{371C8C22-6D27-4309-AC51-34022223B52E}" destId="{85FAF29F-53FB-49AF-8D28-FF5FA8F6996F}" srcOrd="2" destOrd="0" parTransId="{3CF0D924-7C13-4327-BA26-690D24E222BD}" sibTransId="{6038820F-AF4C-4693-B278-74D8E2EDAFBD}"/>
    <dgm:cxn modelId="{D38ACE19-134B-48D2-9A82-A1A87E7AD6F2}" type="presOf" srcId="{4EA7FBE2-C98F-429D-9722-239CE186C3F5}" destId="{3AF04CF7-B7F0-4C87-ADEC-962F0143DACF}" srcOrd="0" destOrd="0" presId="urn:microsoft.com/office/officeart/2005/8/layout/bList2#1"/>
    <dgm:cxn modelId="{D0630DF8-CE80-42B1-B4A9-075A03FDFC38}" type="presOf" srcId="{4C174E3C-410C-49CD-AB9A-1FCEDAE9101E}" destId="{A9C4AAD3-CE79-4A08-9D88-37E68C8DA7C1}" srcOrd="1" destOrd="0" presId="urn:microsoft.com/office/officeart/2005/8/layout/bList2#1"/>
    <dgm:cxn modelId="{A18CF61B-CC6B-4092-80A8-C6D18FCCA839}" type="presOf" srcId="{85FAF29F-53FB-49AF-8D28-FF5FA8F6996F}" destId="{559C9676-E266-4C3D-BA9F-0B277AEA987E}" srcOrd="0" destOrd="0" presId="urn:microsoft.com/office/officeart/2005/8/layout/bList2#1"/>
    <dgm:cxn modelId="{4235539A-334D-43A1-8F73-089A601E373B}" type="presParOf" srcId="{7C8B3D37-CB48-4B26-A74A-12D26A98425C}" destId="{8610FBD0-80F4-4632-B489-BBB2F208EC14}" srcOrd="0" destOrd="0" presId="urn:microsoft.com/office/officeart/2005/8/layout/bList2#1"/>
    <dgm:cxn modelId="{20B037F6-A0AC-4A6B-B1C3-E9A859192D47}" type="presParOf" srcId="{8610FBD0-80F4-4632-B489-BBB2F208EC14}" destId="{DC4672E5-F187-494D-B83F-AAC0CE6FD3F8}" srcOrd="0" destOrd="0" presId="urn:microsoft.com/office/officeart/2005/8/layout/bList2#1"/>
    <dgm:cxn modelId="{A83A1FF0-F23D-417E-AE2A-76A89C70D0F5}" type="presParOf" srcId="{8610FBD0-80F4-4632-B489-BBB2F208EC14}" destId="{3B700AB4-22BE-414B-9810-ED13F826EC10}" srcOrd="1" destOrd="0" presId="urn:microsoft.com/office/officeart/2005/8/layout/bList2#1"/>
    <dgm:cxn modelId="{9B9972AF-C500-4422-A435-9C68A4F32A07}" type="presParOf" srcId="{8610FBD0-80F4-4632-B489-BBB2F208EC14}" destId="{A9C4AAD3-CE79-4A08-9D88-37E68C8DA7C1}" srcOrd="2" destOrd="0" presId="urn:microsoft.com/office/officeart/2005/8/layout/bList2#1"/>
    <dgm:cxn modelId="{0D3BA276-8287-42F3-9559-1B279B6F934F}" type="presParOf" srcId="{8610FBD0-80F4-4632-B489-BBB2F208EC14}" destId="{3B2A8EB9-B328-4B9A-A79D-D7C91DADC9E2}" srcOrd="3" destOrd="0" presId="urn:microsoft.com/office/officeart/2005/8/layout/bList2#1"/>
    <dgm:cxn modelId="{1881D42D-CC5F-4469-AA3B-EA66FD1F1780}" type="presParOf" srcId="{7C8B3D37-CB48-4B26-A74A-12D26A98425C}" destId="{02A332B0-9EF6-47F4-856B-DB260C4C611B}" srcOrd="1" destOrd="0" presId="urn:microsoft.com/office/officeart/2005/8/layout/bList2#1"/>
    <dgm:cxn modelId="{52CAB6E8-809F-40AF-A296-0B4C58B05102}" type="presParOf" srcId="{7C8B3D37-CB48-4B26-A74A-12D26A98425C}" destId="{AE8F6BAA-941C-4001-8BA5-F3E8F0DB0FF0}" srcOrd="2" destOrd="0" presId="urn:microsoft.com/office/officeart/2005/8/layout/bList2#1"/>
    <dgm:cxn modelId="{4DD59A50-5018-4B9B-B682-15FF72B69BBB}" type="presParOf" srcId="{AE8F6BAA-941C-4001-8BA5-F3E8F0DB0FF0}" destId="{25538B8D-FED4-4522-AE7E-71DAEEEE6898}" srcOrd="0" destOrd="0" presId="urn:microsoft.com/office/officeart/2005/8/layout/bList2#1"/>
    <dgm:cxn modelId="{9A6B9891-5443-454C-97FF-08952AF5C434}" type="presParOf" srcId="{AE8F6BAA-941C-4001-8BA5-F3E8F0DB0FF0}" destId="{3AF04CF7-B7F0-4C87-ADEC-962F0143DACF}" srcOrd="1" destOrd="0" presId="urn:microsoft.com/office/officeart/2005/8/layout/bList2#1"/>
    <dgm:cxn modelId="{763D8EB9-F1B7-4754-AFE6-9AE4D3939348}" type="presParOf" srcId="{AE8F6BAA-941C-4001-8BA5-F3E8F0DB0FF0}" destId="{E07134B0-6A73-4F20-88B9-8A61E70CD375}" srcOrd="2" destOrd="0" presId="urn:microsoft.com/office/officeart/2005/8/layout/bList2#1"/>
    <dgm:cxn modelId="{99FD990C-DC2A-4A9B-8124-D8B15B433E22}" type="presParOf" srcId="{AE8F6BAA-941C-4001-8BA5-F3E8F0DB0FF0}" destId="{245682D0-ABA4-4673-99E1-07A3472A9E9C}" srcOrd="3" destOrd="0" presId="urn:microsoft.com/office/officeart/2005/8/layout/bList2#1"/>
    <dgm:cxn modelId="{C61E30BC-E7E8-44E2-A137-485CCB0EF5B5}" type="presParOf" srcId="{7C8B3D37-CB48-4B26-A74A-12D26A98425C}" destId="{5E7445AC-6A93-4CFF-B45B-7D01789C625A}" srcOrd="3" destOrd="0" presId="urn:microsoft.com/office/officeart/2005/8/layout/bList2#1"/>
    <dgm:cxn modelId="{A7E6B36B-6C0B-453C-902A-5CE5B8EA0FD0}" type="presParOf" srcId="{7C8B3D37-CB48-4B26-A74A-12D26A98425C}" destId="{2E5BD48C-F74A-4BE1-AEA1-DE311A6339CB}" srcOrd="4" destOrd="0" presId="urn:microsoft.com/office/officeart/2005/8/layout/bList2#1"/>
    <dgm:cxn modelId="{455D1153-5786-4CA1-8150-02B382428D2F}" type="presParOf" srcId="{2E5BD48C-F74A-4BE1-AEA1-DE311A6339CB}" destId="{E7F40A23-08EE-4C8D-9EFA-7C0B6218C19B}" srcOrd="0" destOrd="0" presId="urn:microsoft.com/office/officeart/2005/8/layout/bList2#1"/>
    <dgm:cxn modelId="{2481F0D4-2202-475F-BCC9-8424FB1AF8D8}" type="presParOf" srcId="{2E5BD48C-F74A-4BE1-AEA1-DE311A6339CB}" destId="{559C9676-E266-4C3D-BA9F-0B277AEA987E}" srcOrd="1" destOrd="0" presId="urn:microsoft.com/office/officeart/2005/8/layout/bList2#1"/>
    <dgm:cxn modelId="{8C58807F-2F4A-4F21-87A6-7A8292D29814}" type="presParOf" srcId="{2E5BD48C-F74A-4BE1-AEA1-DE311A6339CB}" destId="{D42CCD52-FDC7-4E67-BFA4-ECBFD727B072}" srcOrd="2" destOrd="0" presId="urn:microsoft.com/office/officeart/2005/8/layout/bList2#1"/>
    <dgm:cxn modelId="{026E61CA-1F4F-4921-9BC1-E8F3092DC456}" type="presParOf" srcId="{2E5BD48C-F74A-4BE1-AEA1-DE311A6339CB}" destId="{645E296E-9AA1-45B6-879F-45F64880D41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468DF3-BC6F-4E64-BD0B-FE373AF4FC9E}" type="doc">
      <dgm:prSet loTypeId="urn:microsoft.com/office/officeart/2008/layout/HexagonCluster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85D58C-2E7A-4290-824A-C177AF907D8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СОФТ КОМПЕТЕНЦИИ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CCA3DE-4F85-41F0-9E9E-394AFB67418F}" type="parTrans" cxnId="{C98A063D-A3B4-4A92-8CFC-769029EB8576}">
      <dgm:prSet/>
      <dgm:spPr/>
      <dgm:t>
        <a:bodyPr/>
        <a:lstStyle/>
        <a:p>
          <a:endParaRPr lang="ru-RU"/>
        </a:p>
      </dgm:t>
    </dgm:pt>
    <dgm:pt modelId="{181DD17E-B162-4927-8E3B-9DC70EC056F1}" type="sibTrans" cxnId="{C98A063D-A3B4-4A92-8CFC-769029EB857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ru-RU"/>
        </a:p>
      </dgm:t>
    </dgm:pt>
    <dgm:pt modelId="{6669CD23-B3DA-4125-96EF-6A1476054A96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КОМПЕТЕНЦИИ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647555-2538-4D13-A31E-CAA7330C6C74}" type="parTrans" cxnId="{3DFA465E-5720-4CC7-8BDA-7C37786A71CA}">
      <dgm:prSet/>
      <dgm:spPr/>
      <dgm:t>
        <a:bodyPr/>
        <a:lstStyle/>
        <a:p>
          <a:endParaRPr lang="ru-RU"/>
        </a:p>
      </dgm:t>
    </dgm:pt>
    <dgm:pt modelId="{75A11CE3-AE4D-4059-8F1C-BEC3A64DF74D}" type="sibTrans" cxnId="{3DFA465E-5720-4CC7-8BDA-7C37786A71C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957E0A9D-22E8-4F12-B74D-749647CD510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ПРЕДПРИНЕМАТЕЛЬСКИЕ КОМПЕТЕНЦИИ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ADC3BB-658B-43FD-8C70-50819A4609DF}" type="parTrans" cxnId="{BFC3D7E9-A047-4B31-9AB8-C0BD160628FC}">
      <dgm:prSet/>
      <dgm:spPr/>
      <dgm:t>
        <a:bodyPr/>
        <a:lstStyle/>
        <a:p>
          <a:endParaRPr lang="ru-RU"/>
        </a:p>
      </dgm:t>
    </dgm:pt>
    <dgm:pt modelId="{38180572-84EB-4DB2-A9A8-175101C9AF13}" type="sibTrans" cxnId="{BFC3D7E9-A047-4B31-9AB8-C0BD160628FC}">
      <dgm:prSet/>
      <dgm:spPr>
        <a:blipFill>
          <a:blip xmlns:r="http://schemas.openxmlformats.org/officeDocument/2006/relationships" r:embed="rId3"/>
          <a:srcRect/>
          <a:stretch>
            <a:fillRect l="-57000" r="-57000"/>
          </a:stretch>
        </a:blipFill>
      </dgm:spPr>
      <dgm:t>
        <a:bodyPr/>
        <a:lstStyle/>
        <a:p>
          <a:endParaRPr lang="ru-RU"/>
        </a:p>
      </dgm:t>
    </dgm:pt>
    <dgm:pt modelId="{F16758F7-F9D0-4CCC-A944-44BED8BC0468}" type="pres">
      <dgm:prSet presAssocID="{B9468DF3-BC6F-4E64-BD0B-FE373AF4FC9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033FC224-9867-4AB7-A567-62D43B394BA3}" type="pres">
      <dgm:prSet presAssocID="{9185D58C-2E7A-4290-824A-C177AF907D89}" presName="text1" presStyleCnt="0"/>
      <dgm:spPr/>
    </dgm:pt>
    <dgm:pt modelId="{4A467226-2A0C-4327-9444-5ABAE59253D9}" type="pres">
      <dgm:prSet presAssocID="{9185D58C-2E7A-4290-824A-C177AF907D89}" presName="textRepeatNode" presStyleLbl="alignNode1" presStyleIdx="0" presStyleCnt="3" custLinFactNeighborY="-4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86155-E815-476D-903E-2765D183F658}" type="pres">
      <dgm:prSet presAssocID="{9185D58C-2E7A-4290-824A-C177AF907D89}" presName="textaccent1" presStyleCnt="0"/>
      <dgm:spPr/>
    </dgm:pt>
    <dgm:pt modelId="{3051DE1D-DAA2-4128-8DF0-A54479B383F2}" type="pres">
      <dgm:prSet presAssocID="{9185D58C-2E7A-4290-824A-C177AF907D89}" presName="accentRepeatNode" presStyleLbl="solidAlignAcc1" presStyleIdx="0" presStyleCnt="6"/>
      <dgm:spPr/>
    </dgm:pt>
    <dgm:pt modelId="{DDF814F1-F2C8-4E5D-ADAE-D76A76A678C5}" type="pres">
      <dgm:prSet presAssocID="{181DD17E-B162-4927-8E3B-9DC70EC056F1}" presName="image1" presStyleCnt="0"/>
      <dgm:spPr/>
    </dgm:pt>
    <dgm:pt modelId="{F22E6865-F038-4B20-8BEC-C8605B3AD145}" type="pres">
      <dgm:prSet presAssocID="{181DD17E-B162-4927-8E3B-9DC70EC056F1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1CC53DAE-5C00-441B-8E31-274763CD7D11}" type="pres">
      <dgm:prSet presAssocID="{181DD17E-B162-4927-8E3B-9DC70EC056F1}" presName="imageaccent1" presStyleCnt="0"/>
      <dgm:spPr/>
    </dgm:pt>
    <dgm:pt modelId="{B5C3FF0D-8CB6-4B11-A89F-1340E7CB03B2}" type="pres">
      <dgm:prSet presAssocID="{181DD17E-B162-4927-8E3B-9DC70EC056F1}" presName="accentRepeatNode" presStyleLbl="solidAlignAcc1" presStyleIdx="1" presStyleCnt="6"/>
      <dgm:spPr/>
    </dgm:pt>
    <dgm:pt modelId="{5AA9D008-528A-4A89-970C-A436C0AEDBB3}" type="pres">
      <dgm:prSet presAssocID="{6669CD23-B3DA-4125-96EF-6A1476054A96}" presName="text2" presStyleCnt="0"/>
      <dgm:spPr/>
    </dgm:pt>
    <dgm:pt modelId="{9F8DFDAB-D724-4C74-B91E-402C780A93A3}" type="pres">
      <dgm:prSet presAssocID="{6669CD23-B3DA-4125-96EF-6A1476054A9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2C04C-3A64-4EA5-A318-D5CF68D786D1}" type="pres">
      <dgm:prSet presAssocID="{6669CD23-B3DA-4125-96EF-6A1476054A96}" presName="textaccent2" presStyleCnt="0"/>
      <dgm:spPr/>
    </dgm:pt>
    <dgm:pt modelId="{51FC621A-4830-4039-A344-F09F981DB7C7}" type="pres">
      <dgm:prSet presAssocID="{6669CD23-B3DA-4125-96EF-6A1476054A96}" presName="accentRepeatNode" presStyleLbl="solidAlignAcc1" presStyleIdx="2" presStyleCnt="6"/>
      <dgm:spPr/>
    </dgm:pt>
    <dgm:pt modelId="{2B7A3BFB-DE9E-4EDF-A017-EDDE603FE30E}" type="pres">
      <dgm:prSet presAssocID="{75A11CE3-AE4D-4059-8F1C-BEC3A64DF74D}" presName="image2" presStyleCnt="0"/>
      <dgm:spPr/>
    </dgm:pt>
    <dgm:pt modelId="{BA5FA2C7-B7AB-47CB-A430-66E5A703FA12}" type="pres">
      <dgm:prSet presAssocID="{75A11CE3-AE4D-4059-8F1C-BEC3A64DF74D}" presName="imageRepeatNode" presStyleLbl="alignAcc1" presStyleIdx="1" presStyleCnt="3" custLinFactNeighborY="-4842"/>
      <dgm:spPr/>
      <dgm:t>
        <a:bodyPr/>
        <a:lstStyle/>
        <a:p>
          <a:endParaRPr lang="ru-RU"/>
        </a:p>
      </dgm:t>
    </dgm:pt>
    <dgm:pt modelId="{5182B69A-7A6F-4874-9A6E-BFA54B793216}" type="pres">
      <dgm:prSet presAssocID="{75A11CE3-AE4D-4059-8F1C-BEC3A64DF74D}" presName="imageaccent2" presStyleCnt="0"/>
      <dgm:spPr/>
    </dgm:pt>
    <dgm:pt modelId="{03AF5CA5-B38D-4D85-811C-A03C8248A410}" type="pres">
      <dgm:prSet presAssocID="{75A11CE3-AE4D-4059-8F1C-BEC3A64DF74D}" presName="accentRepeatNode" presStyleLbl="solidAlignAcc1" presStyleIdx="3" presStyleCnt="6"/>
      <dgm:spPr/>
    </dgm:pt>
    <dgm:pt modelId="{64FFD280-0C3B-4219-BC3D-2C1F05DEBCCC}" type="pres">
      <dgm:prSet presAssocID="{957E0A9D-22E8-4F12-B74D-749647CD510F}" presName="text3" presStyleCnt="0"/>
      <dgm:spPr/>
    </dgm:pt>
    <dgm:pt modelId="{083BD073-6245-4E96-8AA9-AD117AC10CF4}" type="pres">
      <dgm:prSet presAssocID="{957E0A9D-22E8-4F12-B74D-749647CD510F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28457-0559-4137-B30D-F08C69F6CB62}" type="pres">
      <dgm:prSet presAssocID="{957E0A9D-22E8-4F12-B74D-749647CD510F}" presName="textaccent3" presStyleCnt="0"/>
      <dgm:spPr/>
    </dgm:pt>
    <dgm:pt modelId="{CE67FEF6-9D56-4725-B97D-D2C2DD86A0BD}" type="pres">
      <dgm:prSet presAssocID="{957E0A9D-22E8-4F12-B74D-749647CD510F}" presName="accentRepeatNode" presStyleLbl="solidAlignAcc1" presStyleIdx="4" presStyleCnt="6"/>
      <dgm:spPr/>
    </dgm:pt>
    <dgm:pt modelId="{5FA3EBAD-9131-4E31-A656-58D603B09A71}" type="pres">
      <dgm:prSet presAssocID="{38180572-84EB-4DB2-A9A8-175101C9AF13}" presName="image3" presStyleCnt="0"/>
      <dgm:spPr/>
    </dgm:pt>
    <dgm:pt modelId="{8A78DECD-622C-426B-B3C3-D802CD9D38DC}" type="pres">
      <dgm:prSet presAssocID="{38180572-84EB-4DB2-A9A8-175101C9AF13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0FF78FD4-B8CA-4FE5-980F-D347A272FC57}" type="pres">
      <dgm:prSet presAssocID="{38180572-84EB-4DB2-A9A8-175101C9AF13}" presName="imageaccent3" presStyleCnt="0"/>
      <dgm:spPr/>
    </dgm:pt>
    <dgm:pt modelId="{4D273DE3-23E8-4DF6-AA2C-AF8E3716D788}" type="pres">
      <dgm:prSet presAssocID="{38180572-84EB-4DB2-A9A8-175101C9AF13}" presName="accentRepeatNode" presStyleLbl="solidAlignAcc1" presStyleIdx="5" presStyleCnt="6"/>
      <dgm:spPr/>
    </dgm:pt>
  </dgm:ptLst>
  <dgm:cxnLst>
    <dgm:cxn modelId="{B4C128B7-681D-4169-ABE3-6ADEC080DCA2}" type="presOf" srcId="{9185D58C-2E7A-4290-824A-C177AF907D89}" destId="{4A467226-2A0C-4327-9444-5ABAE59253D9}" srcOrd="0" destOrd="0" presId="urn:microsoft.com/office/officeart/2008/layout/HexagonCluster"/>
    <dgm:cxn modelId="{1AE7708A-9B4F-41DC-9D47-E91C952EC2B9}" type="presOf" srcId="{75A11CE3-AE4D-4059-8F1C-BEC3A64DF74D}" destId="{BA5FA2C7-B7AB-47CB-A430-66E5A703FA12}" srcOrd="0" destOrd="0" presId="urn:microsoft.com/office/officeart/2008/layout/HexagonCluster"/>
    <dgm:cxn modelId="{BFC3D7E9-A047-4B31-9AB8-C0BD160628FC}" srcId="{B9468DF3-BC6F-4E64-BD0B-FE373AF4FC9E}" destId="{957E0A9D-22E8-4F12-B74D-749647CD510F}" srcOrd="2" destOrd="0" parTransId="{1FADC3BB-658B-43FD-8C70-50819A4609DF}" sibTransId="{38180572-84EB-4DB2-A9A8-175101C9AF13}"/>
    <dgm:cxn modelId="{F8FAE740-B2D6-484D-B8FF-AECE898D63C5}" type="presOf" srcId="{B9468DF3-BC6F-4E64-BD0B-FE373AF4FC9E}" destId="{F16758F7-F9D0-4CCC-A944-44BED8BC0468}" srcOrd="0" destOrd="0" presId="urn:microsoft.com/office/officeart/2008/layout/HexagonCluster"/>
    <dgm:cxn modelId="{CDC0F84E-7C66-40FE-B19C-93C669E34AF1}" type="presOf" srcId="{38180572-84EB-4DB2-A9A8-175101C9AF13}" destId="{8A78DECD-622C-426B-B3C3-D802CD9D38DC}" srcOrd="0" destOrd="0" presId="urn:microsoft.com/office/officeart/2008/layout/HexagonCluster"/>
    <dgm:cxn modelId="{18E2E653-3C1E-4298-904C-4B176426819E}" type="presOf" srcId="{957E0A9D-22E8-4F12-B74D-749647CD510F}" destId="{083BD073-6245-4E96-8AA9-AD117AC10CF4}" srcOrd="0" destOrd="0" presId="urn:microsoft.com/office/officeart/2008/layout/HexagonCluster"/>
    <dgm:cxn modelId="{67344ABF-8D8E-4DDF-80E1-CFBADDD75FFE}" type="presOf" srcId="{6669CD23-B3DA-4125-96EF-6A1476054A96}" destId="{9F8DFDAB-D724-4C74-B91E-402C780A93A3}" srcOrd="0" destOrd="0" presId="urn:microsoft.com/office/officeart/2008/layout/HexagonCluster"/>
    <dgm:cxn modelId="{5D5AD64B-79A9-459E-8765-03542A6E6BCF}" type="presOf" srcId="{181DD17E-B162-4927-8E3B-9DC70EC056F1}" destId="{F22E6865-F038-4B20-8BEC-C8605B3AD145}" srcOrd="0" destOrd="0" presId="urn:microsoft.com/office/officeart/2008/layout/HexagonCluster"/>
    <dgm:cxn modelId="{3DFA465E-5720-4CC7-8BDA-7C37786A71CA}" srcId="{B9468DF3-BC6F-4E64-BD0B-FE373AF4FC9E}" destId="{6669CD23-B3DA-4125-96EF-6A1476054A96}" srcOrd="1" destOrd="0" parTransId="{0C647555-2538-4D13-A31E-CAA7330C6C74}" sibTransId="{75A11CE3-AE4D-4059-8F1C-BEC3A64DF74D}"/>
    <dgm:cxn modelId="{C98A063D-A3B4-4A92-8CFC-769029EB8576}" srcId="{B9468DF3-BC6F-4E64-BD0B-FE373AF4FC9E}" destId="{9185D58C-2E7A-4290-824A-C177AF907D89}" srcOrd="0" destOrd="0" parTransId="{3DCCA3DE-4F85-41F0-9E9E-394AFB67418F}" sibTransId="{181DD17E-B162-4927-8E3B-9DC70EC056F1}"/>
    <dgm:cxn modelId="{79F1E663-4F1F-4950-8B50-FEAFE201B65E}" type="presParOf" srcId="{F16758F7-F9D0-4CCC-A944-44BED8BC0468}" destId="{033FC224-9867-4AB7-A567-62D43B394BA3}" srcOrd="0" destOrd="0" presId="urn:microsoft.com/office/officeart/2008/layout/HexagonCluster"/>
    <dgm:cxn modelId="{76F50571-3857-4E97-9EB8-5E8DFF267449}" type="presParOf" srcId="{033FC224-9867-4AB7-A567-62D43B394BA3}" destId="{4A467226-2A0C-4327-9444-5ABAE59253D9}" srcOrd="0" destOrd="0" presId="urn:microsoft.com/office/officeart/2008/layout/HexagonCluster"/>
    <dgm:cxn modelId="{F514B649-968D-43C8-A59F-BD6B15F44D7E}" type="presParOf" srcId="{F16758F7-F9D0-4CCC-A944-44BED8BC0468}" destId="{34186155-E815-476D-903E-2765D183F658}" srcOrd="1" destOrd="0" presId="urn:microsoft.com/office/officeart/2008/layout/HexagonCluster"/>
    <dgm:cxn modelId="{50AE0380-CF02-444C-ADDF-DD45EC28073A}" type="presParOf" srcId="{34186155-E815-476D-903E-2765D183F658}" destId="{3051DE1D-DAA2-4128-8DF0-A54479B383F2}" srcOrd="0" destOrd="0" presId="urn:microsoft.com/office/officeart/2008/layout/HexagonCluster"/>
    <dgm:cxn modelId="{B648AC2B-8E60-43C5-A7FE-6B9F9418DD47}" type="presParOf" srcId="{F16758F7-F9D0-4CCC-A944-44BED8BC0468}" destId="{DDF814F1-F2C8-4E5D-ADAE-D76A76A678C5}" srcOrd="2" destOrd="0" presId="urn:microsoft.com/office/officeart/2008/layout/HexagonCluster"/>
    <dgm:cxn modelId="{FE1B5269-83CC-4134-BAD3-143E14BE435E}" type="presParOf" srcId="{DDF814F1-F2C8-4E5D-ADAE-D76A76A678C5}" destId="{F22E6865-F038-4B20-8BEC-C8605B3AD145}" srcOrd="0" destOrd="0" presId="urn:microsoft.com/office/officeart/2008/layout/HexagonCluster"/>
    <dgm:cxn modelId="{01BADA98-2101-4176-B75C-3F5D6E0C0448}" type="presParOf" srcId="{F16758F7-F9D0-4CCC-A944-44BED8BC0468}" destId="{1CC53DAE-5C00-441B-8E31-274763CD7D11}" srcOrd="3" destOrd="0" presId="urn:microsoft.com/office/officeart/2008/layout/HexagonCluster"/>
    <dgm:cxn modelId="{0DB9DB38-95D8-4830-965C-EE059034940B}" type="presParOf" srcId="{1CC53DAE-5C00-441B-8E31-274763CD7D11}" destId="{B5C3FF0D-8CB6-4B11-A89F-1340E7CB03B2}" srcOrd="0" destOrd="0" presId="urn:microsoft.com/office/officeart/2008/layout/HexagonCluster"/>
    <dgm:cxn modelId="{557CBE67-A4FC-43F4-822E-79AB34FA8B63}" type="presParOf" srcId="{F16758F7-F9D0-4CCC-A944-44BED8BC0468}" destId="{5AA9D008-528A-4A89-970C-A436C0AEDBB3}" srcOrd="4" destOrd="0" presId="urn:microsoft.com/office/officeart/2008/layout/HexagonCluster"/>
    <dgm:cxn modelId="{356120B9-2B3A-4FE0-B857-A639336E0D5D}" type="presParOf" srcId="{5AA9D008-528A-4A89-970C-A436C0AEDBB3}" destId="{9F8DFDAB-D724-4C74-B91E-402C780A93A3}" srcOrd="0" destOrd="0" presId="urn:microsoft.com/office/officeart/2008/layout/HexagonCluster"/>
    <dgm:cxn modelId="{FA2ACEF3-14F8-4F4B-AF0D-0523E5F27CC7}" type="presParOf" srcId="{F16758F7-F9D0-4CCC-A944-44BED8BC0468}" destId="{EE62C04C-3A64-4EA5-A318-D5CF68D786D1}" srcOrd="5" destOrd="0" presId="urn:microsoft.com/office/officeart/2008/layout/HexagonCluster"/>
    <dgm:cxn modelId="{9B0FCD4D-D9C1-4342-ABEE-69E9A8F7235D}" type="presParOf" srcId="{EE62C04C-3A64-4EA5-A318-D5CF68D786D1}" destId="{51FC621A-4830-4039-A344-F09F981DB7C7}" srcOrd="0" destOrd="0" presId="urn:microsoft.com/office/officeart/2008/layout/HexagonCluster"/>
    <dgm:cxn modelId="{D1223F98-30BC-42AB-89B7-70B7738A02DF}" type="presParOf" srcId="{F16758F7-F9D0-4CCC-A944-44BED8BC0468}" destId="{2B7A3BFB-DE9E-4EDF-A017-EDDE603FE30E}" srcOrd="6" destOrd="0" presId="urn:microsoft.com/office/officeart/2008/layout/HexagonCluster"/>
    <dgm:cxn modelId="{39DF8B17-8916-4F29-A95E-927ED82888E3}" type="presParOf" srcId="{2B7A3BFB-DE9E-4EDF-A017-EDDE603FE30E}" destId="{BA5FA2C7-B7AB-47CB-A430-66E5A703FA12}" srcOrd="0" destOrd="0" presId="urn:microsoft.com/office/officeart/2008/layout/HexagonCluster"/>
    <dgm:cxn modelId="{56D66535-7602-4C33-B28E-DA619C51DAFB}" type="presParOf" srcId="{F16758F7-F9D0-4CCC-A944-44BED8BC0468}" destId="{5182B69A-7A6F-4874-9A6E-BFA54B793216}" srcOrd="7" destOrd="0" presId="urn:microsoft.com/office/officeart/2008/layout/HexagonCluster"/>
    <dgm:cxn modelId="{C8F0B4E7-47A0-42C2-AA57-93DA98019CEA}" type="presParOf" srcId="{5182B69A-7A6F-4874-9A6E-BFA54B793216}" destId="{03AF5CA5-B38D-4D85-811C-A03C8248A410}" srcOrd="0" destOrd="0" presId="urn:microsoft.com/office/officeart/2008/layout/HexagonCluster"/>
    <dgm:cxn modelId="{3F381F4A-57BF-4EA8-A9D0-C57E4F11C46D}" type="presParOf" srcId="{F16758F7-F9D0-4CCC-A944-44BED8BC0468}" destId="{64FFD280-0C3B-4219-BC3D-2C1F05DEBCCC}" srcOrd="8" destOrd="0" presId="urn:microsoft.com/office/officeart/2008/layout/HexagonCluster"/>
    <dgm:cxn modelId="{BB613124-72E4-4BD9-8778-FFD0DCA2FB95}" type="presParOf" srcId="{64FFD280-0C3B-4219-BC3D-2C1F05DEBCCC}" destId="{083BD073-6245-4E96-8AA9-AD117AC10CF4}" srcOrd="0" destOrd="0" presId="urn:microsoft.com/office/officeart/2008/layout/HexagonCluster"/>
    <dgm:cxn modelId="{DA327D8B-A160-4373-B7A2-3F5247DDED42}" type="presParOf" srcId="{F16758F7-F9D0-4CCC-A944-44BED8BC0468}" destId="{99B28457-0559-4137-B30D-F08C69F6CB62}" srcOrd="9" destOrd="0" presId="urn:microsoft.com/office/officeart/2008/layout/HexagonCluster"/>
    <dgm:cxn modelId="{E997DCC2-FD13-4174-9212-E351113A3987}" type="presParOf" srcId="{99B28457-0559-4137-B30D-F08C69F6CB62}" destId="{CE67FEF6-9D56-4725-B97D-D2C2DD86A0BD}" srcOrd="0" destOrd="0" presId="urn:microsoft.com/office/officeart/2008/layout/HexagonCluster"/>
    <dgm:cxn modelId="{011905BC-0560-46FE-9795-093048255C0C}" type="presParOf" srcId="{F16758F7-F9D0-4CCC-A944-44BED8BC0468}" destId="{5FA3EBAD-9131-4E31-A656-58D603B09A71}" srcOrd="10" destOrd="0" presId="urn:microsoft.com/office/officeart/2008/layout/HexagonCluster"/>
    <dgm:cxn modelId="{A892D525-2035-4C7B-BBD6-8FE09E57AE7E}" type="presParOf" srcId="{5FA3EBAD-9131-4E31-A656-58D603B09A71}" destId="{8A78DECD-622C-426B-B3C3-D802CD9D38DC}" srcOrd="0" destOrd="0" presId="urn:microsoft.com/office/officeart/2008/layout/HexagonCluster"/>
    <dgm:cxn modelId="{D003C5BE-EA8F-453B-AE40-FB0E761765EA}" type="presParOf" srcId="{F16758F7-F9D0-4CCC-A944-44BED8BC0468}" destId="{0FF78FD4-B8CA-4FE5-980F-D347A272FC57}" srcOrd="11" destOrd="0" presId="urn:microsoft.com/office/officeart/2008/layout/HexagonCluster"/>
    <dgm:cxn modelId="{3E05E9DE-AE76-4E65-9AC0-DB547D3265AF}" type="presParOf" srcId="{0FF78FD4-B8CA-4FE5-980F-D347A272FC57}" destId="{4D273DE3-23E8-4DF6-AA2C-AF8E3716D78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C8C22-6D27-4309-AC51-34022223B52E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4C174E3C-410C-49CD-AB9A-1FCEDAE9101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3312AA"/>
          </a:solidFill>
        </a:ln>
      </dgm:spPr>
      <dgm:t>
        <a:bodyPr/>
        <a:lstStyle/>
        <a:p>
          <a:pPr algn="ctr"/>
          <a:r>
            <a:rPr lang="ru-RU" alt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РЕГИОН</a:t>
          </a:r>
        </a:p>
      </dgm:t>
    </dgm:pt>
    <dgm:pt modelId="{BBF11548-15E0-4498-B5D8-671637774C86}" type="parTrans" cxnId="{9CBB9D58-AB64-4437-8F8B-80CDE8A80978}">
      <dgm:prSet/>
      <dgm:spPr/>
      <dgm:t>
        <a:bodyPr/>
        <a:lstStyle/>
        <a:p>
          <a:endParaRPr lang="ru-RU"/>
        </a:p>
      </dgm:t>
    </dgm:pt>
    <dgm:pt modelId="{473D2459-46CB-4488-B6D9-5C5DF5AFEDEF}" type="sibTrans" cxnId="{9CBB9D58-AB64-4437-8F8B-80CDE8A80978}">
      <dgm:prSet/>
      <dgm:spPr/>
      <dgm:t>
        <a:bodyPr/>
        <a:lstStyle/>
        <a:p>
          <a:endParaRPr lang="ru-RU"/>
        </a:p>
      </dgm:t>
    </dgm:pt>
    <dgm:pt modelId="{4EA7FBE2-C98F-429D-9722-239CE186C3F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0099"/>
          </a:solidFill>
        </a:ln>
      </dgm:spPr>
      <dgm:t>
        <a:bodyPr/>
        <a:lstStyle/>
        <a:p>
          <a:pPr algn="ctr"/>
          <a:r>
            <a:rPr lang="ru-RU" alt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СЕЛЬСКОЕ НАСЕЛЕНИЕ</a:t>
          </a:r>
        </a:p>
      </dgm:t>
    </dgm:pt>
    <dgm:pt modelId="{BA453CA7-5996-4B3C-8DAB-EA8F2BE0B89C}" type="parTrans" cxnId="{24342E62-8C5A-4311-BD52-9D26A1B481B1}">
      <dgm:prSet/>
      <dgm:spPr/>
      <dgm:t>
        <a:bodyPr/>
        <a:lstStyle/>
        <a:p>
          <a:endParaRPr lang="ru-RU"/>
        </a:p>
      </dgm:t>
    </dgm:pt>
    <dgm:pt modelId="{743B3F0B-B6DD-46EE-9488-83C519262E93}" type="sibTrans" cxnId="{24342E62-8C5A-4311-BD52-9D26A1B481B1}">
      <dgm:prSet/>
      <dgm:spPr/>
      <dgm:t>
        <a:bodyPr/>
        <a:lstStyle/>
        <a:p>
          <a:endParaRPr lang="ru-RU"/>
        </a:p>
      </dgm:t>
    </dgm:pt>
    <dgm:pt modelId="{85FAF29F-53FB-49AF-8D28-FF5FA8F6996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0099"/>
          </a:solidFill>
        </a:ln>
      </dgm:spPr>
      <dgm:t>
        <a:bodyPr/>
        <a:lstStyle/>
        <a:p>
          <a:pPr algn="ctr"/>
          <a:r>
            <a:rPr lang="ru-RU" alt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КОЛЛЕДЖ</a:t>
          </a:r>
        </a:p>
      </dgm:t>
    </dgm:pt>
    <dgm:pt modelId="{3CF0D924-7C13-4327-BA26-690D24E222BD}" type="parTrans" cxnId="{8C1AE07C-BE55-4A21-8031-F87AD0D055B9}">
      <dgm:prSet/>
      <dgm:spPr/>
      <dgm:t>
        <a:bodyPr/>
        <a:lstStyle/>
        <a:p>
          <a:endParaRPr lang="ru-RU"/>
        </a:p>
      </dgm:t>
    </dgm:pt>
    <dgm:pt modelId="{6038820F-AF4C-4693-B278-74D8E2EDAFBD}" type="sibTrans" cxnId="{8C1AE07C-BE55-4A21-8031-F87AD0D055B9}">
      <dgm:prSet/>
      <dgm:spPr/>
      <dgm:t>
        <a:bodyPr/>
        <a:lstStyle/>
        <a:p>
          <a:endParaRPr lang="ru-RU"/>
        </a:p>
      </dgm:t>
    </dgm:pt>
    <dgm:pt modelId="{E0090B0D-5822-4158-8C2D-39B105AB5392}">
      <dgm:prSet/>
      <dgm:spPr>
        <a:ln w="57150">
          <a:solidFill>
            <a:srgbClr val="3312AA"/>
          </a:solidFill>
        </a:ln>
      </dgm:spPr>
      <dgm:t>
        <a:bodyPr/>
        <a:lstStyle/>
        <a:p>
          <a:pPr algn="ctr"/>
          <a:r>
            <a:rPr lang="ru-RU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Новые предприятия, успешно осуществляющие свою деятельность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C0C8B5D-E442-49C8-9D14-943929557538}" type="parTrans" cxnId="{EA971054-C437-4075-80A8-E97B9FECA823}">
      <dgm:prSet/>
      <dgm:spPr/>
      <dgm:t>
        <a:bodyPr/>
        <a:lstStyle/>
        <a:p>
          <a:endParaRPr lang="ru-RU"/>
        </a:p>
      </dgm:t>
    </dgm:pt>
    <dgm:pt modelId="{365C96FC-971F-45FE-BDFB-9DF1B58814F2}" type="sibTrans" cxnId="{EA971054-C437-4075-80A8-E97B9FECA823}">
      <dgm:prSet/>
      <dgm:spPr/>
      <dgm:t>
        <a:bodyPr/>
        <a:lstStyle/>
        <a:p>
          <a:endParaRPr lang="ru-RU"/>
        </a:p>
      </dgm:t>
    </dgm:pt>
    <dgm:pt modelId="{4C4679B5-AA20-4A6A-903C-CBBE8FC0908D}">
      <dgm:prSet/>
      <dgm:spPr>
        <a:ln w="57150">
          <a:solidFill>
            <a:srgbClr val="000099"/>
          </a:solidFill>
        </a:ln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Финансово- грамотные</a:t>
          </a:r>
          <a:r>
            <a:rPr lang="ru-RU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жители села, желающие стать предпринимателями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04E717A-9086-4169-9024-B2B1C595EE89}" type="parTrans" cxnId="{CF25A9DD-B558-4823-BAC1-959268A8DE53}">
      <dgm:prSet/>
      <dgm:spPr/>
      <dgm:t>
        <a:bodyPr/>
        <a:lstStyle/>
        <a:p>
          <a:endParaRPr lang="ru-RU"/>
        </a:p>
      </dgm:t>
    </dgm:pt>
    <dgm:pt modelId="{2FE6D2BE-24AF-4C3B-A5CB-DF403F0032B2}" type="sibTrans" cxnId="{CF25A9DD-B558-4823-BAC1-959268A8DE53}">
      <dgm:prSet/>
      <dgm:spPr/>
      <dgm:t>
        <a:bodyPr/>
        <a:lstStyle/>
        <a:p>
          <a:endParaRPr lang="ru-RU"/>
        </a:p>
      </dgm:t>
    </dgm:pt>
    <dgm:pt modelId="{5DF96635-1424-4A15-920B-3AA881F62CA7}">
      <dgm:prSet/>
      <dgm:spPr>
        <a:ln w="57150">
          <a:solidFill>
            <a:srgbClr val="000099"/>
          </a:solidFill>
        </a:ln>
      </dgm:spPr>
      <dgm:t>
        <a:bodyPr/>
        <a:lstStyle/>
        <a:p>
          <a:pPr algn="ctr"/>
          <a:r>
            <a:rPr lang="ru-RU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Новые компетенции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196FD2B-49AA-4866-A357-3DBD05C260B3}" type="parTrans" cxnId="{4FFE5C76-A6B3-4721-BB02-29DB856ABBC7}">
      <dgm:prSet/>
      <dgm:spPr/>
      <dgm:t>
        <a:bodyPr/>
        <a:lstStyle/>
        <a:p>
          <a:endParaRPr lang="ru-RU"/>
        </a:p>
      </dgm:t>
    </dgm:pt>
    <dgm:pt modelId="{72A2C804-09B4-4763-9087-4AE3F36CEA4D}" type="sibTrans" cxnId="{4FFE5C76-A6B3-4721-BB02-29DB856ABBC7}">
      <dgm:prSet/>
      <dgm:spPr/>
      <dgm:t>
        <a:bodyPr/>
        <a:lstStyle/>
        <a:p>
          <a:endParaRPr lang="ru-RU"/>
        </a:p>
      </dgm:t>
    </dgm:pt>
    <dgm:pt modelId="{B7672365-3CC0-44C7-98DF-DAF8D9CECA92}">
      <dgm:prSet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Загрузка производственной  базы  колледжа 24/7</a:t>
          </a:r>
        </a:p>
      </dgm:t>
    </dgm:pt>
    <dgm:pt modelId="{EC9A481D-1E3E-4BD7-906D-090679E3E16F}" type="parTrans" cxnId="{A8B2C39E-0F8D-4DDC-A865-1BE87FF75DB3}">
      <dgm:prSet/>
      <dgm:spPr/>
      <dgm:t>
        <a:bodyPr/>
        <a:lstStyle/>
        <a:p>
          <a:endParaRPr lang="ru-RU"/>
        </a:p>
      </dgm:t>
    </dgm:pt>
    <dgm:pt modelId="{6FE38C03-3704-4757-ADF5-837E96B9C0D4}" type="sibTrans" cxnId="{A8B2C39E-0F8D-4DDC-A865-1BE87FF75DB3}">
      <dgm:prSet/>
      <dgm:spPr/>
      <dgm:t>
        <a:bodyPr/>
        <a:lstStyle/>
        <a:p>
          <a:endParaRPr lang="ru-RU"/>
        </a:p>
      </dgm:t>
    </dgm:pt>
    <dgm:pt modelId="{7C8B3D37-CB48-4B26-A74A-12D26A98425C}" type="pres">
      <dgm:prSet presAssocID="{371C8C22-6D27-4309-AC51-34022223B52E}" presName="diagram" presStyleCnt="0">
        <dgm:presLayoutVars>
          <dgm:dir/>
          <dgm:animLvl val="lvl"/>
          <dgm:resizeHandles val="exact"/>
        </dgm:presLayoutVars>
      </dgm:prSet>
      <dgm:spPr/>
    </dgm:pt>
    <dgm:pt modelId="{8610FBD0-80F4-4632-B489-BBB2F208EC14}" type="pres">
      <dgm:prSet presAssocID="{4C174E3C-410C-49CD-AB9A-1FCEDAE9101E}" presName="compNode" presStyleCnt="0"/>
      <dgm:spPr/>
    </dgm:pt>
    <dgm:pt modelId="{DC4672E5-F187-494D-B83F-AAC0CE6FD3F8}" type="pres">
      <dgm:prSet presAssocID="{4C174E3C-410C-49CD-AB9A-1FCEDAE9101E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00AB4-22BE-414B-9810-ED13F826EC10}" type="pres">
      <dgm:prSet presAssocID="{4C174E3C-410C-49CD-AB9A-1FCEDAE910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4AAD3-CE79-4A08-9D88-37E68C8DA7C1}" type="pres">
      <dgm:prSet presAssocID="{4C174E3C-410C-49CD-AB9A-1FCEDAE9101E}" presName="parentRect" presStyleLbl="alignNode1" presStyleIdx="0" presStyleCnt="3" custScaleY="111645" custLinFactNeighborY="17196"/>
      <dgm:spPr/>
      <dgm:t>
        <a:bodyPr/>
        <a:lstStyle/>
        <a:p>
          <a:endParaRPr lang="ru-RU"/>
        </a:p>
      </dgm:t>
    </dgm:pt>
    <dgm:pt modelId="{3B2A8EB9-B328-4B9A-A79D-D7C91DADC9E2}" type="pres">
      <dgm:prSet presAssocID="{4C174E3C-410C-49CD-AB9A-1FCEDAE9101E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A332B0-9EF6-47F4-856B-DB260C4C611B}" type="pres">
      <dgm:prSet presAssocID="{473D2459-46CB-4488-B6D9-5C5DF5AFED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8F6BAA-941C-4001-8BA5-F3E8F0DB0FF0}" type="pres">
      <dgm:prSet presAssocID="{4EA7FBE2-C98F-429D-9722-239CE186C3F5}" presName="compNode" presStyleCnt="0"/>
      <dgm:spPr/>
    </dgm:pt>
    <dgm:pt modelId="{25538B8D-FED4-4522-AE7E-71DAEEEE6898}" type="pres">
      <dgm:prSet presAssocID="{4EA7FBE2-C98F-429D-9722-239CE186C3F5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04CF7-B7F0-4C87-ADEC-962F0143DACF}" type="pres">
      <dgm:prSet presAssocID="{4EA7FBE2-C98F-429D-9722-239CE186C3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134B0-6A73-4F20-88B9-8A61E70CD375}" type="pres">
      <dgm:prSet presAssocID="{4EA7FBE2-C98F-429D-9722-239CE186C3F5}" presName="parentRect" presStyleLbl="alignNode1" presStyleIdx="1" presStyleCnt="3" custLinFactNeighborX="427" custLinFactNeighborY="11374"/>
      <dgm:spPr/>
      <dgm:t>
        <a:bodyPr/>
        <a:lstStyle/>
        <a:p>
          <a:endParaRPr lang="ru-RU"/>
        </a:p>
      </dgm:t>
    </dgm:pt>
    <dgm:pt modelId="{245682D0-ABA4-4673-99E1-07A3472A9E9C}" type="pres">
      <dgm:prSet presAssocID="{4EA7FBE2-C98F-429D-9722-239CE186C3F5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7445AC-6A93-4CFF-B45B-7D01789C625A}" type="pres">
      <dgm:prSet presAssocID="{743B3F0B-B6DD-46EE-9488-83C519262E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5BD48C-F74A-4BE1-AEA1-DE311A6339CB}" type="pres">
      <dgm:prSet presAssocID="{85FAF29F-53FB-49AF-8D28-FF5FA8F6996F}" presName="compNode" presStyleCnt="0"/>
      <dgm:spPr/>
    </dgm:pt>
    <dgm:pt modelId="{E7F40A23-08EE-4C8D-9EFA-7C0B6218C19B}" type="pres">
      <dgm:prSet presAssocID="{85FAF29F-53FB-49AF-8D28-FF5FA8F6996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9676-E266-4C3D-BA9F-0B277AEA987E}" type="pres">
      <dgm:prSet presAssocID="{85FAF29F-53FB-49AF-8D28-FF5FA8F699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CCD52-FDC7-4E67-BFA4-ECBFD727B072}" type="pres">
      <dgm:prSet presAssocID="{85FAF29F-53FB-49AF-8D28-FF5FA8F6996F}" presName="parentRect" presStyleLbl="alignNode1" presStyleIdx="2" presStyleCnt="3" custLinFactNeighborY="10713"/>
      <dgm:spPr/>
      <dgm:t>
        <a:bodyPr/>
        <a:lstStyle/>
        <a:p>
          <a:endParaRPr lang="ru-RU"/>
        </a:p>
      </dgm:t>
    </dgm:pt>
    <dgm:pt modelId="{645E296E-9AA1-45B6-879F-45F64880D414}" type="pres">
      <dgm:prSet presAssocID="{85FAF29F-53FB-49AF-8D28-FF5FA8F6996F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0FB00D0-A62D-4D6E-B157-8DBB34147860}" type="presOf" srcId="{5DF96635-1424-4A15-920B-3AA881F62CA7}" destId="{E7F40A23-08EE-4C8D-9EFA-7C0B6218C19B}" srcOrd="0" destOrd="0" presId="urn:microsoft.com/office/officeart/2005/8/layout/bList2#2"/>
    <dgm:cxn modelId="{11489C71-C294-4171-B62B-FAAE694AC35D}" type="presOf" srcId="{85FAF29F-53FB-49AF-8D28-FF5FA8F6996F}" destId="{559C9676-E266-4C3D-BA9F-0B277AEA987E}" srcOrd="0" destOrd="0" presId="urn:microsoft.com/office/officeart/2005/8/layout/bList2#2"/>
    <dgm:cxn modelId="{A8B2C39E-0F8D-4DDC-A865-1BE87FF75DB3}" srcId="{85FAF29F-53FB-49AF-8D28-FF5FA8F6996F}" destId="{B7672365-3CC0-44C7-98DF-DAF8D9CECA92}" srcOrd="1" destOrd="0" parTransId="{EC9A481D-1E3E-4BD7-906D-090679E3E16F}" sibTransId="{6FE38C03-3704-4757-ADF5-837E96B9C0D4}"/>
    <dgm:cxn modelId="{B7C272C4-6BBA-437C-BAE8-47D917A45810}" type="presOf" srcId="{371C8C22-6D27-4309-AC51-34022223B52E}" destId="{7C8B3D37-CB48-4B26-A74A-12D26A98425C}" srcOrd="0" destOrd="0" presId="urn:microsoft.com/office/officeart/2005/8/layout/bList2#2"/>
    <dgm:cxn modelId="{E5EEA959-BA1A-460F-81DD-35466632AC84}" type="presOf" srcId="{E0090B0D-5822-4158-8C2D-39B105AB5392}" destId="{DC4672E5-F187-494D-B83F-AAC0CE6FD3F8}" srcOrd="0" destOrd="0" presId="urn:microsoft.com/office/officeart/2005/8/layout/bList2#2"/>
    <dgm:cxn modelId="{7CE1376F-13F5-4DCC-87DA-E7B335AA1F7E}" type="presOf" srcId="{4C174E3C-410C-49CD-AB9A-1FCEDAE9101E}" destId="{3B700AB4-22BE-414B-9810-ED13F826EC10}" srcOrd="0" destOrd="0" presId="urn:microsoft.com/office/officeart/2005/8/layout/bList2#2"/>
    <dgm:cxn modelId="{9CBB9D58-AB64-4437-8F8B-80CDE8A80978}" srcId="{371C8C22-6D27-4309-AC51-34022223B52E}" destId="{4C174E3C-410C-49CD-AB9A-1FCEDAE9101E}" srcOrd="0" destOrd="0" parTransId="{BBF11548-15E0-4498-B5D8-671637774C86}" sibTransId="{473D2459-46CB-4488-B6D9-5C5DF5AFEDEF}"/>
    <dgm:cxn modelId="{24342E62-8C5A-4311-BD52-9D26A1B481B1}" srcId="{371C8C22-6D27-4309-AC51-34022223B52E}" destId="{4EA7FBE2-C98F-429D-9722-239CE186C3F5}" srcOrd="1" destOrd="0" parTransId="{BA453CA7-5996-4B3C-8DAB-EA8F2BE0B89C}" sibTransId="{743B3F0B-B6DD-46EE-9488-83C519262E93}"/>
    <dgm:cxn modelId="{EA971054-C437-4075-80A8-E97B9FECA823}" srcId="{4C174E3C-410C-49CD-AB9A-1FCEDAE9101E}" destId="{E0090B0D-5822-4158-8C2D-39B105AB5392}" srcOrd="0" destOrd="0" parTransId="{4C0C8B5D-E442-49C8-9D14-943929557538}" sibTransId="{365C96FC-971F-45FE-BDFB-9DF1B58814F2}"/>
    <dgm:cxn modelId="{CF25A9DD-B558-4823-BAC1-959268A8DE53}" srcId="{4EA7FBE2-C98F-429D-9722-239CE186C3F5}" destId="{4C4679B5-AA20-4A6A-903C-CBBE8FC0908D}" srcOrd="0" destOrd="0" parTransId="{604E717A-9086-4169-9024-B2B1C595EE89}" sibTransId="{2FE6D2BE-24AF-4C3B-A5CB-DF403F0032B2}"/>
    <dgm:cxn modelId="{279E3342-DCE5-43A7-940C-223D5B7F52C7}" type="presOf" srcId="{85FAF29F-53FB-49AF-8D28-FF5FA8F6996F}" destId="{D42CCD52-FDC7-4E67-BFA4-ECBFD727B072}" srcOrd="1" destOrd="0" presId="urn:microsoft.com/office/officeart/2005/8/layout/bList2#2"/>
    <dgm:cxn modelId="{4FFE5C76-A6B3-4721-BB02-29DB856ABBC7}" srcId="{85FAF29F-53FB-49AF-8D28-FF5FA8F6996F}" destId="{5DF96635-1424-4A15-920B-3AA881F62CA7}" srcOrd="0" destOrd="0" parTransId="{7196FD2B-49AA-4866-A357-3DBD05C260B3}" sibTransId="{72A2C804-09B4-4763-9087-4AE3F36CEA4D}"/>
    <dgm:cxn modelId="{5BF9A6B2-B50A-4166-B6B1-FAD4771519EC}" type="presOf" srcId="{B7672365-3CC0-44C7-98DF-DAF8D9CECA92}" destId="{E7F40A23-08EE-4C8D-9EFA-7C0B6218C19B}" srcOrd="0" destOrd="1" presId="urn:microsoft.com/office/officeart/2005/8/layout/bList2#2"/>
    <dgm:cxn modelId="{478ADBF4-1C7D-4E38-8D99-3F0DE8110568}" type="presOf" srcId="{4EA7FBE2-C98F-429D-9722-239CE186C3F5}" destId="{E07134B0-6A73-4F20-88B9-8A61E70CD375}" srcOrd="1" destOrd="0" presId="urn:microsoft.com/office/officeart/2005/8/layout/bList2#2"/>
    <dgm:cxn modelId="{8C1AE07C-BE55-4A21-8031-F87AD0D055B9}" srcId="{371C8C22-6D27-4309-AC51-34022223B52E}" destId="{85FAF29F-53FB-49AF-8D28-FF5FA8F6996F}" srcOrd="2" destOrd="0" parTransId="{3CF0D924-7C13-4327-BA26-690D24E222BD}" sibTransId="{6038820F-AF4C-4693-B278-74D8E2EDAFBD}"/>
    <dgm:cxn modelId="{DFB83433-9119-4D15-97E8-9DB3974680FA}" type="presOf" srcId="{473D2459-46CB-4488-B6D9-5C5DF5AFEDEF}" destId="{02A332B0-9EF6-47F4-856B-DB260C4C611B}" srcOrd="0" destOrd="0" presId="urn:microsoft.com/office/officeart/2005/8/layout/bList2#2"/>
    <dgm:cxn modelId="{48E28E73-66DA-44C9-8AC6-444A512E6644}" type="presOf" srcId="{4C4679B5-AA20-4A6A-903C-CBBE8FC0908D}" destId="{25538B8D-FED4-4522-AE7E-71DAEEEE6898}" srcOrd="0" destOrd="0" presId="urn:microsoft.com/office/officeart/2005/8/layout/bList2#2"/>
    <dgm:cxn modelId="{C8252BA3-7F9D-4D65-84A1-6789698C209C}" type="presOf" srcId="{743B3F0B-B6DD-46EE-9488-83C519262E93}" destId="{5E7445AC-6A93-4CFF-B45B-7D01789C625A}" srcOrd="0" destOrd="0" presId="urn:microsoft.com/office/officeart/2005/8/layout/bList2#2"/>
    <dgm:cxn modelId="{0A8C5970-2A77-4628-90F2-B78EFE4E5C88}" type="presOf" srcId="{4C174E3C-410C-49CD-AB9A-1FCEDAE9101E}" destId="{A9C4AAD3-CE79-4A08-9D88-37E68C8DA7C1}" srcOrd="1" destOrd="0" presId="urn:microsoft.com/office/officeart/2005/8/layout/bList2#2"/>
    <dgm:cxn modelId="{105C250A-4754-49BD-9A88-643249BCC8B5}" type="presOf" srcId="{4EA7FBE2-C98F-429D-9722-239CE186C3F5}" destId="{3AF04CF7-B7F0-4C87-ADEC-962F0143DACF}" srcOrd="0" destOrd="0" presId="urn:microsoft.com/office/officeart/2005/8/layout/bList2#2"/>
    <dgm:cxn modelId="{F34ECD71-F0F7-46C6-91D3-024777674DF2}" type="presParOf" srcId="{7C8B3D37-CB48-4B26-A74A-12D26A98425C}" destId="{8610FBD0-80F4-4632-B489-BBB2F208EC14}" srcOrd="0" destOrd="0" presId="urn:microsoft.com/office/officeart/2005/8/layout/bList2#2"/>
    <dgm:cxn modelId="{A5B40FE4-B0A3-4E28-AA47-11453B5E7D3E}" type="presParOf" srcId="{8610FBD0-80F4-4632-B489-BBB2F208EC14}" destId="{DC4672E5-F187-494D-B83F-AAC0CE6FD3F8}" srcOrd="0" destOrd="0" presId="urn:microsoft.com/office/officeart/2005/8/layout/bList2#2"/>
    <dgm:cxn modelId="{ECC0809E-60BB-42FD-A479-02203BF98BE6}" type="presParOf" srcId="{8610FBD0-80F4-4632-B489-BBB2F208EC14}" destId="{3B700AB4-22BE-414B-9810-ED13F826EC10}" srcOrd="1" destOrd="0" presId="urn:microsoft.com/office/officeart/2005/8/layout/bList2#2"/>
    <dgm:cxn modelId="{041A7A3B-9703-44CA-BA88-28B07098C6F9}" type="presParOf" srcId="{8610FBD0-80F4-4632-B489-BBB2F208EC14}" destId="{A9C4AAD3-CE79-4A08-9D88-37E68C8DA7C1}" srcOrd="2" destOrd="0" presId="urn:microsoft.com/office/officeart/2005/8/layout/bList2#2"/>
    <dgm:cxn modelId="{36F72A70-9C86-4CD8-914B-F9AD48F6D243}" type="presParOf" srcId="{8610FBD0-80F4-4632-B489-BBB2F208EC14}" destId="{3B2A8EB9-B328-4B9A-A79D-D7C91DADC9E2}" srcOrd="3" destOrd="0" presId="urn:microsoft.com/office/officeart/2005/8/layout/bList2#2"/>
    <dgm:cxn modelId="{EA69B439-93DB-4438-B2D9-D7ADD7748E5D}" type="presParOf" srcId="{7C8B3D37-CB48-4B26-A74A-12D26A98425C}" destId="{02A332B0-9EF6-47F4-856B-DB260C4C611B}" srcOrd="1" destOrd="0" presId="urn:microsoft.com/office/officeart/2005/8/layout/bList2#2"/>
    <dgm:cxn modelId="{F6C8F20B-0C5C-4F8F-8493-02C61A5D6D40}" type="presParOf" srcId="{7C8B3D37-CB48-4B26-A74A-12D26A98425C}" destId="{AE8F6BAA-941C-4001-8BA5-F3E8F0DB0FF0}" srcOrd="2" destOrd="0" presId="urn:microsoft.com/office/officeart/2005/8/layout/bList2#2"/>
    <dgm:cxn modelId="{4BCE8FCC-05CD-4F17-AF18-40379929A499}" type="presParOf" srcId="{AE8F6BAA-941C-4001-8BA5-F3E8F0DB0FF0}" destId="{25538B8D-FED4-4522-AE7E-71DAEEEE6898}" srcOrd="0" destOrd="0" presId="urn:microsoft.com/office/officeart/2005/8/layout/bList2#2"/>
    <dgm:cxn modelId="{066CACF9-3E69-479C-A929-540C62F6268A}" type="presParOf" srcId="{AE8F6BAA-941C-4001-8BA5-F3E8F0DB0FF0}" destId="{3AF04CF7-B7F0-4C87-ADEC-962F0143DACF}" srcOrd="1" destOrd="0" presId="urn:microsoft.com/office/officeart/2005/8/layout/bList2#2"/>
    <dgm:cxn modelId="{369C4260-FEA1-4F99-8C6D-AAD141FEB85C}" type="presParOf" srcId="{AE8F6BAA-941C-4001-8BA5-F3E8F0DB0FF0}" destId="{E07134B0-6A73-4F20-88B9-8A61E70CD375}" srcOrd="2" destOrd="0" presId="urn:microsoft.com/office/officeart/2005/8/layout/bList2#2"/>
    <dgm:cxn modelId="{E89CFD32-F071-4910-A3E3-7DDFDD014837}" type="presParOf" srcId="{AE8F6BAA-941C-4001-8BA5-F3E8F0DB0FF0}" destId="{245682D0-ABA4-4673-99E1-07A3472A9E9C}" srcOrd="3" destOrd="0" presId="urn:microsoft.com/office/officeart/2005/8/layout/bList2#2"/>
    <dgm:cxn modelId="{46B7B72E-37D9-4052-B9D7-BC844331DE80}" type="presParOf" srcId="{7C8B3D37-CB48-4B26-A74A-12D26A98425C}" destId="{5E7445AC-6A93-4CFF-B45B-7D01789C625A}" srcOrd="3" destOrd="0" presId="urn:microsoft.com/office/officeart/2005/8/layout/bList2#2"/>
    <dgm:cxn modelId="{5A5782C0-5C92-408F-9B75-8FD9292E5678}" type="presParOf" srcId="{7C8B3D37-CB48-4B26-A74A-12D26A98425C}" destId="{2E5BD48C-F74A-4BE1-AEA1-DE311A6339CB}" srcOrd="4" destOrd="0" presId="urn:microsoft.com/office/officeart/2005/8/layout/bList2#2"/>
    <dgm:cxn modelId="{B9018659-C7C2-4C29-8269-1CBD00495DCC}" type="presParOf" srcId="{2E5BD48C-F74A-4BE1-AEA1-DE311A6339CB}" destId="{E7F40A23-08EE-4C8D-9EFA-7C0B6218C19B}" srcOrd="0" destOrd="0" presId="urn:microsoft.com/office/officeart/2005/8/layout/bList2#2"/>
    <dgm:cxn modelId="{BFC057BA-8365-4A65-BAC3-C9D0519143E6}" type="presParOf" srcId="{2E5BD48C-F74A-4BE1-AEA1-DE311A6339CB}" destId="{559C9676-E266-4C3D-BA9F-0B277AEA987E}" srcOrd="1" destOrd="0" presId="urn:microsoft.com/office/officeart/2005/8/layout/bList2#2"/>
    <dgm:cxn modelId="{2CB7A2A2-98DF-486A-A6E4-E0F32CBD5D42}" type="presParOf" srcId="{2E5BD48C-F74A-4BE1-AEA1-DE311A6339CB}" destId="{D42CCD52-FDC7-4E67-BFA4-ECBFD727B072}" srcOrd="2" destOrd="0" presId="urn:microsoft.com/office/officeart/2005/8/layout/bList2#2"/>
    <dgm:cxn modelId="{FAA77198-F863-49D5-A76F-0C6A9C5840AE}" type="presParOf" srcId="{2E5BD48C-F74A-4BE1-AEA1-DE311A6339CB}" destId="{645E296E-9AA1-45B6-879F-45F64880D414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D3B84C-3420-43AA-ADBA-78923DC4D3DE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9F7474-F288-4702-9451-ABE78CAAF4BB}">
      <dgm:prSet phldrT="[Текст]"/>
      <dgm:spPr/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503387E4-C979-4F16-B113-198E6C4DF315}" type="parTrans" cxnId="{607E7A58-0BDE-4A7F-8833-3FDD1B0DAFAC}">
      <dgm:prSet/>
      <dgm:spPr/>
      <dgm:t>
        <a:bodyPr/>
        <a:lstStyle/>
        <a:p>
          <a:endParaRPr lang="ru-RU"/>
        </a:p>
      </dgm:t>
    </dgm:pt>
    <dgm:pt modelId="{9A8DAD93-C57B-46D5-93E9-F69AC11CE3BD}" type="sibTrans" cxnId="{607E7A58-0BDE-4A7F-8833-3FDD1B0DAFAC}">
      <dgm:prSet/>
      <dgm:spPr/>
      <dgm:t>
        <a:bodyPr/>
        <a:lstStyle/>
        <a:p>
          <a:endParaRPr lang="ru-RU"/>
        </a:p>
      </dgm:t>
    </dgm:pt>
    <dgm:pt modelId="{A9B4EB37-B91F-4D2E-B477-F6AF1FB689AD}">
      <dgm:prSet phldrT="[Текст]" custT="1"/>
      <dgm:spPr/>
      <dgm:t>
        <a:bodyPr/>
        <a:lstStyle/>
        <a:p>
          <a:r>
            <a:rPr lang="ru-RU" sz="1500" b="1" dirty="0" smtClean="0"/>
            <a:t>ПОО РМ</a:t>
          </a:r>
          <a:br>
            <a:rPr lang="ru-RU" sz="1500" b="1" dirty="0" smtClean="0"/>
          </a:br>
          <a:endParaRPr lang="ru-RU" sz="1000" dirty="0"/>
        </a:p>
      </dgm:t>
    </dgm:pt>
    <dgm:pt modelId="{72CDA89D-A856-46E9-BCB5-5224F2398EC9}" type="parTrans" cxnId="{1CCC8E54-FA05-4148-82D8-18D28094E071}">
      <dgm:prSet/>
      <dgm:spPr/>
      <dgm:t>
        <a:bodyPr/>
        <a:lstStyle/>
        <a:p>
          <a:endParaRPr lang="ru-RU"/>
        </a:p>
      </dgm:t>
    </dgm:pt>
    <dgm:pt modelId="{AE816F24-0EFC-4638-B87D-B3FC6300EB55}" type="sibTrans" cxnId="{1CCC8E54-FA05-4148-82D8-18D28094E071}">
      <dgm:prSet/>
      <dgm:spPr/>
      <dgm:t>
        <a:bodyPr/>
        <a:lstStyle/>
        <a:p>
          <a:endParaRPr lang="ru-RU"/>
        </a:p>
      </dgm:t>
    </dgm:pt>
    <dgm:pt modelId="{E74E7FB8-42D4-416B-8833-2F3CE5BE03EA}">
      <dgm:prSet phldrT="[Текст]" custT="1"/>
      <dgm:spPr/>
      <dgm:t>
        <a:bodyPr/>
        <a:lstStyle/>
        <a:p>
          <a:endParaRPr lang="ru-RU" sz="1000" b="1" dirty="0" smtClean="0"/>
        </a:p>
        <a:p>
          <a:r>
            <a:rPr lang="ru-RU" sz="1400" b="1" dirty="0" smtClean="0"/>
            <a:t>ШКОЛЫ</a:t>
          </a:r>
          <a:r>
            <a:rPr lang="ru-RU" sz="1500" dirty="0" smtClean="0"/>
            <a:t/>
          </a:r>
          <a:br>
            <a:rPr lang="ru-RU" sz="1500" dirty="0" smtClean="0"/>
          </a:br>
          <a:endParaRPr lang="ru-RU" sz="1000" dirty="0"/>
        </a:p>
      </dgm:t>
    </dgm:pt>
    <dgm:pt modelId="{C896F224-7D63-4578-BD6A-0CD1CC72519E}" type="parTrans" cxnId="{6C94B56E-A3F0-456C-BE5D-02346E8BCE09}">
      <dgm:prSet/>
      <dgm:spPr/>
      <dgm:t>
        <a:bodyPr/>
        <a:lstStyle/>
        <a:p>
          <a:endParaRPr lang="ru-RU"/>
        </a:p>
      </dgm:t>
    </dgm:pt>
    <dgm:pt modelId="{8720CB7E-64B0-4768-9045-105ADBF11E7F}" type="sibTrans" cxnId="{6C94B56E-A3F0-456C-BE5D-02346E8BCE09}">
      <dgm:prSet/>
      <dgm:spPr/>
      <dgm:t>
        <a:bodyPr/>
        <a:lstStyle/>
        <a:p>
          <a:endParaRPr lang="ru-RU"/>
        </a:p>
      </dgm:t>
    </dgm:pt>
    <dgm:pt modelId="{C5CEAEEF-7403-4B04-B3E5-F93DD9129490}">
      <dgm:prSet phldrT="[Текст]" custT="1"/>
      <dgm:spPr/>
      <dgm:t>
        <a:bodyPr/>
        <a:lstStyle/>
        <a:p>
          <a:r>
            <a:rPr lang="ru-RU" sz="1400" b="1" dirty="0" smtClean="0"/>
            <a:t>БИЗНЕС</a:t>
          </a:r>
          <a:r>
            <a:rPr lang="ru-RU" sz="1500" b="1" dirty="0" smtClean="0"/>
            <a:t/>
          </a:r>
          <a:br>
            <a:rPr lang="ru-RU" sz="1500" b="1" dirty="0" smtClean="0"/>
          </a:br>
          <a:endParaRPr lang="ru-RU" sz="1000" dirty="0"/>
        </a:p>
      </dgm:t>
    </dgm:pt>
    <dgm:pt modelId="{95ADCB91-8F84-4BCA-B567-BD5497AD6EA2}" type="sibTrans" cxnId="{01C604E1-4508-4AAF-9918-8A8307047CD1}">
      <dgm:prSet/>
      <dgm:spPr/>
      <dgm:t>
        <a:bodyPr/>
        <a:lstStyle/>
        <a:p>
          <a:endParaRPr lang="ru-RU"/>
        </a:p>
      </dgm:t>
    </dgm:pt>
    <dgm:pt modelId="{B75E45F8-FF1B-44DD-AA91-1B6D132C6AF1}" type="parTrans" cxnId="{01C604E1-4508-4AAF-9918-8A8307047CD1}">
      <dgm:prSet/>
      <dgm:spPr/>
      <dgm:t>
        <a:bodyPr/>
        <a:lstStyle/>
        <a:p>
          <a:endParaRPr lang="ru-RU"/>
        </a:p>
      </dgm:t>
    </dgm:pt>
    <dgm:pt modelId="{EEAEE0CC-F76F-4B06-9187-22C88BC5C693}">
      <dgm:prSet phldrT="[Текст]" custT="1"/>
      <dgm:spPr/>
      <dgm:t>
        <a:bodyPr/>
        <a:lstStyle/>
        <a:p>
          <a:r>
            <a:rPr lang="ru-RU" sz="1600" b="1" dirty="0" smtClean="0"/>
            <a:t>ИРО</a:t>
          </a:r>
          <a:endParaRPr lang="ru-RU" sz="1600" b="1" dirty="0"/>
        </a:p>
      </dgm:t>
    </dgm:pt>
    <dgm:pt modelId="{0AF58797-AB4C-4E3D-B67E-55E0F8E616D5}" type="sibTrans" cxnId="{E38D4DD6-3BFE-473E-A68F-E30AE1A5E6CB}">
      <dgm:prSet/>
      <dgm:spPr/>
      <dgm:t>
        <a:bodyPr/>
        <a:lstStyle/>
        <a:p>
          <a:endParaRPr lang="ru-RU"/>
        </a:p>
      </dgm:t>
    </dgm:pt>
    <dgm:pt modelId="{31884E3C-D1C1-4F63-BC6E-13444B015A57}" type="parTrans" cxnId="{E38D4DD6-3BFE-473E-A68F-E30AE1A5E6CB}">
      <dgm:prSet/>
      <dgm:spPr/>
      <dgm:t>
        <a:bodyPr/>
        <a:lstStyle/>
        <a:p>
          <a:endParaRPr lang="ru-RU"/>
        </a:p>
      </dgm:t>
    </dgm:pt>
    <dgm:pt modelId="{63E9B59B-C608-47BB-9B32-067AC3FF06B0}">
      <dgm:prSet custT="1"/>
      <dgm:spPr/>
      <dgm:t>
        <a:bodyPr/>
        <a:lstStyle/>
        <a:p>
          <a:endParaRPr lang="ru-RU" sz="1000" b="1" dirty="0" smtClean="0"/>
        </a:p>
        <a:p>
          <a:r>
            <a:rPr lang="ru-RU" sz="1600" b="1" dirty="0" smtClean="0"/>
            <a:t>ВУЗ</a:t>
          </a:r>
          <a:r>
            <a:rPr lang="ru-RU" sz="1600" dirty="0" smtClean="0"/>
            <a:t>ы</a:t>
          </a:r>
          <a:r>
            <a:rPr lang="ru-RU" sz="1400" dirty="0" smtClean="0"/>
            <a:t/>
          </a:r>
          <a:br>
            <a:rPr lang="ru-RU" sz="1400" dirty="0" smtClean="0"/>
          </a:br>
          <a:endParaRPr lang="ru-RU" sz="1200" dirty="0"/>
        </a:p>
      </dgm:t>
    </dgm:pt>
    <dgm:pt modelId="{A15E892B-EF7B-44BC-BB87-71A2C0A53275}" type="parTrans" cxnId="{3AD0A806-BC82-4E31-9EB5-F9D6B1D64A1D}">
      <dgm:prSet/>
      <dgm:spPr/>
      <dgm:t>
        <a:bodyPr/>
        <a:lstStyle/>
        <a:p>
          <a:endParaRPr lang="ru-RU"/>
        </a:p>
      </dgm:t>
    </dgm:pt>
    <dgm:pt modelId="{44AE72CA-EA18-4B30-8CEB-0368073326EA}" type="sibTrans" cxnId="{3AD0A806-BC82-4E31-9EB5-F9D6B1D64A1D}">
      <dgm:prSet/>
      <dgm:spPr/>
      <dgm:t>
        <a:bodyPr/>
        <a:lstStyle/>
        <a:p>
          <a:endParaRPr lang="ru-RU"/>
        </a:p>
      </dgm:t>
    </dgm:pt>
    <dgm:pt modelId="{9132E649-AA5F-417F-93ED-547F65CF3CB1}" type="pres">
      <dgm:prSet presAssocID="{0CD3B84C-3420-43AA-ADBA-78923DC4D3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BB321F-A836-4982-9019-7EF93195E1BA}" type="pres">
      <dgm:prSet presAssocID="{0CD3B84C-3420-43AA-ADBA-78923DC4D3DE}" presName="radial" presStyleCnt="0">
        <dgm:presLayoutVars>
          <dgm:animLvl val="ctr"/>
        </dgm:presLayoutVars>
      </dgm:prSet>
      <dgm:spPr/>
    </dgm:pt>
    <dgm:pt modelId="{2ABD68E3-E117-49B3-A9E3-215C3D737ACB}" type="pres">
      <dgm:prSet presAssocID="{159F7474-F288-4702-9451-ABE78CAAF4BB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1BE90BD0-D29B-45A9-B96B-A4FFDA0E68CE}" type="pres">
      <dgm:prSet presAssocID="{A9B4EB37-B91F-4D2E-B477-F6AF1FB689AD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2DCD-2448-48B6-8D0B-7A491984502D}" type="pres">
      <dgm:prSet presAssocID="{EEAEE0CC-F76F-4B06-9187-22C88BC5C693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00623-B8A3-4CB6-A307-FAC55AAA1B61}" type="pres">
      <dgm:prSet presAssocID="{63E9B59B-C608-47BB-9B32-067AC3FF06B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4875B-6031-4065-80FB-0EC57D895B27}" type="pres">
      <dgm:prSet presAssocID="{E74E7FB8-42D4-416B-8833-2F3CE5BE03EA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11A3F-D0E7-4CFE-9620-943FC32082E6}" type="pres">
      <dgm:prSet presAssocID="{C5CEAEEF-7403-4B04-B3E5-F93DD912949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D4DD6-3BFE-473E-A68F-E30AE1A5E6CB}" srcId="{159F7474-F288-4702-9451-ABE78CAAF4BB}" destId="{EEAEE0CC-F76F-4B06-9187-22C88BC5C693}" srcOrd="1" destOrd="0" parTransId="{31884E3C-D1C1-4F63-BC6E-13444B015A57}" sibTransId="{0AF58797-AB4C-4E3D-B67E-55E0F8E616D5}"/>
    <dgm:cxn modelId="{EBB21E82-9F85-4988-8144-F731C947AFFE}" type="presOf" srcId="{EEAEE0CC-F76F-4B06-9187-22C88BC5C693}" destId="{2F3A2DCD-2448-48B6-8D0B-7A491984502D}" srcOrd="0" destOrd="0" presId="urn:microsoft.com/office/officeart/2005/8/layout/radial3"/>
    <dgm:cxn modelId="{6C94B56E-A3F0-456C-BE5D-02346E8BCE09}" srcId="{159F7474-F288-4702-9451-ABE78CAAF4BB}" destId="{E74E7FB8-42D4-416B-8833-2F3CE5BE03EA}" srcOrd="3" destOrd="0" parTransId="{C896F224-7D63-4578-BD6A-0CD1CC72519E}" sibTransId="{8720CB7E-64B0-4768-9045-105ADBF11E7F}"/>
    <dgm:cxn modelId="{4A0CA83D-4D56-4A53-84C5-C7BB28425750}" type="presOf" srcId="{63E9B59B-C608-47BB-9B32-067AC3FF06B0}" destId="{74800623-B8A3-4CB6-A307-FAC55AAA1B61}" srcOrd="0" destOrd="0" presId="urn:microsoft.com/office/officeart/2005/8/layout/radial3"/>
    <dgm:cxn modelId="{5866FF28-C755-4F13-A16D-148F4FAB3549}" type="presOf" srcId="{A9B4EB37-B91F-4D2E-B477-F6AF1FB689AD}" destId="{1BE90BD0-D29B-45A9-B96B-A4FFDA0E68CE}" srcOrd="0" destOrd="0" presId="urn:microsoft.com/office/officeart/2005/8/layout/radial3"/>
    <dgm:cxn modelId="{9524B42C-1F1E-497F-994E-CDD7A87861F2}" type="presOf" srcId="{0CD3B84C-3420-43AA-ADBA-78923DC4D3DE}" destId="{9132E649-AA5F-417F-93ED-547F65CF3CB1}" srcOrd="0" destOrd="0" presId="urn:microsoft.com/office/officeart/2005/8/layout/radial3"/>
    <dgm:cxn modelId="{A131004F-4144-4667-8976-60728E483969}" type="presOf" srcId="{159F7474-F288-4702-9451-ABE78CAAF4BB}" destId="{2ABD68E3-E117-49B3-A9E3-215C3D737ACB}" srcOrd="0" destOrd="0" presId="urn:microsoft.com/office/officeart/2005/8/layout/radial3"/>
    <dgm:cxn modelId="{3AD0A806-BC82-4E31-9EB5-F9D6B1D64A1D}" srcId="{159F7474-F288-4702-9451-ABE78CAAF4BB}" destId="{63E9B59B-C608-47BB-9B32-067AC3FF06B0}" srcOrd="2" destOrd="0" parTransId="{A15E892B-EF7B-44BC-BB87-71A2C0A53275}" sibTransId="{44AE72CA-EA18-4B30-8CEB-0368073326EA}"/>
    <dgm:cxn modelId="{607E7A58-0BDE-4A7F-8833-3FDD1B0DAFAC}" srcId="{0CD3B84C-3420-43AA-ADBA-78923DC4D3DE}" destId="{159F7474-F288-4702-9451-ABE78CAAF4BB}" srcOrd="0" destOrd="0" parTransId="{503387E4-C979-4F16-B113-198E6C4DF315}" sibTransId="{9A8DAD93-C57B-46D5-93E9-F69AC11CE3BD}"/>
    <dgm:cxn modelId="{076A31DE-8BDF-4858-B13D-7C0015645DE6}" type="presOf" srcId="{C5CEAEEF-7403-4B04-B3E5-F93DD9129490}" destId="{80F11A3F-D0E7-4CFE-9620-943FC32082E6}" srcOrd="0" destOrd="0" presId="urn:microsoft.com/office/officeart/2005/8/layout/radial3"/>
    <dgm:cxn modelId="{1CCC8E54-FA05-4148-82D8-18D28094E071}" srcId="{159F7474-F288-4702-9451-ABE78CAAF4BB}" destId="{A9B4EB37-B91F-4D2E-B477-F6AF1FB689AD}" srcOrd="0" destOrd="0" parTransId="{72CDA89D-A856-46E9-BCB5-5224F2398EC9}" sibTransId="{AE816F24-0EFC-4638-B87D-B3FC6300EB55}"/>
    <dgm:cxn modelId="{BAB5AF87-F0E3-415B-9162-30C7D8157459}" type="presOf" srcId="{E74E7FB8-42D4-416B-8833-2F3CE5BE03EA}" destId="{5C34875B-6031-4065-80FB-0EC57D895B27}" srcOrd="0" destOrd="0" presId="urn:microsoft.com/office/officeart/2005/8/layout/radial3"/>
    <dgm:cxn modelId="{01C604E1-4508-4AAF-9918-8A8307047CD1}" srcId="{159F7474-F288-4702-9451-ABE78CAAF4BB}" destId="{C5CEAEEF-7403-4B04-B3E5-F93DD9129490}" srcOrd="4" destOrd="0" parTransId="{B75E45F8-FF1B-44DD-AA91-1B6D132C6AF1}" sibTransId="{95ADCB91-8F84-4BCA-B567-BD5497AD6EA2}"/>
    <dgm:cxn modelId="{89743417-E407-41D5-8E9F-D5696007B63F}" type="presParOf" srcId="{9132E649-AA5F-417F-93ED-547F65CF3CB1}" destId="{9ABB321F-A836-4982-9019-7EF93195E1BA}" srcOrd="0" destOrd="0" presId="urn:microsoft.com/office/officeart/2005/8/layout/radial3"/>
    <dgm:cxn modelId="{A086E274-AD51-4540-8F63-B0427BBD9709}" type="presParOf" srcId="{9ABB321F-A836-4982-9019-7EF93195E1BA}" destId="{2ABD68E3-E117-49B3-A9E3-215C3D737ACB}" srcOrd="0" destOrd="0" presId="urn:microsoft.com/office/officeart/2005/8/layout/radial3"/>
    <dgm:cxn modelId="{93A2EE5F-2306-40E5-94CA-FC4174524158}" type="presParOf" srcId="{9ABB321F-A836-4982-9019-7EF93195E1BA}" destId="{1BE90BD0-D29B-45A9-B96B-A4FFDA0E68CE}" srcOrd="1" destOrd="0" presId="urn:microsoft.com/office/officeart/2005/8/layout/radial3"/>
    <dgm:cxn modelId="{E1D846DF-AD19-4CEA-99CA-D813F02D583A}" type="presParOf" srcId="{9ABB321F-A836-4982-9019-7EF93195E1BA}" destId="{2F3A2DCD-2448-48B6-8D0B-7A491984502D}" srcOrd="2" destOrd="0" presId="urn:microsoft.com/office/officeart/2005/8/layout/radial3"/>
    <dgm:cxn modelId="{8D9AB508-EED4-4BEB-B1F7-A93482B3ACDA}" type="presParOf" srcId="{9ABB321F-A836-4982-9019-7EF93195E1BA}" destId="{74800623-B8A3-4CB6-A307-FAC55AAA1B61}" srcOrd="3" destOrd="0" presId="urn:microsoft.com/office/officeart/2005/8/layout/radial3"/>
    <dgm:cxn modelId="{4992386B-D8D9-4354-B220-1DA890D73B62}" type="presParOf" srcId="{9ABB321F-A836-4982-9019-7EF93195E1BA}" destId="{5C34875B-6031-4065-80FB-0EC57D895B27}" srcOrd="4" destOrd="0" presId="urn:microsoft.com/office/officeart/2005/8/layout/radial3"/>
    <dgm:cxn modelId="{79230E69-6B37-4F2F-8C61-B05473A2BF22}" type="presParOf" srcId="{9ABB321F-A836-4982-9019-7EF93195E1BA}" destId="{80F11A3F-D0E7-4CFE-9620-943FC32082E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618F6-8A4E-4023-BC3D-C3C2FBD18BE6}">
      <dsp:nvSpPr>
        <dsp:cNvPr id="0" name=""/>
        <dsp:cNvSpPr/>
      </dsp:nvSpPr>
      <dsp:spPr>
        <a:xfrm>
          <a:off x="-3758599" y="-537795"/>
          <a:ext cx="4480022" cy="4480022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B61FA-B30E-426C-B0DD-570FA05ECDBA}">
      <dsp:nvSpPr>
        <dsp:cNvPr id="0" name=""/>
        <dsp:cNvSpPr/>
      </dsp:nvSpPr>
      <dsp:spPr>
        <a:xfrm>
          <a:off x="316279" y="207765"/>
          <a:ext cx="4513318" cy="415797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0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Black" panose="020B0A04020102020204" pitchFamily="34" charset="0"/>
            </a:rPr>
            <a:t>808 студентов</a:t>
          </a:r>
          <a:endParaRPr lang="ru-RU" sz="1900" b="1" kern="1200" dirty="0">
            <a:latin typeface="Arial Black" panose="020B0A04020102020204" pitchFamily="34" charset="0"/>
          </a:endParaRPr>
        </a:p>
      </dsp:txBody>
      <dsp:txXfrm>
        <a:off x="316279" y="207765"/>
        <a:ext cx="4513318" cy="415797"/>
      </dsp:txXfrm>
    </dsp:sp>
    <dsp:sp modelId="{8F601FB0-4CFD-4786-A04A-B0563DD7252A}">
      <dsp:nvSpPr>
        <dsp:cNvPr id="0" name=""/>
        <dsp:cNvSpPr/>
      </dsp:nvSpPr>
      <dsp:spPr>
        <a:xfrm>
          <a:off x="56405" y="155790"/>
          <a:ext cx="519746" cy="519746"/>
        </a:xfrm>
        <a:prstGeom prst="ellipse">
          <a:avLst/>
        </a:prstGeom>
        <a:solidFill>
          <a:srgbClr val="E6EDF6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B98AE0-2ADA-4DF5-9CC7-490BC88FBC82}">
      <dsp:nvSpPr>
        <dsp:cNvPr id="0" name=""/>
        <dsp:cNvSpPr/>
      </dsp:nvSpPr>
      <dsp:spPr>
        <a:xfrm>
          <a:off x="614227" y="831261"/>
          <a:ext cx="4215369" cy="415797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0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Black" panose="020B0A04020102020204" pitchFamily="34" charset="0"/>
            </a:rPr>
            <a:t>7 специальностей</a:t>
          </a:r>
          <a:endParaRPr lang="ru-RU" sz="1900" b="1" kern="1200" dirty="0">
            <a:latin typeface="Arial Black" panose="020B0A04020102020204" pitchFamily="34" charset="0"/>
          </a:endParaRPr>
        </a:p>
      </dsp:txBody>
      <dsp:txXfrm>
        <a:off x="614227" y="831261"/>
        <a:ext cx="4215369" cy="415797"/>
      </dsp:txXfrm>
    </dsp:sp>
    <dsp:sp modelId="{F5B453A5-0F3D-4AA6-93AF-F17A3256D7BF}">
      <dsp:nvSpPr>
        <dsp:cNvPr id="0" name=""/>
        <dsp:cNvSpPr/>
      </dsp:nvSpPr>
      <dsp:spPr>
        <a:xfrm>
          <a:off x="354354" y="779287"/>
          <a:ext cx="519746" cy="519746"/>
        </a:xfrm>
        <a:prstGeom prst="ellipse">
          <a:avLst/>
        </a:prstGeom>
        <a:solidFill>
          <a:srgbClr val="E6EDF6"/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7C8CF-8F61-4CA6-B00A-62483790C9B7}">
      <dsp:nvSpPr>
        <dsp:cNvPr id="0" name=""/>
        <dsp:cNvSpPr/>
      </dsp:nvSpPr>
      <dsp:spPr>
        <a:xfrm>
          <a:off x="705673" y="1454758"/>
          <a:ext cx="4123923" cy="415797"/>
        </a:xfrm>
        <a:prstGeom prst="rect">
          <a:avLst/>
        </a:prstGeom>
        <a:solidFill>
          <a:srgbClr val="00CC00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0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Black" panose="020B0A04020102020204" pitchFamily="34" charset="0"/>
            </a:rPr>
            <a:t>2 профессии</a:t>
          </a:r>
          <a:endParaRPr lang="ru-RU" sz="1900" b="1" kern="1200" dirty="0">
            <a:latin typeface="Arial Black" panose="020B0A04020102020204" pitchFamily="34" charset="0"/>
          </a:endParaRPr>
        </a:p>
      </dsp:txBody>
      <dsp:txXfrm>
        <a:off x="705673" y="1454758"/>
        <a:ext cx="4123923" cy="415797"/>
      </dsp:txXfrm>
    </dsp:sp>
    <dsp:sp modelId="{1C01D3D2-18B7-40E7-9061-01CFF4E5A46E}">
      <dsp:nvSpPr>
        <dsp:cNvPr id="0" name=""/>
        <dsp:cNvSpPr/>
      </dsp:nvSpPr>
      <dsp:spPr>
        <a:xfrm>
          <a:off x="445800" y="1402783"/>
          <a:ext cx="519746" cy="519746"/>
        </a:xfrm>
        <a:prstGeom prst="ellipse">
          <a:avLst/>
        </a:prstGeom>
        <a:solidFill>
          <a:srgbClr val="E6EDF6"/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5DE0A5-A5F2-46BD-ADDE-EB0BE2E31F0A}">
      <dsp:nvSpPr>
        <dsp:cNvPr id="0" name=""/>
        <dsp:cNvSpPr/>
      </dsp:nvSpPr>
      <dsp:spPr>
        <a:xfrm>
          <a:off x="614227" y="2078254"/>
          <a:ext cx="4215369" cy="415797"/>
        </a:xfrm>
        <a:prstGeom prst="rect">
          <a:avLst/>
        </a:prstGeom>
        <a:solidFill>
          <a:srgbClr val="00B0F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0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Black" panose="020B0A04020102020204" pitchFamily="34" charset="0"/>
            </a:rPr>
            <a:t>167 программ ДПО</a:t>
          </a:r>
          <a:endParaRPr lang="ru-RU" sz="1900" b="1" kern="1200" dirty="0">
            <a:latin typeface="Arial Black" panose="020B0A04020102020204" pitchFamily="34" charset="0"/>
          </a:endParaRPr>
        </a:p>
      </dsp:txBody>
      <dsp:txXfrm>
        <a:off x="614227" y="2078254"/>
        <a:ext cx="4215369" cy="415797"/>
      </dsp:txXfrm>
    </dsp:sp>
    <dsp:sp modelId="{C230ADD9-85BC-4365-9511-F38FF35B6F6E}">
      <dsp:nvSpPr>
        <dsp:cNvPr id="0" name=""/>
        <dsp:cNvSpPr/>
      </dsp:nvSpPr>
      <dsp:spPr>
        <a:xfrm>
          <a:off x="354354" y="2026280"/>
          <a:ext cx="519746" cy="519746"/>
        </a:xfrm>
        <a:prstGeom prst="ellipse">
          <a:avLst/>
        </a:prstGeom>
        <a:solidFill>
          <a:srgbClr val="E6EDF6"/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9E8195-3442-4BA5-A544-B9D4BE5F5101}">
      <dsp:nvSpPr>
        <dsp:cNvPr id="0" name=""/>
        <dsp:cNvSpPr/>
      </dsp:nvSpPr>
      <dsp:spPr>
        <a:xfrm>
          <a:off x="309464" y="2748432"/>
          <a:ext cx="4513318" cy="415797"/>
        </a:xfrm>
        <a:prstGeom prst="rect">
          <a:avLst/>
        </a:prstGeom>
        <a:gradFill rotWithShape="0">
          <a:gsLst>
            <a:gs pos="0">
              <a:srgbClr val="090DB7"/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0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Black" panose="020B0A04020102020204" pitchFamily="34" charset="0"/>
            </a:rPr>
            <a:t>26950.7 кв. м площадь ОУ</a:t>
          </a:r>
          <a:endParaRPr lang="ru-RU" sz="1900" b="1" kern="1200" dirty="0">
            <a:latin typeface="Arial Black" panose="020B0A04020102020204" pitchFamily="34" charset="0"/>
          </a:endParaRPr>
        </a:p>
      </dsp:txBody>
      <dsp:txXfrm>
        <a:off x="309464" y="2748432"/>
        <a:ext cx="4513318" cy="415797"/>
      </dsp:txXfrm>
    </dsp:sp>
    <dsp:sp modelId="{61881EF1-93AC-42B2-B892-01880BAA6081}">
      <dsp:nvSpPr>
        <dsp:cNvPr id="0" name=""/>
        <dsp:cNvSpPr/>
      </dsp:nvSpPr>
      <dsp:spPr>
        <a:xfrm>
          <a:off x="56405" y="2649776"/>
          <a:ext cx="519746" cy="519746"/>
        </a:xfrm>
        <a:prstGeom prst="ellipse">
          <a:avLst/>
        </a:prstGeom>
        <a:solidFill>
          <a:srgbClr val="E6EDF6"/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72E5-F187-494D-B83F-AAC0CE6FD3F8}">
      <dsp:nvSpPr>
        <dsp:cNvPr id="0" name=""/>
        <dsp:cNvSpPr/>
      </dsp:nvSpPr>
      <dsp:spPr>
        <a:xfrm>
          <a:off x="8365" y="195223"/>
          <a:ext cx="3613233" cy="26972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3312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14300" rIns="38100" bIns="3810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Подготовка кадров для малых и средних предприятий, агрохолдингов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64" y="258422"/>
        <a:ext cx="3486835" cy="2634003"/>
      </dsp:txXfrm>
    </dsp:sp>
    <dsp:sp modelId="{A9C4AAD3-CE79-4A08-9D88-37E68C8DA7C1}">
      <dsp:nvSpPr>
        <dsp:cNvPr id="0" name=""/>
        <dsp:cNvSpPr/>
      </dsp:nvSpPr>
      <dsp:spPr>
        <a:xfrm>
          <a:off x="8365" y="3024335"/>
          <a:ext cx="3613233" cy="129485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3312A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РЕГИОН</a:t>
          </a:r>
          <a:endParaRPr lang="ru-RU" altLang="ru-RU" sz="2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365" y="3024335"/>
        <a:ext cx="2544530" cy="1294855"/>
      </dsp:txXfrm>
    </dsp:sp>
    <dsp:sp modelId="{3B2A8EB9-B328-4B9A-A79D-D7C91DADC9E2}">
      <dsp:nvSpPr>
        <dsp:cNvPr id="0" name=""/>
        <dsp:cNvSpPr/>
      </dsp:nvSpPr>
      <dsp:spPr>
        <a:xfrm>
          <a:off x="2655108" y="3076648"/>
          <a:ext cx="1264631" cy="12646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38B8D-FED4-4522-AE7E-71DAEEEE6898}">
      <dsp:nvSpPr>
        <dsp:cNvPr id="0" name=""/>
        <dsp:cNvSpPr/>
      </dsp:nvSpPr>
      <dsp:spPr>
        <a:xfrm>
          <a:off x="4233044" y="195223"/>
          <a:ext cx="3613233" cy="26972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14300" rIns="38100" bIns="3810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Занятость населения посредством создания рабочих мест</a:t>
          </a:r>
          <a:endParaRPr lang="ru-RU" altLang="ru-RU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96243" y="258422"/>
        <a:ext cx="3486835" cy="2634003"/>
      </dsp:txXfrm>
    </dsp:sp>
    <dsp:sp modelId="{E07134B0-6A73-4F20-88B9-8A61E70CD375}">
      <dsp:nvSpPr>
        <dsp:cNvPr id="0" name=""/>
        <dsp:cNvSpPr/>
      </dsp:nvSpPr>
      <dsp:spPr>
        <a:xfrm>
          <a:off x="4233044" y="3016674"/>
          <a:ext cx="3613233" cy="115979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00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МУНИЦИПАЛИТЕТ</a:t>
          </a:r>
          <a:endParaRPr lang="ru-RU" altLang="ru-RU" sz="18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33044" y="3016674"/>
        <a:ext cx="2544530" cy="1159796"/>
      </dsp:txXfrm>
    </dsp:sp>
    <dsp:sp modelId="{245682D0-ABA4-4673-99E1-07A3472A9E9C}">
      <dsp:nvSpPr>
        <dsp:cNvPr id="0" name=""/>
        <dsp:cNvSpPr/>
      </dsp:nvSpPr>
      <dsp:spPr>
        <a:xfrm>
          <a:off x="6879787" y="3076648"/>
          <a:ext cx="1264631" cy="12646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40A23-08EE-4C8D-9EFA-7C0B6218C19B}">
      <dsp:nvSpPr>
        <dsp:cNvPr id="0" name=""/>
        <dsp:cNvSpPr/>
      </dsp:nvSpPr>
      <dsp:spPr>
        <a:xfrm>
          <a:off x="8457723" y="195223"/>
          <a:ext cx="3613233" cy="26972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14300" rIns="38100" bIns="3810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Повышение эффективности и занятости образовательного процесса</a:t>
          </a:r>
          <a:endParaRPr lang="ru-RU" altLang="ru-RU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520922" y="258422"/>
        <a:ext cx="3486835" cy="2634003"/>
      </dsp:txXfrm>
    </dsp:sp>
    <dsp:sp modelId="{D42CCD52-FDC7-4E67-BFA4-ECBFD727B072}">
      <dsp:nvSpPr>
        <dsp:cNvPr id="0" name=""/>
        <dsp:cNvSpPr/>
      </dsp:nvSpPr>
      <dsp:spPr>
        <a:xfrm>
          <a:off x="8457723" y="3016674"/>
          <a:ext cx="3613233" cy="115979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00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КОЛЛЕДЖ</a:t>
          </a:r>
        </a:p>
      </dsp:txBody>
      <dsp:txXfrm>
        <a:off x="8457723" y="3016674"/>
        <a:ext cx="2544530" cy="1159796"/>
      </dsp:txXfrm>
    </dsp:sp>
    <dsp:sp modelId="{645E296E-9AA1-45B6-879F-45F64880D414}">
      <dsp:nvSpPr>
        <dsp:cNvPr id="0" name=""/>
        <dsp:cNvSpPr/>
      </dsp:nvSpPr>
      <dsp:spPr>
        <a:xfrm>
          <a:off x="11104466" y="3076648"/>
          <a:ext cx="1264631" cy="12646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67226-2A0C-4327-9444-5ABAE59253D9}">
      <dsp:nvSpPr>
        <dsp:cNvPr id="0" name=""/>
        <dsp:cNvSpPr/>
      </dsp:nvSpPr>
      <dsp:spPr>
        <a:xfrm>
          <a:off x="2119138" y="2736296"/>
          <a:ext cx="1991553" cy="17170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СОФТ КОМПЕТЕНЦИИ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28190" y="3002752"/>
        <a:ext cx="1373449" cy="1184154"/>
      </dsp:txXfrm>
    </dsp:sp>
    <dsp:sp modelId="{3051DE1D-DAA2-4128-8DF0-A54479B383F2}">
      <dsp:nvSpPr>
        <dsp:cNvPr id="0" name=""/>
        <dsp:cNvSpPr/>
      </dsp:nvSpPr>
      <dsp:spPr>
        <a:xfrm>
          <a:off x="2170876" y="3577487"/>
          <a:ext cx="233174" cy="2009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E6865-F038-4B20-8BEC-C8605B3AD145}">
      <dsp:nvSpPr>
        <dsp:cNvPr id="0" name=""/>
        <dsp:cNvSpPr/>
      </dsp:nvSpPr>
      <dsp:spPr>
        <a:xfrm>
          <a:off x="416749" y="1897165"/>
          <a:ext cx="1991553" cy="17170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3FF0D-8CB6-4B11-A89F-1340E7CB03B2}">
      <dsp:nvSpPr>
        <dsp:cNvPr id="0" name=""/>
        <dsp:cNvSpPr/>
      </dsp:nvSpPr>
      <dsp:spPr>
        <a:xfrm>
          <a:off x="1772565" y="3387407"/>
          <a:ext cx="233174" cy="2009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DFDAB-D724-4C74-B91E-402C780A93A3}">
      <dsp:nvSpPr>
        <dsp:cNvPr id="0" name=""/>
        <dsp:cNvSpPr/>
      </dsp:nvSpPr>
      <dsp:spPr>
        <a:xfrm>
          <a:off x="3815857" y="1876751"/>
          <a:ext cx="1991553" cy="17170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КОМПЕТЕНЦИИ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4909" y="2143207"/>
        <a:ext cx="1373449" cy="1184154"/>
      </dsp:txXfrm>
    </dsp:sp>
    <dsp:sp modelId="{51FC621A-4830-4039-A344-F09F981DB7C7}">
      <dsp:nvSpPr>
        <dsp:cNvPr id="0" name=""/>
        <dsp:cNvSpPr/>
      </dsp:nvSpPr>
      <dsp:spPr>
        <a:xfrm>
          <a:off x="5177343" y="3365178"/>
          <a:ext cx="233174" cy="2009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FA2C7-B7AB-47CB-A430-66E5A703FA12}">
      <dsp:nvSpPr>
        <dsp:cNvPr id="0" name=""/>
        <dsp:cNvSpPr/>
      </dsp:nvSpPr>
      <dsp:spPr>
        <a:xfrm>
          <a:off x="5512576" y="2736296"/>
          <a:ext cx="1991553" cy="17170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F5CA5-B38D-4D85-811C-A03C8248A410}">
      <dsp:nvSpPr>
        <dsp:cNvPr id="0" name=""/>
        <dsp:cNvSpPr/>
      </dsp:nvSpPr>
      <dsp:spPr>
        <a:xfrm>
          <a:off x="5564314" y="3577487"/>
          <a:ext cx="233174" cy="2009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BD073-6245-4E96-8AA9-AD117AC10CF4}">
      <dsp:nvSpPr>
        <dsp:cNvPr id="0" name=""/>
        <dsp:cNvSpPr/>
      </dsp:nvSpPr>
      <dsp:spPr>
        <a:xfrm>
          <a:off x="2119138" y="938149"/>
          <a:ext cx="1991553" cy="17170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ПРЕДПРИНЕМАТЕЛЬСКИЕ КОМПЕТЕНЦИИ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28190" y="1204605"/>
        <a:ext cx="1373449" cy="1184154"/>
      </dsp:txXfrm>
    </dsp:sp>
    <dsp:sp modelId="{CE67FEF6-9D56-4725-B97D-D2C2DD86A0BD}">
      <dsp:nvSpPr>
        <dsp:cNvPr id="0" name=""/>
        <dsp:cNvSpPr/>
      </dsp:nvSpPr>
      <dsp:spPr>
        <a:xfrm>
          <a:off x="3469284" y="975348"/>
          <a:ext cx="233174" cy="2009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8DECD-622C-426B-B3C3-D802CD9D38DC}">
      <dsp:nvSpPr>
        <dsp:cNvPr id="0" name=""/>
        <dsp:cNvSpPr/>
      </dsp:nvSpPr>
      <dsp:spPr>
        <a:xfrm>
          <a:off x="3815857" y="0"/>
          <a:ext cx="1991553" cy="17170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57000" r="-57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73DE3-23E8-4DF6-AA2C-AF8E3716D788}">
      <dsp:nvSpPr>
        <dsp:cNvPr id="0" name=""/>
        <dsp:cNvSpPr/>
      </dsp:nvSpPr>
      <dsp:spPr>
        <a:xfrm>
          <a:off x="3874682" y="753966"/>
          <a:ext cx="233174" cy="2009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72E5-F187-494D-B83F-AAC0CE6FD3F8}">
      <dsp:nvSpPr>
        <dsp:cNvPr id="0" name=""/>
        <dsp:cNvSpPr/>
      </dsp:nvSpPr>
      <dsp:spPr>
        <a:xfrm>
          <a:off x="8365" y="195223"/>
          <a:ext cx="3613233" cy="26972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3312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Новые </a:t>
          </a:r>
          <a:r>
            <a:rPr lang="ru-RU" sz="2800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предприятия, успешно осуществляющие свою деятельность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64" y="258422"/>
        <a:ext cx="3486835" cy="2634003"/>
      </dsp:txXfrm>
    </dsp:sp>
    <dsp:sp modelId="{A9C4AAD3-CE79-4A08-9D88-37E68C8DA7C1}">
      <dsp:nvSpPr>
        <dsp:cNvPr id="0" name=""/>
        <dsp:cNvSpPr/>
      </dsp:nvSpPr>
      <dsp:spPr>
        <a:xfrm>
          <a:off x="8365" y="3024335"/>
          <a:ext cx="3613233" cy="129485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3312A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РЕГИОН</a:t>
          </a:r>
        </a:p>
      </dsp:txBody>
      <dsp:txXfrm>
        <a:off x="8365" y="3024335"/>
        <a:ext cx="2544530" cy="1294855"/>
      </dsp:txXfrm>
    </dsp:sp>
    <dsp:sp modelId="{3B2A8EB9-B328-4B9A-A79D-D7C91DADC9E2}">
      <dsp:nvSpPr>
        <dsp:cNvPr id="0" name=""/>
        <dsp:cNvSpPr/>
      </dsp:nvSpPr>
      <dsp:spPr>
        <a:xfrm>
          <a:off x="2655108" y="3076648"/>
          <a:ext cx="1264631" cy="12646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38B8D-FED4-4522-AE7E-71DAEEEE6898}">
      <dsp:nvSpPr>
        <dsp:cNvPr id="0" name=""/>
        <dsp:cNvSpPr/>
      </dsp:nvSpPr>
      <dsp:spPr>
        <a:xfrm>
          <a:off x="4233044" y="195223"/>
          <a:ext cx="3613233" cy="26972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Финансово- грамотные</a:t>
          </a:r>
          <a:r>
            <a:rPr lang="ru-RU" sz="280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жители села, желающие стать предпринимателями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6243" y="258422"/>
        <a:ext cx="3486835" cy="2634003"/>
      </dsp:txXfrm>
    </dsp:sp>
    <dsp:sp modelId="{E07134B0-6A73-4F20-88B9-8A61E70CD375}">
      <dsp:nvSpPr>
        <dsp:cNvPr id="0" name=""/>
        <dsp:cNvSpPr/>
      </dsp:nvSpPr>
      <dsp:spPr>
        <a:xfrm>
          <a:off x="4248473" y="3024341"/>
          <a:ext cx="3613233" cy="115979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00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СЕЛЬСКОЕ НАСЕЛЕНИЕ</a:t>
          </a:r>
          <a:endParaRPr lang="ru-RU" altLang="ru-RU" sz="2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48473" y="3024341"/>
        <a:ext cx="2544530" cy="1159796"/>
      </dsp:txXfrm>
    </dsp:sp>
    <dsp:sp modelId="{245682D0-ABA4-4673-99E1-07A3472A9E9C}">
      <dsp:nvSpPr>
        <dsp:cNvPr id="0" name=""/>
        <dsp:cNvSpPr/>
      </dsp:nvSpPr>
      <dsp:spPr>
        <a:xfrm>
          <a:off x="6879787" y="3076648"/>
          <a:ext cx="1264631" cy="12646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40A23-08EE-4C8D-9EFA-7C0B6218C19B}">
      <dsp:nvSpPr>
        <dsp:cNvPr id="0" name=""/>
        <dsp:cNvSpPr/>
      </dsp:nvSpPr>
      <dsp:spPr>
        <a:xfrm>
          <a:off x="8457723" y="195223"/>
          <a:ext cx="3613233" cy="26972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Новые компетенции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Загрузка производственной  базы  колледжа 24/7</a:t>
          </a:r>
        </a:p>
      </dsp:txBody>
      <dsp:txXfrm>
        <a:off x="8520922" y="258422"/>
        <a:ext cx="3486835" cy="2634003"/>
      </dsp:txXfrm>
    </dsp:sp>
    <dsp:sp modelId="{D42CCD52-FDC7-4E67-BFA4-ECBFD727B072}">
      <dsp:nvSpPr>
        <dsp:cNvPr id="0" name=""/>
        <dsp:cNvSpPr/>
      </dsp:nvSpPr>
      <dsp:spPr>
        <a:xfrm>
          <a:off x="8457723" y="3016674"/>
          <a:ext cx="3613233" cy="115979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00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КОЛЛЕДЖ</a:t>
          </a:r>
        </a:p>
      </dsp:txBody>
      <dsp:txXfrm>
        <a:off x="8457723" y="3016674"/>
        <a:ext cx="2544530" cy="1159796"/>
      </dsp:txXfrm>
    </dsp:sp>
    <dsp:sp modelId="{645E296E-9AA1-45B6-879F-45F64880D414}">
      <dsp:nvSpPr>
        <dsp:cNvPr id="0" name=""/>
        <dsp:cNvSpPr/>
      </dsp:nvSpPr>
      <dsp:spPr>
        <a:xfrm>
          <a:off x="11104466" y="3076648"/>
          <a:ext cx="1264631" cy="12646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D68E3-E117-49B3-A9E3-215C3D737ACB}">
      <dsp:nvSpPr>
        <dsp:cNvPr id="0" name=""/>
        <dsp:cNvSpPr/>
      </dsp:nvSpPr>
      <dsp:spPr>
        <a:xfrm>
          <a:off x="1818909" y="878223"/>
          <a:ext cx="2035795" cy="20357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</a:endParaRPr>
        </a:p>
      </dsp:txBody>
      <dsp:txXfrm>
        <a:off x="2117044" y="1176358"/>
        <a:ext cx="1439525" cy="1439525"/>
      </dsp:txXfrm>
    </dsp:sp>
    <dsp:sp modelId="{1BE90BD0-D29B-45A9-B96B-A4FFDA0E68CE}">
      <dsp:nvSpPr>
        <dsp:cNvPr id="0" name=""/>
        <dsp:cNvSpPr/>
      </dsp:nvSpPr>
      <dsp:spPr>
        <a:xfrm>
          <a:off x="2327858" y="62809"/>
          <a:ext cx="1017897" cy="1017897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ПОО РМ</a:t>
          </a:r>
          <a:br>
            <a:rPr lang="ru-RU" sz="1500" b="1" kern="1200" dirty="0" smtClean="0"/>
          </a:br>
          <a:endParaRPr lang="ru-RU" sz="1000" kern="1200" dirty="0"/>
        </a:p>
      </dsp:txBody>
      <dsp:txXfrm>
        <a:off x="2476926" y="211877"/>
        <a:ext cx="719761" cy="719761"/>
      </dsp:txXfrm>
    </dsp:sp>
    <dsp:sp modelId="{2F3A2DCD-2448-48B6-8D0B-7A491984502D}">
      <dsp:nvSpPr>
        <dsp:cNvPr id="0" name=""/>
        <dsp:cNvSpPr/>
      </dsp:nvSpPr>
      <dsp:spPr>
        <a:xfrm>
          <a:off x="3587402" y="977921"/>
          <a:ext cx="1017897" cy="1017897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ИРО</a:t>
          </a:r>
          <a:endParaRPr lang="ru-RU" sz="1600" b="1" kern="1200" dirty="0"/>
        </a:p>
      </dsp:txBody>
      <dsp:txXfrm>
        <a:off x="3736470" y="1126989"/>
        <a:ext cx="719761" cy="719761"/>
      </dsp:txXfrm>
    </dsp:sp>
    <dsp:sp modelId="{74800623-B8A3-4CB6-A307-FAC55AAA1B61}">
      <dsp:nvSpPr>
        <dsp:cNvPr id="0" name=""/>
        <dsp:cNvSpPr/>
      </dsp:nvSpPr>
      <dsp:spPr>
        <a:xfrm>
          <a:off x="3106299" y="2458604"/>
          <a:ext cx="1017897" cy="1017897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ВУЗ</a:t>
          </a:r>
          <a:r>
            <a:rPr lang="ru-RU" sz="1600" kern="1200" dirty="0" smtClean="0"/>
            <a:t>ы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200" kern="1200" dirty="0"/>
        </a:p>
      </dsp:txBody>
      <dsp:txXfrm>
        <a:off x="3255367" y="2607672"/>
        <a:ext cx="719761" cy="719761"/>
      </dsp:txXfrm>
    </dsp:sp>
    <dsp:sp modelId="{5C34875B-6031-4065-80FB-0EC57D895B27}">
      <dsp:nvSpPr>
        <dsp:cNvPr id="0" name=""/>
        <dsp:cNvSpPr/>
      </dsp:nvSpPr>
      <dsp:spPr>
        <a:xfrm>
          <a:off x="1549417" y="2458604"/>
          <a:ext cx="1017897" cy="1017897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ШКОЛЫ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endParaRPr lang="ru-RU" sz="1000" kern="1200" dirty="0"/>
        </a:p>
      </dsp:txBody>
      <dsp:txXfrm>
        <a:off x="1698485" y="2607672"/>
        <a:ext cx="719761" cy="719761"/>
      </dsp:txXfrm>
    </dsp:sp>
    <dsp:sp modelId="{80F11A3F-D0E7-4CFE-9620-943FC32082E6}">
      <dsp:nvSpPr>
        <dsp:cNvPr id="0" name=""/>
        <dsp:cNvSpPr/>
      </dsp:nvSpPr>
      <dsp:spPr>
        <a:xfrm>
          <a:off x="1068314" y="977921"/>
          <a:ext cx="1017897" cy="101789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БИЗНЕС</a:t>
          </a:r>
          <a:r>
            <a:rPr lang="ru-RU" sz="1500" b="1" kern="1200" dirty="0" smtClean="0"/>
            <a:t/>
          </a:r>
          <a:br>
            <a:rPr lang="ru-RU" sz="1500" b="1" kern="1200" dirty="0" smtClean="0"/>
          </a:br>
          <a:endParaRPr lang="ru-RU" sz="1000" kern="1200" dirty="0"/>
        </a:p>
      </dsp:txBody>
      <dsp:txXfrm>
        <a:off x="1217382" y="1126989"/>
        <a:ext cx="719761" cy="719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65037-B244-4361-803E-9939BDFD3BA4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2865B-527C-4361-A66C-276ECA615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783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6E5B-2FE9-4D18-AA24-3155B59BC6A8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637EE-DA55-400E-A20F-5816FB603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447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368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19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112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36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859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A333-0FAA-4494-BDD1-882A70F2E12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64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36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A333-0FAA-4494-BDD1-882A70F2E1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56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85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19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9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9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36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37EE-DA55-400E-A20F-5816FB60343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33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1" y="2236948"/>
            <a:ext cx="10881360" cy="15435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1" y="4080514"/>
            <a:ext cx="8961121" cy="1840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7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0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4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8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2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C64-01F8-436D-88FC-05CD399E6286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DFD-510C-4561-BD1A-3CA26B7D0FDB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2" y="288371"/>
            <a:ext cx="2880360" cy="61441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2" y="288371"/>
            <a:ext cx="8427721" cy="61441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63F7-BE71-494F-874E-9A596C0FB146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CDCB-52D5-4DCE-9EE8-E8752B5E60CC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40" y="4627251"/>
            <a:ext cx="10881360" cy="1430179"/>
          </a:xfrm>
        </p:spPr>
        <p:txBody>
          <a:bodyPr anchor="t"/>
          <a:lstStyle>
            <a:lvl1pPr algn="l">
              <a:defRPr sz="574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40" y="3052049"/>
            <a:ext cx="10881360" cy="1575196"/>
          </a:xfrm>
        </p:spPr>
        <p:txBody>
          <a:bodyPr anchor="b"/>
          <a:lstStyle>
            <a:lvl1pPr marL="0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1pPr>
            <a:lvl2pPr marL="653640" indent="0">
              <a:buNone/>
              <a:defRPr sz="2598">
                <a:solidFill>
                  <a:schemeClr val="tx1">
                    <a:tint val="75000"/>
                  </a:schemeClr>
                </a:solidFill>
              </a:defRPr>
            </a:lvl2pPr>
            <a:lvl3pPr marL="1307281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3pPr>
            <a:lvl4pPr marL="1960923" indent="0">
              <a:buNone/>
              <a:defRPr sz="2051">
                <a:solidFill>
                  <a:schemeClr val="tx1">
                    <a:tint val="75000"/>
                  </a:schemeClr>
                </a:solidFill>
              </a:defRPr>
            </a:lvl4pPr>
            <a:lvl5pPr marL="2614563" indent="0">
              <a:buNone/>
              <a:defRPr sz="2051">
                <a:solidFill>
                  <a:schemeClr val="tx1">
                    <a:tint val="75000"/>
                  </a:schemeClr>
                </a:solidFill>
              </a:defRPr>
            </a:lvl5pPr>
            <a:lvl6pPr marL="3268202" indent="0">
              <a:buNone/>
              <a:defRPr sz="2051">
                <a:solidFill>
                  <a:schemeClr val="tx1">
                    <a:tint val="75000"/>
                  </a:schemeClr>
                </a:solidFill>
              </a:defRPr>
            </a:lvl6pPr>
            <a:lvl7pPr marL="3921842" indent="0">
              <a:buNone/>
              <a:defRPr sz="2051">
                <a:solidFill>
                  <a:schemeClr val="tx1">
                    <a:tint val="75000"/>
                  </a:schemeClr>
                </a:solidFill>
              </a:defRPr>
            </a:lvl7pPr>
            <a:lvl8pPr marL="4575483" indent="0">
              <a:buNone/>
              <a:defRPr sz="2051">
                <a:solidFill>
                  <a:schemeClr val="tx1">
                    <a:tint val="75000"/>
                  </a:schemeClr>
                </a:solidFill>
              </a:defRPr>
            </a:lvl8pPr>
            <a:lvl9pPr marL="5229124" indent="0">
              <a:buNone/>
              <a:defRPr sz="2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9A74-AD92-4D2D-B1F5-5089CA0883B8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4" y="1680217"/>
            <a:ext cx="5654040" cy="4752261"/>
          </a:xfrm>
        </p:spPr>
        <p:txBody>
          <a:bodyPr/>
          <a:lstStyle>
            <a:lvl1pPr>
              <a:defRPr sz="3966"/>
            </a:lvl1pPr>
            <a:lvl2pPr>
              <a:defRPr sz="3419"/>
            </a:lvl2pPr>
            <a:lvl3pPr>
              <a:defRPr sz="2872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4" y="1680217"/>
            <a:ext cx="5654040" cy="4752261"/>
          </a:xfrm>
        </p:spPr>
        <p:txBody>
          <a:bodyPr/>
          <a:lstStyle>
            <a:lvl1pPr>
              <a:defRPr sz="3966"/>
            </a:lvl1pPr>
            <a:lvl2pPr>
              <a:defRPr sz="3419"/>
            </a:lvl2pPr>
            <a:lvl3pPr>
              <a:defRPr sz="2872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E5F6-96D0-4B10-A81F-FBEDB002B84B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1611869"/>
            <a:ext cx="5656263" cy="671750"/>
          </a:xfrm>
        </p:spPr>
        <p:txBody>
          <a:bodyPr anchor="b"/>
          <a:lstStyle>
            <a:lvl1pPr marL="0" indent="0">
              <a:buNone/>
              <a:defRPr sz="3419" b="1"/>
            </a:lvl1pPr>
            <a:lvl2pPr marL="653640" indent="0">
              <a:buNone/>
              <a:defRPr sz="2872" b="1"/>
            </a:lvl2pPr>
            <a:lvl3pPr marL="1307281" indent="0">
              <a:buNone/>
              <a:defRPr sz="2598" b="1"/>
            </a:lvl3pPr>
            <a:lvl4pPr marL="1960923" indent="0">
              <a:buNone/>
              <a:defRPr sz="2325" b="1"/>
            </a:lvl4pPr>
            <a:lvl5pPr marL="2614563" indent="0">
              <a:buNone/>
              <a:defRPr sz="2325" b="1"/>
            </a:lvl5pPr>
            <a:lvl6pPr marL="3268202" indent="0">
              <a:buNone/>
              <a:defRPr sz="2325" b="1"/>
            </a:lvl6pPr>
            <a:lvl7pPr marL="3921842" indent="0">
              <a:buNone/>
              <a:defRPr sz="2325" b="1"/>
            </a:lvl7pPr>
            <a:lvl8pPr marL="4575483" indent="0">
              <a:buNone/>
              <a:defRPr sz="2325" b="1"/>
            </a:lvl8pPr>
            <a:lvl9pPr marL="5229124" indent="0">
              <a:buNone/>
              <a:defRPr sz="232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2283619"/>
            <a:ext cx="5656263" cy="4148852"/>
          </a:xfrm>
        </p:spPr>
        <p:txBody>
          <a:bodyPr/>
          <a:lstStyle>
            <a:lvl1pPr>
              <a:defRPr sz="3419"/>
            </a:lvl1pPr>
            <a:lvl2pPr>
              <a:defRPr sz="2872"/>
            </a:lvl2pPr>
            <a:lvl3pPr>
              <a:defRPr sz="2598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7" y="1611869"/>
            <a:ext cx="5658484" cy="671750"/>
          </a:xfrm>
        </p:spPr>
        <p:txBody>
          <a:bodyPr anchor="b"/>
          <a:lstStyle>
            <a:lvl1pPr marL="0" indent="0">
              <a:buNone/>
              <a:defRPr sz="3419" b="1"/>
            </a:lvl1pPr>
            <a:lvl2pPr marL="653640" indent="0">
              <a:buNone/>
              <a:defRPr sz="2872" b="1"/>
            </a:lvl2pPr>
            <a:lvl3pPr marL="1307281" indent="0">
              <a:buNone/>
              <a:defRPr sz="2598" b="1"/>
            </a:lvl3pPr>
            <a:lvl4pPr marL="1960923" indent="0">
              <a:buNone/>
              <a:defRPr sz="2325" b="1"/>
            </a:lvl4pPr>
            <a:lvl5pPr marL="2614563" indent="0">
              <a:buNone/>
              <a:defRPr sz="2325" b="1"/>
            </a:lvl5pPr>
            <a:lvl6pPr marL="3268202" indent="0">
              <a:buNone/>
              <a:defRPr sz="2325" b="1"/>
            </a:lvl6pPr>
            <a:lvl7pPr marL="3921842" indent="0">
              <a:buNone/>
              <a:defRPr sz="2325" b="1"/>
            </a:lvl7pPr>
            <a:lvl8pPr marL="4575483" indent="0">
              <a:buNone/>
              <a:defRPr sz="2325" b="1"/>
            </a:lvl8pPr>
            <a:lvl9pPr marL="5229124" indent="0">
              <a:buNone/>
              <a:defRPr sz="232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7" y="2283619"/>
            <a:ext cx="5658484" cy="4148852"/>
          </a:xfrm>
        </p:spPr>
        <p:txBody>
          <a:bodyPr/>
          <a:lstStyle>
            <a:lvl1pPr>
              <a:defRPr sz="3419"/>
            </a:lvl1pPr>
            <a:lvl2pPr>
              <a:defRPr sz="2872"/>
            </a:lvl2pPr>
            <a:lvl3pPr>
              <a:defRPr sz="2598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DDBE-9752-47D6-94FC-735D28E596AC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B222-4A6C-4376-94F1-93EC2F7C0621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7476-164E-498C-824D-E5D1B8E94BF3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4" y="286703"/>
            <a:ext cx="4211638" cy="1220152"/>
          </a:xfrm>
        </p:spPr>
        <p:txBody>
          <a:bodyPr anchor="b"/>
          <a:lstStyle>
            <a:lvl1pPr algn="l">
              <a:defRPr sz="287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286707"/>
            <a:ext cx="7156450" cy="6145769"/>
          </a:xfrm>
        </p:spPr>
        <p:txBody>
          <a:bodyPr/>
          <a:lstStyle>
            <a:lvl1pPr>
              <a:defRPr sz="4513"/>
            </a:lvl1pPr>
            <a:lvl2pPr>
              <a:defRPr sz="3966"/>
            </a:lvl2pPr>
            <a:lvl3pPr>
              <a:defRPr sz="3419"/>
            </a:lvl3pPr>
            <a:lvl4pPr>
              <a:defRPr sz="2872"/>
            </a:lvl4pPr>
            <a:lvl5pPr>
              <a:defRPr sz="2872"/>
            </a:lvl5pPr>
            <a:lvl6pPr>
              <a:defRPr sz="2872"/>
            </a:lvl6pPr>
            <a:lvl7pPr>
              <a:defRPr sz="2872"/>
            </a:lvl7pPr>
            <a:lvl8pPr>
              <a:defRPr sz="2872"/>
            </a:lvl8pPr>
            <a:lvl9pPr>
              <a:defRPr sz="28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4" y="1506862"/>
            <a:ext cx="4211638" cy="4925617"/>
          </a:xfrm>
        </p:spPr>
        <p:txBody>
          <a:bodyPr/>
          <a:lstStyle>
            <a:lvl1pPr marL="0" indent="0">
              <a:buNone/>
              <a:defRPr sz="2051"/>
            </a:lvl1pPr>
            <a:lvl2pPr marL="653640" indent="0">
              <a:buNone/>
              <a:defRPr sz="1778"/>
            </a:lvl2pPr>
            <a:lvl3pPr marL="1307281" indent="0">
              <a:buNone/>
              <a:defRPr sz="1368"/>
            </a:lvl3pPr>
            <a:lvl4pPr marL="1960923" indent="0">
              <a:buNone/>
              <a:defRPr sz="1231"/>
            </a:lvl4pPr>
            <a:lvl5pPr marL="2614563" indent="0">
              <a:buNone/>
              <a:defRPr sz="1231"/>
            </a:lvl5pPr>
            <a:lvl6pPr marL="3268202" indent="0">
              <a:buNone/>
              <a:defRPr sz="1231"/>
            </a:lvl6pPr>
            <a:lvl7pPr marL="3921842" indent="0">
              <a:buNone/>
              <a:defRPr sz="1231"/>
            </a:lvl7pPr>
            <a:lvl8pPr marL="4575483" indent="0">
              <a:buNone/>
              <a:defRPr sz="1231"/>
            </a:lvl8pPr>
            <a:lvl9pPr marL="5229124" indent="0">
              <a:buNone/>
              <a:defRPr sz="12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DF9-4393-48CC-A062-B77B5797AB70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9" y="5040636"/>
            <a:ext cx="7680960" cy="595075"/>
          </a:xfrm>
        </p:spPr>
        <p:txBody>
          <a:bodyPr anchor="b"/>
          <a:lstStyle>
            <a:lvl1pPr algn="l">
              <a:defRPr sz="287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9" y="643415"/>
            <a:ext cx="7680960" cy="4320540"/>
          </a:xfrm>
        </p:spPr>
        <p:txBody>
          <a:bodyPr/>
          <a:lstStyle>
            <a:lvl1pPr marL="0" indent="0">
              <a:buNone/>
              <a:defRPr sz="4513"/>
            </a:lvl1pPr>
            <a:lvl2pPr marL="653640" indent="0">
              <a:buNone/>
              <a:defRPr sz="3966"/>
            </a:lvl2pPr>
            <a:lvl3pPr marL="1307281" indent="0">
              <a:buNone/>
              <a:defRPr sz="3419"/>
            </a:lvl3pPr>
            <a:lvl4pPr marL="1960923" indent="0">
              <a:buNone/>
              <a:defRPr sz="2872"/>
            </a:lvl4pPr>
            <a:lvl5pPr marL="2614563" indent="0">
              <a:buNone/>
              <a:defRPr sz="2872"/>
            </a:lvl5pPr>
            <a:lvl6pPr marL="3268202" indent="0">
              <a:buNone/>
              <a:defRPr sz="2872"/>
            </a:lvl6pPr>
            <a:lvl7pPr marL="3921842" indent="0">
              <a:buNone/>
              <a:defRPr sz="2872"/>
            </a:lvl7pPr>
            <a:lvl8pPr marL="4575483" indent="0">
              <a:buNone/>
              <a:defRPr sz="2872"/>
            </a:lvl8pPr>
            <a:lvl9pPr marL="5229124" indent="0">
              <a:buNone/>
              <a:defRPr sz="287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9" y="5635710"/>
            <a:ext cx="7680960" cy="845105"/>
          </a:xfrm>
        </p:spPr>
        <p:txBody>
          <a:bodyPr/>
          <a:lstStyle>
            <a:lvl1pPr marL="0" indent="0">
              <a:buNone/>
              <a:defRPr sz="2051"/>
            </a:lvl1pPr>
            <a:lvl2pPr marL="653640" indent="0">
              <a:buNone/>
              <a:defRPr sz="1778"/>
            </a:lvl2pPr>
            <a:lvl3pPr marL="1307281" indent="0">
              <a:buNone/>
              <a:defRPr sz="1368"/>
            </a:lvl3pPr>
            <a:lvl4pPr marL="1960923" indent="0">
              <a:buNone/>
              <a:defRPr sz="1231"/>
            </a:lvl4pPr>
            <a:lvl5pPr marL="2614563" indent="0">
              <a:buNone/>
              <a:defRPr sz="1231"/>
            </a:lvl5pPr>
            <a:lvl6pPr marL="3268202" indent="0">
              <a:buNone/>
              <a:defRPr sz="1231"/>
            </a:lvl6pPr>
            <a:lvl7pPr marL="3921842" indent="0">
              <a:buNone/>
              <a:defRPr sz="1231"/>
            </a:lvl7pPr>
            <a:lvl8pPr marL="4575483" indent="0">
              <a:buNone/>
              <a:defRPr sz="1231"/>
            </a:lvl8pPr>
            <a:lvl9pPr marL="5229124" indent="0">
              <a:buNone/>
              <a:defRPr sz="12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4F45-3ECB-4CA2-9D18-4FB5F920EFB8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288370"/>
            <a:ext cx="11521441" cy="1200150"/>
          </a:xfrm>
          <a:prstGeom prst="rect">
            <a:avLst/>
          </a:prstGeom>
        </p:spPr>
        <p:txBody>
          <a:bodyPr vert="horz" lIns="95591" tIns="47796" rIns="95591" bIns="477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2" y="1680217"/>
            <a:ext cx="11521441" cy="4752261"/>
          </a:xfrm>
          <a:prstGeom prst="rect">
            <a:avLst/>
          </a:prstGeom>
        </p:spPr>
        <p:txBody>
          <a:bodyPr vert="horz" lIns="95591" tIns="47796" rIns="95591" bIns="477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2" y="6674175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70B6-EE4E-43A9-BE0A-D4089259D514}" type="datetime1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1" y="6674175"/>
            <a:ext cx="4053840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2" y="6674175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8306E-0968-4BED-9C81-DCB5664B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307281" rtl="0" eaLnBrk="1" latinLnBrk="0" hangingPunct="1">
        <a:spcBef>
          <a:spcPct val="0"/>
        </a:spcBef>
        <a:buNone/>
        <a:defRPr sz="6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0231" indent="-490231" algn="l" defTabSz="1307281" rtl="0" eaLnBrk="1" latinLnBrk="0" hangingPunct="1">
        <a:spcBef>
          <a:spcPct val="20000"/>
        </a:spcBef>
        <a:buFont typeface="Arial" pitchFamily="34" charset="0"/>
        <a:buChar char="•"/>
        <a:defRPr sz="4513" kern="1200">
          <a:solidFill>
            <a:schemeClr val="tx1"/>
          </a:solidFill>
          <a:latin typeface="+mn-lt"/>
          <a:ea typeface="+mn-ea"/>
          <a:cs typeface="+mn-cs"/>
        </a:defRPr>
      </a:lvl1pPr>
      <a:lvl2pPr marL="1062166" indent="-408526" algn="l" defTabSz="1307281" rtl="0" eaLnBrk="1" latinLnBrk="0" hangingPunct="1">
        <a:spcBef>
          <a:spcPct val="20000"/>
        </a:spcBef>
        <a:buFont typeface="Arial" pitchFamily="34" charset="0"/>
        <a:buChar char="–"/>
        <a:defRPr sz="3966" kern="1200">
          <a:solidFill>
            <a:schemeClr val="tx1"/>
          </a:solidFill>
          <a:latin typeface="+mn-lt"/>
          <a:ea typeface="+mn-ea"/>
          <a:cs typeface="+mn-cs"/>
        </a:defRPr>
      </a:lvl2pPr>
      <a:lvl3pPr marL="1634101" indent="-326819" algn="l" defTabSz="1307281" rtl="0" eaLnBrk="1" latinLnBrk="0" hangingPunct="1">
        <a:spcBef>
          <a:spcPct val="20000"/>
        </a:spcBef>
        <a:buFont typeface="Arial" pitchFamily="34" charset="0"/>
        <a:buChar char="•"/>
        <a:defRPr sz="3419" kern="1200">
          <a:solidFill>
            <a:schemeClr val="tx1"/>
          </a:solidFill>
          <a:latin typeface="+mn-lt"/>
          <a:ea typeface="+mn-ea"/>
          <a:cs typeface="+mn-cs"/>
        </a:defRPr>
      </a:lvl3pPr>
      <a:lvl4pPr marL="2287741" indent="-326819" algn="l" defTabSz="1307281" rtl="0" eaLnBrk="1" latinLnBrk="0" hangingPunct="1">
        <a:spcBef>
          <a:spcPct val="20000"/>
        </a:spcBef>
        <a:buFont typeface="Arial" pitchFamily="34" charset="0"/>
        <a:buChar char="–"/>
        <a:defRPr sz="2872" kern="1200">
          <a:solidFill>
            <a:schemeClr val="tx1"/>
          </a:solidFill>
          <a:latin typeface="+mn-lt"/>
          <a:ea typeface="+mn-ea"/>
          <a:cs typeface="+mn-cs"/>
        </a:defRPr>
      </a:lvl4pPr>
      <a:lvl5pPr marL="2941382" indent="-326819" algn="l" defTabSz="1307281" rtl="0" eaLnBrk="1" latinLnBrk="0" hangingPunct="1">
        <a:spcBef>
          <a:spcPct val="20000"/>
        </a:spcBef>
        <a:buFont typeface="Arial" pitchFamily="34" charset="0"/>
        <a:buChar char="»"/>
        <a:defRPr sz="2872" kern="1200">
          <a:solidFill>
            <a:schemeClr val="tx1"/>
          </a:solidFill>
          <a:latin typeface="+mn-lt"/>
          <a:ea typeface="+mn-ea"/>
          <a:cs typeface="+mn-cs"/>
        </a:defRPr>
      </a:lvl5pPr>
      <a:lvl6pPr marL="3595022" indent="-326819" algn="l" defTabSz="1307281" rtl="0" eaLnBrk="1" latinLnBrk="0" hangingPunct="1">
        <a:spcBef>
          <a:spcPct val="20000"/>
        </a:spcBef>
        <a:buFont typeface="Arial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6pPr>
      <a:lvl7pPr marL="4248664" indent="-326819" algn="l" defTabSz="1307281" rtl="0" eaLnBrk="1" latinLnBrk="0" hangingPunct="1">
        <a:spcBef>
          <a:spcPct val="20000"/>
        </a:spcBef>
        <a:buFont typeface="Arial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7pPr>
      <a:lvl8pPr marL="4902304" indent="-326819" algn="l" defTabSz="1307281" rtl="0" eaLnBrk="1" latinLnBrk="0" hangingPunct="1">
        <a:spcBef>
          <a:spcPct val="20000"/>
        </a:spcBef>
        <a:buFont typeface="Arial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8pPr>
      <a:lvl9pPr marL="5555945" indent="-326819" algn="l" defTabSz="1307281" rtl="0" eaLnBrk="1" latinLnBrk="0" hangingPunct="1">
        <a:spcBef>
          <a:spcPct val="20000"/>
        </a:spcBef>
        <a:buFont typeface="Arial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7281" rtl="0" eaLnBrk="1" latinLnBrk="0" hangingPunct="1">
        <a:defRPr sz="2598" kern="1200">
          <a:solidFill>
            <a:schemeClr val="tx1"/>
          </a:solidFill>
          <a:latin typeface="+mn-lt"/>
          <a:ea typeface="+mn-ea"/>
          <a:cs typeface="+mn-cs"/>
        </a:defRPr>
      </a:lvl1pPr>
      <a:lvl2pPr marL="653640" algn="l" defTabSz="1307281" rtl="0" eaLnBrk="1" latinLnBrk="0" hangingPunct="1">
        <a:defRPr sz="2598" kern="1200">
          <a:solidFill>
            <a:schemeClr val="tx1"/>
          </a:solidFill>
          <a:latin typeface="+mn-lt"/>
          <a:ea typeface="+mn-ea"/>
          <a:cs typeface="+mn-cs"/>
        </a:defRPr>
      </a:lvl2pPr>
      <a:lvl3pPr marL="1307281" algn="l" defTabSz="1307281" rtl="0" eaLnBrk="1" latinLnBrk="0" hangingPunct="1"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960923" algn="l" defTabSz="1307281" rtl="0" eaLnBrk="1" latinLnBrk="0" hangingPunct="1">
        <a:defRPr sz="2598" kern="1200">
          <a:solidFill>
            <a:schemeClr val="tx1"/>
          </a:solidFill>
          <a:latin typeface="+mn-lt"/>
          <a:ea typeface="+mn-ea"/>
          <a:cs typeface="+mn-cs"/>
        </a:defRPr>
      </a:lvl4pPr>
      <a:lvl5pPr marL="2614563" algn="l" defTabSz="1307281" rtl="0" eaLnBrk="1" latinLnBrk="0" hangingPunct="1">
        <a:defRPr sz="2598" kern="1200">
          <a:solidFill>
            <a:schemeClr val="tx1"/>
          </a:solidFill>
          <a:latin typeface="+mn-lt"/>
          <a:ea typeface="+mn-ea"/>
          <a:cs typeface="+mn-cs"/>
        </a:defRPr>
      </a:lvl5pPr>
      <a:lvl6pPr marL="3268202" algn="l" defTabSz="1307281" rtl="0" eaLnBrk="1" latinLnBrk="0" hangingPunct="1">
        <a:defRPr sz="2598" kern="1200">
          <a:solidFill>
            <a:schemeClr val="tx1"/>
          </a:solidFill>
          <a:latin typeface="+mn-lt"/>
          <a:ea typeface="+mn-ea"/>
          <a:cs typeface="+mn-cs"/>
        </a:defRPr>
      </a:lvl6pPr>
      <a:lvl7pPr marL="3921842" algn="l" defTabSz="1307281" rtl="0" eaLnBrk="1" latinLnBrk="0" hangingPunct="1">
        <a:defRPr sz="2598" kern="1200">
          <a:solidFill>
            <a:schemeClr val="tx1"/>
          </a:solidFill>
          <a:latin typeface="+mn-lt"/>
          <a:ea typeface="+mn-ea"/>
          <a:cs typeface="+mn-cs"/>
        </a:defRPr>
      </a:lvl7pPr>
      <a:lvl8pPr marL="4575483" algn="l" defTabSz="1307281" rtl="0" eaLnBrk="1" latinLnBrk="0" hangingPunct="1">
        <a:defRPr sz="2598" kern="1200">
          <a:solidFill>
            <a:schemeClr val="tx1"/>
          </a:solidFill>
          <a:latin typeface="+mn-lt"/>
          <a:ea typeface="+mn-ea"/>
          <a:cs typeface="+mn-cs"/>
        </a:defRPr>
      </a:lvl8pPr>
      <a:lvl9pPr marL="5229124" algn="l" defTabSz="1307281" rtl="0" eaLnBrk="1" latinLnBrk="0" hangingPunct="1">
        <a:defRPr sz="2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deti.llr.ru/fck_files/Image/20091004122102-8199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.jpe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6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5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4.jpe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3" name="TextBox 2"/>
          <p:cNvSpPr txBox="1"/>
          <p:nvPr/>
        </p:nvSpPr>
        <p:spPr>
          <a:xfrm>
            <a:off x="185695" y="5386400"/>
            <a:ext cx="378621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Выполнили: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Разгуляева Нина Дмитриевна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Савоськина Лариса Петровна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rcRect l="824" t="21364" r="29676" b="24453"/>
          <a:stretch>
            <a:fillRect/>
          </a:stretch>
        </p:blipFill>
        <p:spPr bwMode="auto">
          <a:xfrm>
            <a:off x="7329494" y="2171689"/>
            <a:ext cx="5263994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-main-pic" descr="&amp;Kcy;&amp;acy;&amp;rcy;&amp;tcy;&amp;icy;&amp;ncy;&amp;kcy;&amp;acy; 2 &amp;icy;&amp;zcy; 484"/>
          <p:cNvPicPr/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120" y="1656234"/>
            <a:ext cx="162521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4016" y="3456434"/>
            <a:ext cx="2008312" cy="504056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8352" y="1584226"/>
            <a:ext cx="5184576" cy="43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spc="1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ПРОЕКТЫ </a:t>
            </a:r>
            <a:endParaRPr lang="ru-RU" sz="2000" b="1" spc="100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spc="1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РАЗВИТИЯ </a:t>
            </a:r>
            <a:r>
              <a:rPr lang="ru-RU" sz="2000" b="1" spc="1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ГБПОУ РМ «ТОРБЕЕВСКИЙ КОЛЛЕДЖ МЯСНОЙ И МОЛОЧНОЙ ПРОМЫШЛЕННОСТИ», ОБЕСПЕЧИВАЮЩИЕ РЕАЛИЗАЦИЮ </a:t>
            </a:r>
            <a:r>
              <a:rPr lang="ru-RU" sz="2000" b="1" spc="1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МОДЕЛЕЙ ТРИАЛНОГО ОБУЧЕНИЯ,  </a:t>
            </a:r>
            <a:r>
              <a:rPr lang="ru-RU" sz="2000" b="1" spc="1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КЛАСТЕРНОГО ВЗАИМОДЕЙСТВИЯ В СИСТЕМЕ СРЕДНЕГО ПРОФЕССИОНАЛЬНОГО ОБРАЗОВАНИЯ В РЕСПУБЛИКЕ МОРДОВИЯ</a:t>
            </a:r>
          </a:p>
        </p:txBody>
      </p: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1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57132" y="314302"/>
            <a:ext cx="118570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 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Республики Мордовия  «Торбеевский колледж мясной и молочной промышленности»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5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68352" y="1584226"/>
            <a:ext cx="817585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spc="1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2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spc="100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spc="10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Верим в село</a:t>
            </a:r>
            <a:endParaRPr lang="ru-RU" sz="4800" b="1" spc="100" dirty="0" smtClean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1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57132" y="314302"/>
            <a:ext cx="118570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 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Республики Мордовия  «Торбеевский колледж мясной и молочной промышленности»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со значками на май 2012"/>
          <p:cNvPicPr>
            <a:picLocks noChangeAspect="1" noChangeArrowheads="1"/>
          </p:cNvPicPr>
          <p:nvPr/>
        </p:nvPicPr>
        <p:blipFill>
          <a:blip r:embed="rId3"/>
          <a:srcRect r="83562" b="33264"/>
          <a:stretch>
            <a:fillRect/>
          </a:stretch>
        </p:blipFill>
        <p:spPr bwMode="auto">
          <a:xfrm>
            <a:off x="0" y="-1"/>
            <a:ext cx="1321833" cy="72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55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54367FE-C7DC-46B3-A59B-DA47EFE76E7E}"/>
              </a:ext>
            </a:extLst>
          </p:cNvPr>
          <p:cNvSpPr/>
          <p:nvPr/>
        </p:nvSpPr>
        <p:spPr>
          <a:xfrm>
            <a:off x="424136" y="1440210"/>
            <a:ext cx="11400822" cy="138037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Сокращение количества малых и средних предприятий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Низкий уровень финансовой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грамотности сельского населения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Отток населения в РМ составил  9355 человек (январь-сентябрь 2020 г.)</a:t>
            </a: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 в снижении уровня безработицы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(5,4%), 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том числе через самозанятость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A65491D-5BAD-4582-8917-10F06A124A0D}"/>
              </a:ext>
            </a:extLst>
          </p:cNvPr>
          <p:cNvSpPr/>
          <p:nvPr/>
        </p:nvSpPr>
        <p:spPr>
          <a:xfrm>
            <a:off x="4456585" y="1872258"/>
            <a:ext cx="4464496" cy="7258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50770AF-FBBB-49A7-93E6-5AB7A251FD92}"/>
              </a:ext>
            </a:extLst>
          </p:cNvPr>
          <p:cNvSpPr/>
          <p:nvPr/>
        </p:nvSpPr>
        <p:spPr>
          <a:xfrm>
            <a:off x="1185826" y="314302"/>
            <a:ext cx="8779729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12AA"/>
                </a:solidFill>
                <a:latin typeface="Times New Roman" pitchFamily="18" charset="0"/>
                <a:cs typeface="Times New Roman" pitchFamily="18" charset="0"/>
              </a:rPr>
              <a:t>ТЕКУЩАЯ СИТУАЦИЯ В РЕСПУБЛИКЕ МОРДОВИЯ</a:t>
            </a:r>
            <a:endParaRPr lang="ru-RU" sz="2400" b="1" dirty="0">
              <a:solidFill>
                <a:srgbClr val="3312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5757858" y="2743194"/>
          <a:ext cx="668655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Рисунок 22"/>
          <p:cNvPicPr/>
          <p:nvPr/>
        </p:nvPicPr>
        <p:blipFill>
          <a:blip r:embed="rId3" cstate="print"/>
          <a:srcRect l="40928" t="10544" r="6469" b="38336"/>
          <a:stretch>
            <a:fillRect/>
          </a:stretch>
        </p:blipFill>
        <p:spPr bwMode="auto">
          <a:xfrm>
            <a:off x="10217224" y="1080170"/>
            <a:ext cx="258437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Диаграмма 12"/>
          <p:cNvGraphicFramePr/>
          <p:nvPr/>
        </p:nvGraphicFramePr>
        <p:xfrm>
          <a:off x="257132" y="3028946"/>
          <a:ext cx="5429288" cy="36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9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2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4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4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4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4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7390520-2849-41D1-B1B8-C753ED5B1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608515"/>
              </p:ext>
            </p:extLst>
          </p:nvPr>
        </p:nvGraphicFramePr>
        <p:xfrm>
          <a:off x="328571" y="1152178"/>
          <a:ext cx="12144459" cy="1383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532">
                  <a:extLst>
                    <a:ext uri="{9D8B030D-6E8A-4147-A177-3AD203B41FA5}">
                      <a16:colId xmlns:a16="http://schemas.microsoft.com/office/drawing/2014/main" xmlns="" val="2231180819"/>
                    </a:ext>
                  </a:extLst>
                </a:gridCol>
                <a:gridCol w="9457927">
                  <a:extLst>
                    <a:ext uri="{9D8B030D-6E8A-4147-A177-3AD203B41FA5}">
                      <a16:colId xmlns:a16="http://schemas.microsoft.com/office/drawing/2014/main" xmlns="" val="2399158289"/>
                    </a:ext>
                  </a:extLst>
                </a:gridCol>
              </a:tblGrid>
              <a:tr h="630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(полное):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ентра практического обучения  в сфере сельскохозяйственной кооперации и поддержки фермеров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7220537"/>
                  </a:ext>
                </a:extLst>
              </a:tr>
              <a:tr h="752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(сокращенное):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ВЕРИМ В СЕЛО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61562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36BF5684-A3CC-4751-ACA6-9C69868BD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4756258"/>
              </p:ext>
            </p:extLst>
          </p:nvPr>
        </p:nvGraphicFramePr>
        <p:xfrm>
          <a:off x="328570" y="2600318"/>
          <a:ext cx="12169351" cy="3765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633">
                  <a:extLst>
                    <a:ext uri="{9D8B030D-6E8A-4147-A177-3AD203B41FA5}">
                      <a16:colId xmlns:a16="http://schemas.microsoft.com/office/drawing/2014/main" xmlns="" val="3922253309"/>
                    </a:ext>
                  </a:extLst>
                </a:gridCol>
                <a:gridCol w="8050052">
                  <a:extLst>
                    <a:ext uri="{9D8B030D-6E8A-4147-A177-3AD203B41FA5}">
                      <a16:colId xmlns:a16="http://schemas.microsoft.com/office/drawing/2014/main" xmlns="" val="421964707"/>
                    </a:ext>
                  </a:extLst>
                </a:gridCol>
                <a:gridCol w="1150008">
                  <a:extLst>
                    <a:ext uri="{9D8B030D-6E8A-4147-A177-3AD203B41FA5}">
                      <a16:colId xmlns:a16="http://schemas.microsoft.com/office/drawing/2014/main" xmlns="" val="3618934000"/>
                    </a:ext>
                  </a:extLst>
                </a:gridCol>
                <a:gridCol w="597402">
                  <a:extLst>
                    <a:ext uri="{9D8B030D-6E8A-4147-A177-3AD203B41FA5}">
                      <a16:colId xmlns:a16="http://schemas.microsoft.com/office/drawing/2014/main" xmlns="" val="196819501"/>
                    </a:ext>
                  </a:extLst>
                </a:gridCol>
                <a:gridCol w="503128">
                  <a:extLst>
                    <a:ext uri="{9D8B030D-6E8A-4147-A177-3AD203B41FA5}">
                      <a16:colId xmlns:a16="http://schemas.microsoft.com/office/drawing/2014/main" xmlns="" val="2238696269"/>
                    </a:ext>
                  </a:extLst>
                </a:gridCol>
                <a:gridCol w="503128"/>
              </a:tblGrid>
              <a:tr h="503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информационных, консультационных услуг и обучение не менее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6750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сельских жителей Республики Мордовия к концу 2023 года</a:t>
                      </a: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585101"/>
                  </a:ext>
                </a:extLst>
              </a:tr>
              <a:tr h="586971">
                <a:tc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начала и окончания проекта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01.11.2021 – 30.12.2023</a:t>
                      </a:r>
                    </a:p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450" marR="41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5247752"/>
                  </a:ext>
                </a:extLst>
              </a:tr>
              <a:tr h="195657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проекта и их значения по годам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1735322"/>
                  </a:ext>
                </a:extLst>
              </a:tr>
              <a:tr h="38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184108"/>
                  </a:ext>
                </a:extLst>
              </a:tr>
              <a:tr h="385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прошедших обучение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000387"/>
                  </a:ext>
                </a:extLst>
              </a:tr>
              <a:tr h="322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оличество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человек, которым оказаны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консультационные услуги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0103960"/>
                  </a:ext>
                </a:extLst>
              </a:tr>
              <a:tr h="514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информационно-методических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материалов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55798"/>
                  </a:ext>
                </a:extLst>
              </a:tr>
              <a:tr h="759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поданных при поддержке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центра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заявок и проектов на гранты/субсидии/инвестиции/кредиты и другие виды ресурсного обеспечения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381821"/>
                  </a:ext>
                </a:extLst>
              </a:tr>
            </a:tbl>
          </a:graphicData>
        </a:graphic>
      </p:graphicFrame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10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1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600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600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600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600" dirty="0"/>
          </a:p>
        </p:txBody>
      </p:sp>
      <p:pic>
        <p:nvPicPr>
          <p:cNvPr id="63" name="Picture 2" descr="https://www.riadagestan.ru/upload/fotonews/result_image_small132668.jpg">
            <a:extLst>
              <a:ext uri="{FF2B5EF4-FFF2-40B4-BE49-F238E27FC236}">
                <a16:creationId xmlns:a16="http://schemas.microsoft.com/office/drawing/2014/main" xmlns="" id="{2F45B813-6766-456A-85A6-B0156706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2500" y="6981158"/>
            <a:ext cx="304147" cy="2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85">
            <a:extLst>
              <a:ext uri="{FF2B5EF4-FFF2-40B4-BE49-F238E27FC236}">
                <a16:creationId xmlns:a16="http://schemas.microsoft.com/office/drawing/2014/main" xmlns="" id="{0334CAA5-977A-4249-8984-9AF70D1A8EF6}"/>
              </a:ext>
            </a:extLst>
          </p:cNvPr>
          <p:cNvGrpSpPr/>
          <p:nvPr/>
        </p:nvGrpSpPr>
        <p:grpSpPr>
          <a:xfrm>
            <a:off x="2080320" y="2592338"/>
            <a:ext cx="5857915" cy="1988984"/>
            <a:chOff x="1936303" y="2420633"/>
            <a:chExt cx="5857915" cy="19889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888E885-47A9-496E-96E9-58E12375FDC7}"/>
                </a:ext>
              </a:extLst>
            </p:cNvPr>
            <p:cNvSpPr txBox="1"/>
            <p:nvPr/>
          </p:nvSpPr>
          <p:spPr>
            <a:xfrm>
              <a:off x="3088432" y="3500752"/>
              <a:ext cx="3816424" cy="90886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Центр практического обучения</a:t>
              </a:r>
              <a:endParaRPr lang="ru-RU" sz="14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AD03BA5-C2E3-46B2-9867-2E60C27CA52F}"/>
                </a:ext>
              </a:extLst>
            </p:cNvPr>
            <p:cNvSpPr txBox="1"/>
            <p:nvPr/>
          </p:nvSpPr>
          <p:spPr>
            <a:xfrm>
              <a:off x="1936303" y="2420633"/>
              <a:ext cx="5857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/>
                <a:t>Информационно-методическая  помощь</a:t>
              </a:r>
              <a:endParaRPr lang="ru-RU" sz="1800" b="1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8901130" y="3028947"/>
            <a:ext cx="2214578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предпринимательской грамотности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Рисунок 59" descr="Расширение бизнеса">
            <a:extLst>
              <a:ext uri="{FF2B5EF4-FFF2-40B4-BE49-F238E27FC236}">
                <a16:creationId xmlns:a16="http://schemas.microsoft.com/office/drawing/2014/main" xmlns="" id="{EFB6F1EB-71B6-4651-B3AC-E4C2958CC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86618" y="3600450"/>
            <a:ext cx="1500198" cy="1500198"/>
          </a:xfrm>
          <a:prstGeom prst="rect">
            <a:avLst/>
          </a:prstGeom>
          <a:ln>
            <a:solidFill>
              <a:srgbClr val="3312AA"/>
            </a:solidFill>
          </a:ln>
        </p:spPr>
      </p:pic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519D6086-0598-4B85-A19F-245FC7CD48CA}"/>
              </a:ext>
            </a:extLst>
          </p:cNvPr>
          <p:cNvSpPr/>
          <p:nvPr/>
        </p:nvSpPr>
        <p:spPr>
          <a:xfrm>
            <a:off x="11330022" y="3957640"/>
            <a:ext cx="1257264" cy="1080120"/>
          </a:xfrm>
          <a:prstGeom prst="rect">
            <a:avLst/>
          </a:prstGeom>
          <a:solidFill>
            <a:schemeClr val="bg1"/>
          </a:solidFill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КФХ РМ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ЛПХ РМ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СХПК РМ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 РМ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23CF861-24A4-436F-8A68-AE87FE653FD8}"/>
              </a:ext>
            </a:extLst>
          </p:cNvPr>
          <p:cNvSpPr/>
          <p:nvPr/>
        </p:nvSpPr>
        <p:spPr>
          <a:xfrm>
            <a:off x="8901130" y="4171955"/>
            <a:ext cx="207170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Новые рабочие места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7">
            <a:extLst>
              <a:ext uri="{FF2B5EF4-FFF2-40B4-BE49-F238E27FC236}">
                <a16:creationId xmlns:a16="http://schemas.microsoft.com/office/drawing/2014/main" xmlns="" id="{02370DBF-9CC2-4E86-9B68-F17059446BAF}"/>
              </a:ext>
            </a:extLst>
          </p:cNvPr>
          <p:cNvGrpSpPr/>
          <p:nvPr/>
        </p:nvGrpSpPr>
        <p:grpSpPr>
          <a:xfrm>
            <a:off x="2471710" y="5886466"/>
            <a:ext cx="5584137" cy="792089"/>
            <a:chOff x="5513377" y="6120730"/>
            <a:chExt cx="4792082" cy="648072"/>
          </a:xfrm>
          <a:solidFill>
            <a:schemeClr val="bg1"/>
          </a:solidFill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AA4C2649-FD67-4F21-999D-4DA40F153912}"/>
                </a:ext>
              </a:extLst>
            </p:cNvPr>
            <p:cNvSpPr/>
            <p:nvPr/>
          </p:nvSpPr>
          <p:spPr>
            <a:xfrm>
              <a:off x="5577271" y="6179646"/>
              <a:ext cx="2172409" cy="504056"/>
            </a:xfrm>
            <a:prstGeom prst="rect">
              <a:avLst/>
            </a:prstGeom>
            <a:grpFill/>
            <a:ln w="19050" cmpd="sng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3DF966AD-545F-4597-A10E-4484063C3F9A}"/>
                </a:ext>
              </a:extLst>
            </p:cNvPr>
            <p:cNvSpPr/>
            <p:nvPr/>
          </p:nvSpPr>
          <p:spPr>
            <a:xfrm>
              <a:off x="5513377" y="6120730"/>
              <a:ext cx="4792082" cy="648072"/>
            </a:xfrm>
            <a:prstGeom prst="rect">
              <a:avLst/>
            </a:prstGeom>
            <a:grpFill/>
            <a:ln w="19050" cmpd="sng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4E759883-D529-44AF-86F5-969E66FE1A69}"/>
              </a:ext>
            </a:extLst>
          </p:cNvPr>
          <p:cNvSpPr/>
          <p:nvPr/>
        </p:nvSpPr>
        <p:spPr>
          <a:xfrm>
            <a:off x="185694" y="3743326"/>
            <a:ext cx="2114518" cy="107157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grpSp>
        <p:nvGrpSpPr>
          <p:cNvPr id="6" name="Группа 20">
            <a:extLst>
              <a:ext uri="{FF2B5EF4-FFF2-40B4-BE49-F238E27FC236}">
                <a16:creationId xmlns:a16="http://schemas.microsoft.com/office/drawing/2014/main" xmlns="" id="{2C0A3DB0-BF2A-4692-A905-28ECCCD5DEAF}"/>
              </a:ext>
            </a:extLst>
          </p:cNvPr>
          <p:cNvGrpSpPr/>
          <p:nvPr/>
        </p:nvGrpSpPr>
        <p:grpSpPr>
          <a:xfrm>
            <a:off x="114256" y="1957376"/>
            <a:ext cx="12430212" cy="714380"/>
            <a:chOff x="-125231" y="2237428"/>
            <a:chExt cx="12673408" cy="714380"/>
          </a:xfrm>
          <a:solidFill>
            <a:schemeClr val="bg1"/>
          </a:solidFill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ACDBE1B1-ABF2-40AD-8394-9A4A30537071}"/>
                </a:ext>
              </a:extLst>
            </p:cNvPr>
            <p:cNvSpPr/>
            <p:nvPr/>
          </p:nvSpPr>
          <p:spPr>
            <a:xfrm>
              <a:off x="-125231" y="2237428"/>
              <a:ext cx="12673408" cy="714380"/>
            </a:xfrm>
            <a:prstGeom prst="rect">
              <a:avLst/>
            </a:prstGeom>
            <a:grpFill/>
            <a:ln w="1905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4433F633-70DB-40E7-A5C1-D124EEB4A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6920" b="14057"/>
            <a:stretch>
              <a:fillRect/>
            </a:stretch>
          </p:blipFill>
          <p:spPr>
            <a:xfrm>
              <a:off x="5046102" y="2308866"/>
              <a:ext cx="1457742" cy="575494"/>
            </a:xfrm>
            <a:prstGeom prst="rect">
              <a:avLst/>
            </a:prstGeom>
            <a:grpFill/>
          </p:spPr>
        </p:pic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xmlns="" id="{AEBF117A-D2A1-498D-BAE2-7540083ABDBE}"/>
                </a:ext>
              </a:extLst>
            </p:cNvPr>
            <p:cNvSpPr/>
            <p:nvPr/>
          </p:nvSpPr>
          <p:spPr>
            <a:xfrm>
              <a:off x="9634750" y="2380304"/>
              <a:ext cx="2241391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Техно-парк  РМ</a:t>
              </a:r>
              <a:endParaRPr lang="ru-RU" sz="18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00008" y="314302"/>
            <a:ext cx="11930146" cy="4924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ФУНКЦИОНИРОВАНИЯ ПРОЕКТА  «ВЕРИМ В СЕЛО»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77645" y="3814764"/>
            <a:ext cx="2008313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население</a:t>
            </a:r>
          </a:p>
        </p:txBody>
      </p:sp>
      <p:sp>
        <p:nvSpPr>
          <p:cNvPr id="109" name="Прямоугольник: скругленные углы 83">
            <a:extLst>
              <a:ext uri="{FF2B5EF4-FFF2-40B4-BE49-F238E27FC236}">
                <a16:creationId xmlns:a16="http://schemas.microsoft.com/office/drawing/2014/main" xmlns="" id="{AEBF117A-D2A1-498D-BAE2-7540083ABDBE}"/>
              </a:ext>
            </a:extLst>
          </p:cNvPr>
          <p:cNvSpPr/>
          <p:nvPr/>
        </p:nvSpPr>
        <p:spPr>
          <a:xfrm>
            <a:off x="6543676" y="2100252"/>
            <a:ext cx="107157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РССМ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472370" y="1974882"/>
            <a:ext cx="2016224" cy="5539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34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Молодежный  Бизнес-инкубатор РМ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2614586" y="5886466"/>
            <a:ext cx="3929090" cy="7386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Союз «Агентство развития профессиональных сообществ и рабочих кадров «Молодые профессионалы»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3114652" y="1957376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ООО «Корпорация развития МСП»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0" y="1957376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Исполнительный орган государственной власти РМ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23CF861-24A4-436F-8A68-AE87FE653FD8}"/>
              </a:ext>
            </a:extLst>
          </p:cNvPr>
          <p:cNvSpPr/>
          <p:nvPr/>
        </p:nvSpPr>
        <p:spPr>
          <a:xfrm>
            <a:off x="8972567" y="5172086"/>
            <a:ext cx="2000265" cy="107721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 федеральных и региональных проектов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AD03BA5-C2E3-46B2-9867-2E60C27CA52F}"/>
              </a:ext>
            </a:extLst>
          </p:cNvPr>
          <p:cNvSpPr txBox="1"/>
          <p:nvPr/>
        </p:nvSpPr>
        <p:spPr>
          <a:xfrm>
            <a:off x="2400272" y="5529276"/>
            <a:ext cx="585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Реализация федеральных проектов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vet.pskov.ru/sites/default/files/u19/i1.jpg"/>
          <p:cNvPicPr>
            <a:picLocks noChangeAspect="1" noChangeArrowheads="1"/>
          </p:cNvPicPr>
          <p:nvPr/>
        </p:nvPicPr>
        <p:blipFill>
          <a:blip r:embed="rId10" cstate="print"/>
          <a:srcRect l="30021" t="24082" r="28531" b="26737"/>
          <a:stretch>
            <a:fillRect/>
          </a:stretch>
        </p:blipFill>
        <p:spPr bwMode="auto">
          <a:xfrm>
            <a:off x="6543676" y="5928714"/>
            <a:ext cx="1257271" cy="743569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5104656" y="3138785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Предпринимательские компетенции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>
            <a:stCxn id="76" idx="2"/>
          </p:cNvCxnSpPr>
          <p:nvPr/>
        </p:nvCxnSpPr>
        <p:spPr>
          <a:xfrm flipH="1">
            <a:off x="4999587" y="2961670"/>
            <a:ext cx="9691" cy="703378"/>
          </a:xfrm>
          <a:prstGeom prst="straightConnector1">
            <a:avLst/>
          </a:prstGeom>
          <a:ln>
            <a:solidFill>
              <a:srgbClr val="FA3A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960640" y="4824586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 rot="16200000">
            <a:off x="4851757" y="4789453"/>
            <a:ext cx="115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Производственные компетенции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2368352" y="4248522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16200000">
            <a:off x="4061700" y="4859430"/>
            <a:ext cx="1107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Soft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11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7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6997929D-964D-452A-962B-8DCC41911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51152227"/>
              </p:ext>
            </p:extLst>
          </p:nvPr>
        </p:nvGraphicFramePr>
        <p:xfrm>
          <a:off x="1185826" y="1242996"/>
          <a:ext cx="11001452" cy="523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446" y="385740"/>
            <a:ext cx="1143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МОДУЛЕЙ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12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5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475393F-B5E0-47D1-BCE7-AB0F30258F55}"/>
              </a:ext>
            </a:extLst>
          </p:cNvPr>
          <p:cNvSpPr txBox="1">
            <a:spLocks/>
          </p:cNvSpPr>
          <p:nvPr/>
        </p:nvSpPr>
        <p:spPr>
          <a:xfrm>
            <a:off x="1614454" y="457178"/>
            <a:ext cx="10215634" cy="1143008"/>
          </a:xfrm>
          <a:prstGeom prst="rect">
            <a:avLst/>
          </a:prstGeom>
        </p:spPr>
        <p:txBody>
          <a:bodyPr lIns="96012" tIns="48006" rIns="96012" bIns="48006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ПРОЕКТА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685760" y="2028814"/>
            <a:ext cx="2357454" cy="92333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Учебно-производственная база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3757594" y="2100252"/>
            <a:ext cx="2357454" cy="9694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Учебно-методическое обеспечение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6900866" y="2100252"/>
            <a:ext cx="2357454" cy="9694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9972700" y="2016274"/>
            <a:ext cx="2214578" cy="92333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Отлаженный механизм взаимодействия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685760" y="2957508"/>
            <a:ext cx="2357454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Жуковский филиал  ГБПОУ РМ «ТКММП»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685760" y="3957640"/>
            <a:ext cx="2357454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Атюрьевский филиал  ГБПОУ РМ «ТКММП»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3757594" y="3096394"/>
            <a:ext cx="2357454" cy="156966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 повышения квалификации,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профессиональной переподготовки, профессионального обучения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6904856" y="3024386"/>
            <a:ext cx="2357454" cy="92333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Концепция центра практического обучения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3757594" y="4672020"/>
            <a:ext cx="2357454" cy="132343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Методическая литература по вопросам организации предпринимательской деятельности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9972700" y="2880370"/>
            <a:ext cx="2214578" cy="73866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Исполнительные органы государственной власти РМ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9972700" y="3600450"/>
            <a:ext cx="2214578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Российский союз сельской молодежи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6900866" y="3960490"/>
            <a:ext cx="2357454" cy="87716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Положение о центре практического обучения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6900866" y="4824586"/>
            <a:ext cx="2357454" cy="113877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Программа деятельности центра практического обучения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685760" y="4957772"/>
            <a:ext cx="2357454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Мастерские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ГБПОУ РМ «ТКММП»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9972700" y="4104506"/>
            <a:ext cx="2214578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АККОР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9972700" y="4392538"/>
            <a:ext cx="2214578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Российский союз сельской молодежи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5BDAFCA-B0F7-471A-A107-704D7D98C6FF}"/>
              </a:ext>
            </a:extLst>
          </p:cNvPr>
          <p:cNvSpPr txBox="1"/>
          <p:nvPr/>
        </p:nvSpPr>
        <p:spPr>
          <a:xfrm>
            <a:off x="9972700" y="4896594"/>
            <a:ext cx="2214578" cy="116955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solid"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Мордовский ревизионный союз  сельскохозяйственных кооперативов «Содружество»</a:t>
            </a:r>
          </a:p>
        </p:txBody>
      </p:sp>
      <p:sp>
        <p:nvSpPr>
          <p:cNvPr id="30" name="Нашивка 29"/>
          <p:cNvSpPr/>
          <p:nvPr/>
        </p:nvSpPr>
        <p:spPr>
          <a:xfrm>
            <a:off x="3114652" y="3600450"/>
            <a:ext cx="642942" cy="114300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6186486" y="3600450"/>
            <a:ext cx="642942" cy="114300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9258320" y="3600450"/>
            <a:ext cx="642942" cy="114300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13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4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16</a:t>
            </a:fld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256" y="1171558"/>
            <a:ext cx="9212895" cy="7308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512" y="314302"/>
            <a:ext cx="1051316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ПРОЕКТА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«ВЕРИМ В СЕЛО»</a:t>
            </a:r>
          </a:p>
          <a:p>
            <a:pPr algn="ctr"/>
            <a:endParaRPr lang="ru-RU" sz="2800" b="1" dirty="0">
              <a:solidFill>
                <a:srgbClr val="000099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2178599563"/>
              </p:ext>
            </p:extLst>
          </p:nvPr>
        </p:nvGraphicFramePr>
        <p:xfrm>
          <a:off x="424136" y="1314434"/>
          <a:ext cx="121203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339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68352" y="1584226"/>
            <a:ext cx="817585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spc="1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spc="100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spc="10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Технолог</a:t>
            </a:r>
            <a:r>
              <a:rPr lang="en-US" sz="4800" b="1" spc="10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PRO</a:t>
            </a:r>
            <a:r>
              <a:rPr lang="ru-RU" sz="4800" b="1" spc="10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ru-RU" sz="4800" b="1" spc="100" dirty="0" smtClean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1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57132" y="314302"/>
            <a:ext cx="118570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 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Республики Мордовия  «Торбеевский колледж мясной и молочной промышленности»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со значками на май 2012"/>
          <p:cNvPicPr>
            <a:picLocks noChangeAspect="1" noChangeArrowheads="1"/>
          </p:cNvPicPr>
          <p:nvPr/>
        </p:nvPicPr>
        <p:blipFill>
          <a:blip r:embed="rId3"/>
          <a:srcRect r="83562" b="33264"/>
          <a:stretch>
            <a:fillRect/>
          </a:stretch>
        </p:blipFill>
        <p:spPr bwMode="auto">
          <a:xfrm>
            <a:off x="0" y="-1"/>
            <a:ext cx="1321833" cy="72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55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0770AF-FBBB-49A7-93E6-5AB7A251FD92}"/>
              </a:ext>
            </a:extLst>
          </p:cNvPr>
          <p:cNvSpPr/>
          <p:nvPr/>
        </p:nvSpPr>
        <p:spPr>
          <a:xfrm>
            <a:off x="0" y="314302"/>
            <a:ext cx="5430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ТЕКУЩАЯ СИТУАЦИЯ В РЕСПУБЛИКЕ МОРДОВИЯ</a:t>
            </a:r>
            <a:endParaRPr lang="ru-RU" sz="24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196CFE8-46B4-4405-9B5A-5E5013D8AB4A}"/>
              </a:ext>
            </a:extLst>
          </p:cNvPr>
          <p:cNvSpPr/>
          <p:nvPr/>
        </p:nvSpPr>
        <p:spPr>
          <a:xfrm>
            <a:off x="257132" y="1528748"/>
            <a:ext cx="5232651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790 197 жителей,  36,2 % 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сельское население </a:t>
            </a:r>
            <a:endParaRPr lang="ru-RU" sz="18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30 предприятий мясо и молоко-переработки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Грантовая поддержка предприятий АПК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14D26F4-360D-4DA9-93CA-3CE412EFBBDF}"/>
              </a:ext>
            </a:extLst>
          </p:cNvPr>
          <p:cNvSpPr/>
          <p:nvPr/>
        </p:nvSpPr>
        <p:spPr>
          <a:xfrm>
            <a:off x="8273008" y="5256634"/>
            <a:ext cx="4790515" cy="17343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18</a:t>
            </a:fld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AutoShape 2" descr="http://prodpost.ru/uploads/2018-04/1523864702_V-Mordovii-namereny-sobrat-1-5-mln-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537586" y="1224112"/>
            <a:ext cx="6911886" cy="1872282"/>
          </a:xfrm>
          <a:prstGeom prst="wedgeRectCallout">
            <a:avLst>
              <a:gd name="adj1" fmla="val -17984"/>
              <a:gd name="adj2" fmla="val 56626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 Внедрить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методику 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«триального»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профобразования. Третьей составляющей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 стать освоение последних инноваций в изучаемой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сфере… »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81161" y="1183968"/>
            <a:ext cx="66247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Послание Главы Республики Мордовия 2019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5579" y="3304148"/>
            <a:ext cx="7055901" cy="3392646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95849" y="3308049"/>
            <a:ext cx="6624736" cy="294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114000"/>
              </a:lnSpc>
              <a:spcBef>
                <a:spcPct val="0"/>
              </a:spcBef>
            </a:pPr>
            <a:r>
              <a:rPr lang="ru-RU" altLang="ru-RU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ПРОБЛЕМЫ</a:t>
            </a:r>
          </a:p>
          <a:p>
            <a:pPr marL="285750" lvl="0" indent="-285750" algn="just" defTabSz="711200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Техническая 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ехнологическая отсталость  перерабатывающих предприятий </a:t>
            </a:r>
          </a:p>
          <a:p>
            <a:pPr marL="285750" lvl="0" indent="-285750" algn="just" defTabSz="711200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Низкий уровень внедрения инноваций  на пищевых предприятиях (13%)</a:t>
            </a:r>
          </a:p>
          <a:p>
            <a:pPr marL="285750" lvl="0" indent="-285750" algn="just" defTabSz="711200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Отсутствие ежегодных обновлений ассортиментного ряда продукции ( 5 и более процентов)</a:t>
            </a:r>
          </a:p>
          <a:p>
            <a:pPr marL="285750" lvl="0" indent="-285750" defTabSz="711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ru-RU" alt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1461689070"/>
              </p:ext>
            </p:extLst>
          </p:nvPr>
        </p:nvGraphicFramePr>
        <p:xfrm>
          <a:off x="306326" y="2776610"/>
          <a:ext cx="5016628" cy="412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12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7390520-2849-41D1-B1B8-C753ED5B1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0342827"/>
              </p:ext>
            </p:extLst>
          </p:nvPr>
        </p:nvGraphicFramePr>
        <p:xfrm>
          <a:off x="136105" y="528616"/>
          <a:ext cx="12529392" cy="1742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6335">
                  <a:extLst>
                    <a:ext uri="{9D8B030D-6E8A-4147-A177-3AD203B41FA5}">
                      <a16:colId xmlns:a16="http://schemas.microsoft.com/office/drawing/2014/main" xmlns="" val="2231180819"/>
                    </a:ext>
                  </a:extLst>
                </a:gridCol>
                <a:gridCol w="9513057">
                  <a:extLst>
                    <a:ext uri="{9D8B030D-6E8A-4147-A177-3AD203B41FA5}">
                      <a16:colId xmlns:a16="http://schemas.microsoft.com/office/drawing/2014/main" xmlns="" val="2399158289"/>
                    </a:ext>
                  </a:extLst>
                </a:gridCol>
              </a:tblGrid>
              <a:tr h="871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проекта 3 (полное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центра профессионального развития и инноваций </a:t>
                      </a:r>
                      <a:endParaRPr lang="ru-RU" sz="20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7220537"/>
                  </a:ext>
                </a:extLst>
              </a:tr>
              <a:tr h="871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проекта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(сокращенное):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ТЕХНОЛОГ-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161562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36BF5684-A3CC-4751-ACA6-9C69868BD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2436017"/>
              </p:ext>
            </p:extLst>
          </p:nvPr>
        </p:nvGraphicFramePr>
        <p:xfrm>
          <a:off x="136104" y="2376316"/>
          <a:ext cx="12529392" cy="3910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016">
                  <a:extLst>
                    <a:ext uri="{9D8B030D-6E8A-4147-A177-3AD203B41FA5}">
                      <a16:colId xmlns:a16="http://schemas.microsoft.com/office/drawing/2014/main" xmlns="" val="3922253309"/>
                    </a:ext>
                  </a:extLst>
                </a:gridCol>
                <a:gridCol w="6242723">
                  <a:extLst>
                    <a:ext uri="{9D8B030D-6E8A-4147-A177-3AD203B41FA5}">
                      <a16:colId xmlns:a16="http://schemas.microsoft.com/office/drawing/2014/main" xmlns="" val="421964707"/>
                    </a:ext>
                  </a:extLst>
                </a:gridCol>
                <a:gridCol w="1607349">
                  <a:extLst>
                    <a:ext uri="{9D8B030D-6E8A-4147-A177-3AD203B41FA5}">
                      <a16:colId xmlns:a16="http://schemas.microsoft.com/office/drawing/2014/main" xmlns="" val="3618934000"/>
                    </a:ext>
                  </a:extLst>
                </a:gridCol>
                <a:gridCol w="861119">
                  <a:extLst>
                    <a:ext uri="{9D8B030D-6E8A-4147-A177-3AD203B41FA5}">
                      <a16:colId xmlns:a16="http://schemas.microsoft.com/office/drawing/2014/main" xmlns="" val="1784834543"/>
                    </a:ext>
                  </a:extLst>
                </a:gridCol>
                <a:gridCol w="551468">
                  <a:extLst>
                    <a:ext uri="{9D8B030D-6E8A-4147-A177-3AD203B41FA5}">
                      <a16:colId xmlns:a16="http://schemas.microsoft.com/office/drawing/2014/main" xmlns="" val="196819501"/>
                    </a:ext>
                  </a:extLst>
                </a:gridCol>
                <a:gridCol w="589851">
                  <a:extLst>
                    <a:ext uri="{9D8B030D-6E8A-4147-A177-3AD203B41FA5}">
                      <a16:colId xmlns:a16="http://schemas.microsoft.com/office/drawing/2014/main" xmlns="" val="2238696269"/>
                    </a:ext>
                  </a:extLst>
                </a:gridCol>
                <a:gridCol w="733866">
                  <a:extLst>
                    <a:ext uri="{9D8B030D-6E8A-4147-A177-3AD203B41FA5}">
                      <a16:colId xmlns:a16="http://schemas.microsoft.com/office/drawing/2014/main" xmlns="" val="2589669865"/>
                    </a:ext>
                  </a:extLst>
                </a:gridCol>
              </a:tblGrid>
              <a:tr h="449678">
                <a:tc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Цель проекта 3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Внедрение к 2023 году модели триального обучения с разработкой более 95 проектов и иннова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ционных технологических решений в области производства мясной и молочной продукции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00">
                <a:tc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Срок начала и окончания проекта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15.01.2021-30.12.2023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9838836"/>
                  </a:ext>
                </a:extLst>
              </a:tr>
              <a:tr h="227730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Показатели проекта и их значения по годам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показателя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1735322"/>
                  </a:ext>
                </a:extLst>
              </a:tr>
              <a:tr h="362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7184108"/>
                  </a:ext>
                </a:extLst>
              </a:tr>
              <a:tr h="317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обученных по программам триального обучения, чел.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разработанных бизнес-проектов и инновационных технологий, ед.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 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721805"/>
                  </a:ext>
                </a:extLst>
              </a:tr>
              <a:tr h="602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технических и технологических решений под заказ работодателя, ед.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 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000387"/>
                  </a:ext>
                </a:extLst>
              </a:tr>
              <a:tr h="280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человек, получивших консультацию  Центра, чел.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0103960"/>
                  </a:ext>
                </a:extLst>
              </a:tr>
              <a:tr h="602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проведенных образовательных и информационных мероприятий, 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 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2420766"/>
                  </a:ext>
                </a:extLst>
              </a:tr>
            </a:tbl>
          </a:graphicData>
        </a:graphic>
      </p:graphicFrame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19</a:t>
            </a:fld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68352" y="1584226"/>
            <a:ext cx="817585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spc="1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1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spc="100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spc="100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Формула будущего</a:t>
            </a:r>
            <a:endParaRPr lang="ru-RU" sz="4800" b="1" spc="100" dirty="0" smtClean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1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57132" y="314302"/>
            <a:ext cx="118570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 </a:t>
            </a:r>
            <a:b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Республики Мордовия  «Торбеевский колледж мясной и молочной промышленности»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со значками на май 2012"/>
          <p:cNvPicPr>
            <a:picLocks noChangeAspect="1" noChangeArrowheads="1"/>
          </p:cNvPicPr>
          <p:nvPr/>
        </p:nvPicPr>
        <p:blipFill>
          <a:blip r:embed="rId3"/>
          <a:srcRect r="83562" b="33264"/>
          <a:stretch>
            <a:fillRect/>
          </a:stretch>
        </p:blipFill>
        <p:spPr bwMode="auto">
          <a:xfrm>
            <a:off x="0" y="-1"/>
            <a:ext cx="1321833" cy="72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55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9507" y="1401215"/>
            <a:ext cx="2398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СЗ «САРМИЧ»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 «ИЧАЛКОВСКИЙ</a:t>
            </a:r>
            <a:r>
              <a:rPr lang="ru-RU" sz="1400" dirty="0" smtClean="0">
                <a:cs typeface="Times New Roman" panose="02020603050405020304" pitchFamily="18" charset="0"/>
              </a:rPr>
              <a:t>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МК"САРАНСКИЙ"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АО "ДАНОН РОССИЯ</a:t>
            </a:r>
            <a:r>
              <a:rPr lang="ru-RU" sz="1400" dirty="0" smtClean="0"/>
              <a:t>"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МЗ «МОЛОКО»</a:t>
            </a:r>
          </a:p>
          <a:p>
            <a:endParaRPr lang="ru-RU" sz="1400" b="1" dirty="0" smtClean="0"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s://img2.freepng.ru/20180425/olw/kisspng-agriculture-farm-industry-kulswamini-agro-exim-man-5ae0b464e06574.56316208152467568491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3242" y="3457898"/>
            <a:ext cx="985405" cy="99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: скругленные углы 33">
            <a:extLst>
              <a:ext uri="{FF2B5EF4-FFF2-40B4-BE49-F238E27FC236}">
                <a16:creationId xmlns:a16="http://schemas.microsoft.com/office/drawing/2014/main" xmlns="" id="{60BB4C43-800D-430C-AC09-D4FB932B60F5}"/>
              </a:ext>
            </a:extLst>
          </p:cNvPr>
          <p:cNvSpPr/>
          <p:nvPr/>
        </p:nvSpPr>
        <p:spPr>
          <a:xfrm>
            <a:off x="11121480" y="3342294"/>
            <a:ext cx="1250248" cy="1234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КФХ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СПК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ЛПХ</a:t>
            </a:r>
          </a:p>
          <a:p>
            <a:pPr algn="ctr"/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: скругленные углы 33">
            <a:extLst>
              <a:ext uri="{FF2B5EF4-FFF2-40B4-BE49-F238E27FC236}">
                <a16:creationId xmlns:a16="http://schemas.microsoft.com/office/drawing/2014/main" xmlns="" id="{60BB4C43-800D-430C-AC09-D4FB932B60F5}"/>
              </a:ext>
            </a:extLst>
          </p:cNvPr>
          <p:cNvSpPr/>
          <p:nvPr/>
        </p:nvSpPr>
        <p:spPr>
          <a:xfrm>
            <a:off x="4803343" y="1650982"/>
            <a:ext cx="3397657" cy="22936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07281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algn="ctr" defTabSz="1307281"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ПРОФЕССИОНАЛЬНОГО</a:t>
            </a:r>
          </a:p>
          <a:p>
            <a:pPr lvl="0" algn="ctr" defTabSz="1307281"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И ИННОВАЦИЙ</a:t>
            </a:r>
          </a:p>
          <a:p>
            <a:pPr lvl="0" algn="ctr" defTabSz="1307281"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ТКММП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 descr="http://hasraek.ru/uploads/posts/2016-12/1480573779_emblema-kolledzha2-kop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12" y="2520330"/>
            <a:ext cx="57126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yt3.ggpht.com/a/AGF-l7-3Wiq7o-0UJjx-H3bmBUuXuDlIdGNakMCiv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36" y="3166243"/>
            <a:ext cx="465445" cy="4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2908164" y="2430264"/>
            <a:ext cx="1728194" cy="13914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6384" y="2779326"/>
            <a:ext cx="20683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cs typeface="Times New Roman" panose="02020603050405020304" pitchFamily="18" charset="0"/>
              </a:rPr>
              <a:t>Компетенты</a:t>
            </a:r>
            <a:endParaRPr lang="ru-RU" dirty="0"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МТБ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64" y="314302"/>
            <a:ext cx="12363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УЧАСТНИКИ ПРОЕКТА 3 «</a:t>
            </a:r>
            <a:r>
              <a:rPr lang="ru-RU" sz="24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Создание  центра профессионального развития и инноваций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»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75">
            <a:extLst>
              <a:ext uri="{FF2B5EF4-FFF2-40B4-BE49-F238E27FC236}">
                <a16:creationId xmlns:a16="http://schemas.microsoft.com/office/drawing/2014/main" xmlns="" id="{62E715EE-EA61-4C17-8F76-CFA69591CD8D}"/>
              </a:ext>
            </a:extLst>
          </p:cNvPr>
          <p:cNvSpPr/>
          <p:nvPr/>
        </p:nvSpPr>
        <p:spPr>
          <a:xfrm>
            <a:off x="101672" y="1687254"/>
            <a:ext cx="2774175" cy="496514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: скругленные углы 75">
            <a:extLst>
              <a:ext uri="{FF2B5EF4-FFF2-40B4-BE49-F238E27FC236}">
                <a16:creationId xmlns:a16="http://schemas.microsoft.com/office/drawing/2014/main" xmlns="" id="{62E715EE-EA61-4C17-8F76-CFA69591CD8D}"/>
              </a:ext>
            </a:extLst>
          </p:cNvPr>
          <p:cNvSpPr/>
          <p:nvPr/>
        </p:nvSpPr>
        <p:spPr>
          <a:xfrm>
            <a:off x="9721552" y="3245639"/>
            <a:ext cx="2673064" cy="148450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8219" y="4765889"/>
            <a:ext cx="594318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Более 800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обученных по программам триального обучения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1350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человек, получивших консультации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Более 95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инновационных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технологических решений </a:t>
            </a:r>
          </a:p>
        </p:txBody>
      </p:sp>
      <p:sp>
        <p:nvSpPr>
          <p:cNvPr id="40" name="Прямоугольник: скругленные углы 75">
            <a:extLst>
              <a:ext uri="{FF2B5EF4-FFF2-40B4-BE49-F238E27FC236}">
                <a16:creationId xmlns:a16="http://schemas.microsoft.com/office/drawing/2014/main" xmlns="" id="{62E715EE-EA61-4C17-8F76-CFA69591CD8D}"/>
              </a:ext>
            </a:extLst>
          </p:cNvPr>
          <p:cNvSpPr/>
          <p:nvPr/>
        </p:nvSpPr>
        <p:spPr>
          <a:xfrm>
            <a:off x="3088432" y="4671406"/>
            <a:ext cx="6172975" cy="1949246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: скругленные углы 75">
            <a:extLst>
              <a:ext uri="{FF2B5EF4-FFF2-40B4-BE49-F238E27FC236}">
                <a16:creationId xmlns:a16="http://schemas.microsoft.com/office/drawing/2014/main" xmlns="" id="{62E715EE-EA61-4C17-8F76-CFA69591CD8D}"/>
              </a:ext>
            </a:extLst>
          </p:cNvPr>
          <p:cNvSpPr/>
          <p:nvPr/>
        </p:nvSpPr>
        <p:spPr>
          <a:xfrm>
            <a:off x="4705051" y="1687255"/>
            <a:ext cx="3495949" cy="2300638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824737" y="4032498"/>
            <a:ext cx="1243660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20</a:t>
            </a:fld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M-sof\Pictures\nabor2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632" y="1750609"/>
            <a:ext cx="644632" cy="7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21" y="2283215"/>
            <a:ext cx="706271" cy="4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72" y="2687852"/>
            <a:ext cx="851569" cy="85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88" y="3356138"/>
            <a:ext cx="769254" cy="4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Рисунок 43" descr="https://theslide.ru/img/thumbs/402f6ce7e71eeb38b23f9aa9591bd721-800x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38" t="39031" r="58761" b="49573"/>
          <a:stretch/>
        </p:blipFill>
        <p:spPr bwMode="auto">
          <a:xfrm>
            <a:off x="304806" y="4100562"/>
            <a:ext cx="558165" cy="5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2" name="Прямоугольник: скругленные углы 34">
            <a:extLst>
              <a:ext uri="{FF2B5EF4-FFF2-40B4-BE49-F238E27FC236}">
                <a16:creationId xmlns:a16="http://schemas.microsoft.com/office/drawing/2014/main" xmlns="" id="{311FC1C1-8A37-4617-A466-BFA519289EF7}"/>
              </a:ext>
            </a:extLst>
          </p:cNvPr>
          <p:cNvSpPr/>
          <p:nvPr/>
        </p:nvSpPr>
        <p:spPr>
          <a:xfrm>
            <a:off x="10503031" y="4252703"/>
            <a:ext cx="1950297" cy="32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      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80" y="4719363"/>
            <a:ext cx="660674" cy="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4033" y="4727897"/>
            <a:ext cx="192693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МК«АТЯШЕВСКИЙ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34" name="Picture 10" descr="https://hordel.ru/img/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45" y="5453684"/>
            <a:ext cx="581695" cy="3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19508" y="5309478"/>
            <a:ext cx="183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АГРОГРУППА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«ХОРОШЕЕ ДЕЛО»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: скругленные углы 33">
            <a:extLst>
              <a:ext uri="{FF2B5EF4-FFF2-40B4-BE49-F238E27FC236}">
                <a16:creationId xmlns:a16="http://schemas.microsoft.com/office/drawing/2014/main" xmlns="" id="{60BB4C43-800D-430C-AC09-D4FB932B60F5}"/>
              </a:ext>
            </a:extLst>
          </p:cNvPr>
          <p:cNvSpPr/>
          <p:nvPr/>
        </p:nvSpPr>
        <p:spPr>
          <a:xfrm>
            <a:off x="11219954" y="4400469"/>
            <a:ext cx="1174662" cy="2859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ИП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Прямоугольник: скругленные углы 75">
            <a:extLst>
              <a:ext uri="{FF2B5EF4-FFF2-40B4-BE49-F238E27FC236}">
                <a16:creationId xmlns:a16="http://schemas.microsoft.com/office/drawing/2014/main" xmlns="" id="{62E715EE-EA61-4C17-8F76-CFA69591CD8D}"/>
              </a:ext>
            </a:extLst>
          </p:cNvPr>
          <p:cNvSpPr/>
          <p:nvPr/>
        </p:nvSpPr>
        <p:spPr>
          <a:xfrm>
            <a:off x="9721552" y="1572254"/>
            <a:ext cx="2680417" cy="150047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22979" y="1945531"/>
            <a:ext cx="26689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МИНСЕЛЬХОЗ РМ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МИНТРУД РМ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МИНОБР РМ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: скругленные углы 75">
            <a:extLst>
              <a:ext uri="{FF2B5EF4-FFF2-40B4-BE49-F238E27FC236}">
                <a16:creationId xmlns:a16="http://schemas.microsoft.com/office/drawing/2014/main" xmlns="" id="{62E715EE-EA61-4C17-8F76-CFA69591CD8D}"/>
              </a:ext>
            </a:extLst>
          </p:cNvPr>
          <p:cNvSpPr/>
          <p:nvPr/>
        </p:nvSpPr>
        <p:spPr>
          <a:xfrm>
            <a:off x="9721553" y="4981865"/>
            <a:ext cx="2742736" cy="148450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: скругленные углы 33">
            <a:extLst>
              <a:ext uri="{FF2B5EF4-FFF2-40B4-BE49-F238E27FC236}">
                <a16:creationId xmlns:a16="http://schemas.microsoft.com/office/drawing/2014/main" xmlns="" id="{60BB4C43-800D-430C-AC09-D4FB932B60F5}"/>
              </a:ext>
            </a:extLst>
          </p:cNvPr>
          <p:cNvSpPr/>
          <p:nvPr/>
        </p:nvSpPr>
        <p:spPr>
          <a:xfrm>
            <a:off x="10145216" y="5037878"/>
            <a:ext cx="1956777" cy="1428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СТУДЕНТЫ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СПЕЦИАЛИСТЫ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БЕЗРАБОТНЫЕ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50+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САМОЗАНЯТЫЕ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184" name="Прямая со стрелкой 7183"/>
          <p:cNvCxnSpPr/>
          <p:nvPr/>
        </p:nvCxnSpPr>
        <p:spPr>
          <a:xfrm flipH="1" flipV="1">
            <a:off x="8201000" y="3941319"/>
            <a:ext cx="1496327" cy="1096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8257168" y="3475850"/>
            <a:ext cx="1224135" cy="3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 flipV="1">
            <a:off x="8257167" y="2267467"/>
            <a:ext cx="122413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53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0B475FC-E6FD-49D1-8115-61BEB8C53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976580"/>
              </p:ext>
            </p:extLst>
          </p:nvPr>
        </p:nvGraphicFramePr>
        <p:xfrm>
          <a:off x="488233" y="1028682"/>
          <a:ext cx="12313367" cy="57869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353965663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899259469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xmlns="" val="2993304576"/>
                    </a:ext>
                  </a:extLst>
                </a:gridCol>
              </a:tblGrid>
              <a:tr h="143308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1600" b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Компетенты</a:t>
                      </a:r>
                      <a:r>
                        <a:rPr lang="ru-RU" sz="16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Материально-техническая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2851991733"/>
                  </a:ext>
                </a:extLst>
              </a:tr>
              <a:tr h="44254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Сбор аналитических материалов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студенты старших курсов, специалисты предприятий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Лаборатории ТКММП, предприятия отрасли</a:t>
                      </a: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2256867093"/>
                  </a:ext>
                </a:extLst>
              </a:tr>
              <a:tr h="33051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Разработка рабочих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 для реализации триального обучения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специалисты предприятий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0" marR="0" lvl="0" indent="0" algn="l" defTabSz="9559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Лаборатории ТКММП, МК«АТЯШЕВСКИЙ»,СЗ «САРМИЧ»,</a:t>
                      </a: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МК"САРАНСКИЙ»,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7751" marR="57751" marT="0" marB="0"/>
                </a:tc>
              </a:tr>
              <a:tr h="33051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Разработка инновационных технологий и решение производственных ситуаций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специалисты предприятий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Лаборатории ТКММП (частично), предприятия отрасли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1300808711"/>
                  </a:ext>
                </a:extLst>
              </a:tr>
              <a:tr h="3535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Оформление проектной документации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студенты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Лаборатории ТКММП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329033318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Разработка обучающих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семинаров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специалисты предприятий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Лаборатории ТКММП, предприятия отрасли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3878856627"/>
                  </a:ext>
                </a:extLst>
              </a:tr>
              <a:tr h="14330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Проведение консультаций</a:t>
                      </a:r>
                      <a:r>
                        <a:rPr lang="ru-RU" sz="16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решения производственных ситуаций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специалисты предприятий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Лаборатории ТКММП (частично),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МК«АТЯШЕВСКИЙ»,СЗ «САРМИЧ»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2566188864"/>
                  </a:ext>
                </a:extLst>
              </a:tr>
              <a:tr h="4417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Проведение исследовательских работ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студенты старших курсов, специалисты предприятий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Лаборатории ТКММП, лаборатории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предприятий отрасли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192201218"/>
                  </a:ext>
                </a:extLst>
              </a:tr>
              <a:tr h="4417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Мониторинг</a:t>
                      </a:r>
                      <a:r>
                        <a:rPr lang="ru-RU" sz="16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прорывных технологий отрасли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студенты старших курсов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Лаборатория  ТКММП,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МК«АТЯШЕВСКИЙ»,СЗ «САРМИЧ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АО "ДАНОН РОССИЯ"</a:t>
                      </a: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1703868213"/>
                  </a:ext>
                </a:extLst>
              </a:tr>
              <a:tr h="55656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Создание</a:t>
                      </a:r>
                      <a:r>
                        <a:rPr lang="ru-RU" sz="16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банка творческих инициатив и лучших практик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специалисты предприятий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Лаборатории ТКММП, предприятия отрасли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2110200214"/>
                  </a:ext>
                </a:extLst>
              </a:tr>
              <a:tr h="4425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2405" algn="l"/>
                        </a:tabLst>
                      </a:pPr>
                      <a:r>
                        <a:rPr lang="ru-RU" sz="16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Апробация   инновационных технологий</a:t>
                      </a:r>
                      <a:r>
                        <a:rPr lang="ru-RU" sz="16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 ТКММП, специалисты предприятий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/>
                </a:tc>
                <a:tc>
                  <a:txBody>
                    <a:bodyPr/>
                    <a:lstStyle/>
                    <a:p>
                      <a:pPr marL="1143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2405" algn="l"/>
                        </a:tabLst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Лаборатория  ТКММП 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МК«АТЯШЕВСКИЙ»,СЗ «САРМИЧ» МК"САРАНСКИЙ" АО "ДАНОН РОССИЯ"</a:t>
                      </a:r>
                    </a:p>
                  </a:txBody>
                  <a:tcPr marL="57751" marR="57751" marT="0" marB="0"/>
                </a:tc>
                <a:extLst>
                  <a:ext uri="{0D108BD9-81ED-4DB2-BD59-A6C34878D82A}">
                    <a16:rowId xmlns:a16="http://schemas.microsoft.com/office/drawing/2014/main" xmlns="" val="39443886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00338" y="31430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Карта ресурсов зоны развития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21</a:t>
            </a:fld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8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www.xn--2-stbo5a.xn--p1ai/images/main_menu/o-kolledje/socPartnerstvo/SocPartnerst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928" y="1311892"/>
            <a:ext cx="1973064" cy="16011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132" y="242864"/>
            <a:ext cx="10684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ЭФФЕКТЫ ОТ РЕАЛИЗАЦИИ ПРОЕКТА 3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ТЕХНОЛОГ-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9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22</a:t>
            </a:fld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: скругленные углы 34">
            <a:extLst>
              <a:ext uri="{FF2B5EF4-FFF2-40B4-BE49-F238E27FC236}">
                <a16:creationId xmlns:a16="http://schemas.microsoft.com/office/drawing/2014/main" xmlns="" id="{311FC1C1-8A37-4617-A466-BFA519289EF7}"/>
              </a:ext>
            </a:extLst>
          </p:cNvPr>
          <p:cNvSpPr/>
          <p:nvPr/>
        </p:nvSpPr>
        <p:spPr>
          <a:xfrm>
            <a:off x="10503031" y="4252703"/>
            <a:ext cx="1950297" cy="32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2847" y="2353279"/>
            <a:ext cx="5614849" cy="196725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модель подготовки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компетенции педагогов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40159" y="2355246"/>
            <a:ext cx="5761740" cy="1965284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компетенции в сфере инноваций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Инициация собственных инновационных проектов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32848" y="4824586"/>
            <a:ext cx="5620480" cy="17677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Эффективная региональная экономика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 подготовленные кадры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0159" y="4856569"/>
            <a:ext cx="5761740" cy="17677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Кадры для инновационного социально-ориентированного развития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производства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4894" y="1800250"/>
            <a:ext cx="1972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СТУДЕНТЫ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19666" y="1841994"/>
            <a:ext cx="1972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КОЛЛЕДЖ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96344" y="4377090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ПРЕДПРИЯТИЕ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77180" y="4323223"/>
            <a:ext cx="1972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s://cf.ppt-online.org/files/slide/g/G61oXDMlCHUrPSARq5pf2tavm9bkx3dnyNZhBL/slide-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24" t="22900" r="2732" b="24519"/>
          <a:stretch/>
        </p:blipFill>
        <p:spPr bwMode="auto">
          <a:xfrm>
            <a:off x="10352991" y="648122"/>
            <a:ext cx="1880458" cy="16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get-zen_doc/987771/pub_5ca44ca218430d00b31ed279_5ca458dd3f197100b3e9bec8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2945" y="5904706"/>
            <a:ext cx="1480901" cy="129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https://kadry.vologda-portal.ru/m/staff/projects/img/ba906a6a663585d2bd31d8dea02c3c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3442" y="1944266"/>
            <a:ext cx="20681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6"/>
          <p:cNvGrpSpPr/>
          <p:nvPr/>
        </p:nvGrpSpPr>
        <p:grpSpPr>
          <a:xfrm>
            <a:off x="3324323" y="2436400"/>
            <a:ext cx="4651984" cy="4610053"/>
            <a:chOff x="145248" y="1440362"/>
            <a:chExt cx="9371518" cy="5652384"/>
          </a:xfrm>
        </p:grpSpPr>
        <p:grpSp>
          <p:nvGrpSpPr>
            <p:cNvPr id="5" name="Группа 33"/>
            <p:cNvGrpSpPr/>
            <p:nvPr/>
          </p:nvGrpSpPr>
          <p:grpSpPr>
            <a:xfrm>
              <a:off x="145248" y="1440362"/>
              <a:ext cx="9072000" cy="5652384"/>
              <a:chOff x="145248" y="1440362"/>
              <a:chExt cx="9072000" cy="5652384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145248" y="2376498"/>
                <a:ext cx="9072000" cy="82800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" name="Группа 21"/>
              <p:cNvGrpSpPr/>
              <p:nvPr/>
            </p:nvGrpSpPr>
            <p:grpSpPr>
              <a:xfrm>
                <a:off x="377181" y="1440362"/>
                <a:ext cx="8028001" cy="1368000"/>
                <a:chOff x="452897" y="992959"/>
                <a:chExt cx="7992366" cy="897408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452897" y="992959"/>
                  <a:ext cx="7992366" cy="89740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000099"/>
                  </a:solidFill>
                </a:ln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Скругленный прямоугольник 5"/>
                <p:cNvSpPr/>
                <p:nvPr/>
              </p:nvSpPr>
              <p:spPr>
                <a:xfrm>
                  <a:off x="499013" y="1011623"/>
                  <a:ext cx="7900135" cy="852412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39659" tIns="0" rIns="239659" bIns="0" numCol="1" spcCol="1270" anchor="ctr" anchorCtr="0">
                  <a:noAutofit/>
                </a:bodyPr>
                <a:lstStyle/>
                <a:p>
                  <a:pPr lvl="0" algn="ctr" defTabSz="1307281">
                    <a:defRPr/>
                  </a:pPr>
                  <a:r>
                    <a:rPr lang="ru-RU" sz="1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Создание образовательно-производственного кластера для реализации краткосрочных программ по подготовке кадров для пищевой промышленности</a:t>
                  </a:r>
                  <a:endPara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5" name="Прямоугольник 24"/>
              <p:cNvSpPr/>
              <p:nvPr/>
            </p:nvSpPr>
            <p:spPr>
              <a:xfrm>
                <a:off x="145248" y="4428634"/>
                <a:ext cx="9072000" cy="82800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9" name="Группа 25"/>
              <p:cNvGrpSpPr/>
              <p:nvPr/>
            </p:nvGrpSpPr>
            <p:grpSpPr>
              <a:xfrm>
                <a:off x="360264" y="3312418"/>
                <a:ext cx="8028000" cy="1548000"/>
                <a:chOff x="452898" y="3792409"/>
                <a:chExt cx="7992365" cy="856080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452898" y="3792409"/>
                  <a:ext cx="7992365" cy="856080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C00000"/>
                  </a:solidFill>
                </a:ln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Скругленный прямоугольник 5"/>
                <p:cNvSpPr/>
                <p:nvPr/>
              </p:nvSpPr>
              <p:spPr>
                <a:xfrm>
                  <a:off x="639106" y="3853258"/>
                  <a:ext cx="7358442" cy="718502"/>
                </a:xfrm>
                <a:prstGeom prst="rect">
                  <a:avLst/>
                </a:prstGeom>
                <a:solidFill>
                  <a:schemeClr val="bg1"/>
                </a:solidFill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39659" tIns="0" rIns="239659" bIns="0" numCol="1" spcCol="1270" anchor="ctr" anchorCtr="0">
                  <a:noAutofit/>
                </a:bodyPr>
                <a:lstStyle/>
                <a:p>
                  <a:pPr lvl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300" kern="1200"/>
                </a:p>
              </p:txBody>
            </p:sp>
          </p:grpSp>
          <p:sp>
            <p:nvSpPr>
              <p:cNvPr id="30" name="Прямоугольник 29"/>
              <p:cNvSpPr/>
              <p:nvPr/>
            </p:nvSpPr>
            <p:spPr>
              <a:xfrm>
                <a:off x="145248" y="6264746"/>
                <a:ext cx="9072000" cy="82800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4">
                  <a:hueOff val="-2232385"/>
                  <a:satOff val="13449"/>
                  <a:lumOff val="107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1" name="Группа 30"/>
              <p:cNvGrpSpPr/>
              <p:nvPr/>
            </p:nvGrpSpPr>
            <p:grpSpPr>
              <a:xfrm>
                <a:off x="377182" y="5334290"/>
                <a:ext cx="8028000" cy="1368000"/>
                <a:chOff x="455204" y="1637009"/>
                <a:chExt cx="6372860" cy="1033200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32" name="Скругленный прямоугольник 31"/>
                <p:cNvSpPr/>
                <p:nvPr/>
              </p:nvSpPr>
              <p:spPr>
                <a:xfrm>
                  <a:off x="455204" y="1637009"/>
                  <a:ext cx="6372860" cy="1033200"/>
                </a:xfrm>
                <a:prstGeom prst="roundRect">
                  <a:avLst/>
                </a:prstGeom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4">
                    <a:hueOff val="-2232385"/>
                    <a:satOff val="13449"/>
                    <a:lumOff val="1078"/>
                    <a:alphaOff val="0"/>
                  </a:schemeClr>
                </a:fillRef>
                <a:effectRef idx="2">
                  <a:schemeClr val="accent4">
                    <a:hueOff val="-2232385"/>
                    <a:satOff val="13449"/>
                    <a:lumOff val="1078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Скругленный прямоугольник 5"/>
                <p:cNvSpPr/>
                <p:nvPr/>
              </p:nvSpPr>
              <p:spPr>
                <a:xfrm>
                  <a:off x="505641" y="1687446"/>
                  <a:ext cx="6271986" cy="93232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7030A0"/>
                  </a:solidFill>
                </a:ln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0879" tIns="0" rIns="240879" bIns="0" numCol="1" spcCol="1270" anchor="ctr" anchorCtr="0">
                  <a:noAutofit/>
                </a:bodyPr>
                <a:lstStyle/>
                <a:p>
                  <a:pPr lvl="0" algn="l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300" kern="1200"/>
                </a:p>
              </p:txBody>
            </p:sp>
          </p:grpSp>
        </p:grpSp>
        <p:sp>
          <p:nvSpPr>
            <p:cNvPr id="10" name="Прямоугольник 9"/>
            <p:cNvSpPr/>
            <p:nvPr/>
          </p:nvSpPr>
          <p:spPr>
            <a:xfrm>
              <a:off x="830532" y="3485626"/>
              <a:ext cx="7108021" cy="1173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Создание центра практического обучения  в сфере сельскохозяйственной кооперации и поддержки фермеров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0264" y="5472658"/>
              <a:ext cx="7981682" cy="716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307281">
                <a:defRPr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Создание  центра профессионального развития и инноваций 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78807" y="2844275"/>
              <a:ext cx="8110453" cy="35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rgbClr val="000099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ФОРМУЛА БУДУЩЕГО</a:t>
              </a:r>
              <a:endParaRPr lang="ru-RU" sz="1300" b="1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93331" y="4887302"/>
              <a:ext cx="7195926" cy="35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ВЕРИМ В СЕЛО</a:t>
              </a:r>
              <a:endParaRPr lang="ru-RU" sz="13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78807" y="6715419"/>
              <a:ext cx="8337959" cy="35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307281">
                <a:defRPr/>
              </a:pPr>
              <a:r>
                <a:rPr lang="ru-RU" sz="1300" b="1" dirty="0" smtClean="0">
                  <a:solidFill>
                    <a:srgbClr val="7030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ТЕХНОЛОГ- </a:t>
              </a:r>
              <a:r>
                <a:rPr lang="en-US" sz="1300" b="1" dirty="0" smtClean="0">
                  <a:solidFill>
                    <a:srgbClr val="7030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PRO</a:t>
              </a:r>
              <a:endParaRPr lang="ru-RU" sz="13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98776" y="1080170"/>
            <a:ext cx="12598403" cy="730806"/>
          </a:xfrm>
          <a:prstGeom prst="round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5905" y="1296194"/>
            <a:ext cx="1215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КЛАСТЕРНОЕ ВЗАИМОДЕЙСТВИЕ В РЕЗУЛЬТАТЕ РЕАЛИЗАЦИИ ПРОЕКТОВ</a:t>
            </a:r>
          </a:p>
        </p:txBody>
      </p:sp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xmlns="" val="3145598726"/>
              </p:ext>
            </p:extLst>
          </p:nvPr>
        </p:nvGraphicFramePr>
        <p:xfrm>
          <a:off x="7226150" y="2747901"/>
          <a:ext cx="5673614" cy="353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hape 6"/>
          <p:cNvSpPr/>
          <p:nvPr/>
        </p:nvSpPr>
        <p:spPr>
          <a:xfrm rot="4569788">
            <a:off x="7128568" y="2428994"/>
            <a:ext cx="1362426" cy="1336953"/>
          </a:xfrm>
          <a:prstGeom prst="swooshArrow">
            <a:avLst>
              <a:gd name="adj1" fmla="val 25000"/>
              <a:gd name="adj2" fmla="val 25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Shape 48"/>
          <p:cNvSpPr/>
          <p:nvPr/>
        </p:nvSpPr>
        <p:spPr>
          <a:xfrm rot="2834771">
            <a:off x="7485769" y="1978515"/>
            <a:ext cx="1640968" cy="1520683"/>
          </a:xfrm>
          <a:prstGeom prst="swooshArrow">
            <a:avLst>
              <a:gd name="adj1" fmla="val 25000"/>
              <a:gd name="adj2" fmla="val 25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Shape 49"/>
          <p:cNvSpPr/>
          <p:nvPr/>
        </p:nvSpPr>
        <p:spPr>
          <a:xfrm rot="2834771">
            <a:off x="7215248" y="3409323"/>
            <a:ext cx="503879" cy="1057095"/>
          </a:xfrm>
          <a:prstGeom prst="swooshArrow">
            <a:avLst>
              <a:gd name="adj1" fmla="val 25000"/>
              <a:gd name="adj2" fmla="val 4514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Shape 52"/>
          <p:cNvSpPr/>
          <p:nvPr/>
        </p:nvSpPr>
        <p:spPr>
          <a:xfrm rot="1962595">
            <a:off x="6852528" y="2874061"/>
            <a:ext cx="4906221" cy="1475966"/>
          </a:xfrm>
          <a:prstGeom prst="swooshArrow">
            <a:avLst>
              <a:gd name="adj1" fmla="val 16427"/>
              <a:gd name="adj2" fmla="val 4514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Shape 53"/>
          <p:cNvSpPr/>
          <p:nvPr/>
        </p:nvSpPr>
        <p:spPr>
          <a:xfrm rot="19299372">
            <a:off x="6519732" y="4690872"/>
            <a:ext cx="1937521" cy="641213"/>
          </a:xfrm>
          <a:prstGeom prst="swooshArrow">
            <a:avLst>
              <a:gd name="adj1" fmla="val 25000"/>
              <a:gd name="adj2" fmla="val 25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TextBox 50"/>
          <p:cNvSpPr txBox="1"/>
          <p:nvPr/>
        </p:nvSpPr>
        <p:spPr>
          <a:xfrm>
            <a:off x="122932" y="2050548"/>
            <a:ext cx="380037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Повышение  </a:t>
            </a:r>
          </a:p>
          <a:p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квалификации и подготовка  по направлениям,  востребованным в </a:t>
            </a:r>
          </a:p>
          <a:p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Самозанятость </a:t>
            </a:r>
          </a:p>
          <a:p>
            <a:pPr marL="342900" indent="-342900"/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населения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Развитие сельскохозяйственной </a:t>
            </a:r>
          </a:p>
          <a:p>
            <a:pPr marL="342900" indent="-342900"/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кооперации</a:t>
            </a:r>
          </a:p>
          <a:p>
            <a:pPr marL="342900" indent="-342900"/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малого </a:t>
            </a:r>
          </a:p>
          <a:p>
            <a:pPr marL="342900" indent="-342900"/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бизнеса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Повышение технологичности</a:t>
            </a:r>
          </a:p>
          <a:p>
            <a:pPr marL="342900" indent="-342900"/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  <a:p>
            <a:pPr marL="342900" indent="-342900"/>
            <a:r>
              <a:rPr lang="ru-RU" alt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Выгнутая вниз стрелка 18"/>
          <p:cNvSpPr/>
          <p:nvPr/>
        </p:nvSpPr>
        <p:spPr>
          <a:xfrm rot="1034087">
            <a:off x="6935479" y="5855907"/>
            <a:ext cx="4217723" cy="873436"/>
          </a:xfrm>
          <a:prstGeom prst="curvedUpArrow">
            <a:avLst>
              <a:gd name="adj1" fmla="val 14523"/>
              <a:gd name="adj2" fmla="val 43753"/>
              <a:gd name="adj3" fmla="val 3376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5" name="Picture 6" descr="Корова ОБЪЁМ коп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97144" y="3886860"/>
            <a:ext cx="1083160" cy="8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8849072" y="4680571"/>
            <a:ext cx="236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«ТКММП»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44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20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996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xmlns="" val="3354590046"/>
              </p:ext>
            </p:extLst>
          </p:nvPr>
        </p:nvGraphicFramePr>
        <p:xfrm>
          <a:off x="928192" y="1859312"/>
          <a:ext cx="4873117" cy="332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" name="Заголовок 47"/>
          <p:cNvSpPr>
            <a:spLocks noGrp="1"/>
          </p:cNvSpPr>
          <p:nvPr>
            <p:ph type="ctrTitle"/>
          </p:nvPr>
        </p:nvSpPr>
        <p:spPr>
          <a:xfrm>
            <a:off x="900074" y="457178"/>
            <a:ext cx="4784636" cy="15001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ГБПОУ РМ</a:t>
            </a:r>
            <a:br>
              <a:rPr lang="ru-RU" sz="2400" b="1" dirty="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«Торбеевский колледж мясной и молочной промышленности»</a:t>
            </a:r>
            <a:endParaRPr lang="ru-RU" sz="2400" b="1" dirty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Торбеевский колледж мясной и молочной промышленности — Информио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Торбеевский колледж мясной и молочной промышленности — Информио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Торбеевский колледж - Образование - Саранский Городской Форум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Торбеевский колледж - Образование - Саранский Городской Форум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Торбеевский колледж мясной и молочной промышленности — Информи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5502" y="761499"/>
            <a:ext cx="3766306" cy="1974855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/>
          <a:srcRect l="26826" t="26202" r="18672" b="14735"/>
          <a:stretch>
            <a:fillRect/>
          </a:stretch>
        </p:blipFill>
        <p:spPr bwMode="auto">
          <a:xfrm>
            <a:off x="6191798" y="2808362"/>
            <a:ext cx="366538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2" descr="C:\Documents and Settings\Лаборатория\Мои документы\работа 2018-2019 г\конференции, конкурсы\конкурс видеороликов Темников\город мастеров\IMG_3941.JPG"/>
          <p:cNvPicPr>
            <a:picLocks noChangeAspect="1" noChangeArrowheads="1"/>
          </p:cNvPicPr>
          <p:nvPr/>
        </p:nvPicPr>
        <p:blipFill>
          <a:blip r:embed="rId10" cstate="print">
            <a:lum bright="-10000" contrast="10000"/>
          </a:blip>
          <a:srcRect l="17740" r="20193"/>
          <a:stretch>
            <a:fillRect/>
          </a:stretch>
        </p:blipFill>
        <p:spPr bwMode="auto">
          <a:xfrm>
            <a:off x="10577264" y="2808361"/>
            <a:ext cx="1872208" cy="226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1" cstate="print">
            <a:lum bright="-10000" contrast="10000"/>
          </a:blip>
          <a:srcRect r="9558"/>
          <a:stretch>
            <a:fillRect/>
          </a:stretch>
        </p:blipFill>
        <p:spPr bwMode="auto">
          <a:xfrm>
            <a:off x="9773854" y="792138"/>
            <a:ext cx="2963650" cy="184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" descr="со значками на май 2012"/>
          <p:cNvPicPr>
            <a:picLocks noChangeAspect="1" noChangeArrowheads="1"/>
          </p:cNvPicPr>
          <p:nvPr/>
        </p:nvPicPr>
        <p:blipFill>
          <a:blip r:embed="rId12" cstate="print"/>
          <a:srcRect r="83562" b="33264"/>
          <a:stretch>
            <a:fillRect/>
          </a:stretch>
        </p:blipFill>
        <p:spPr bwMode="auto">
          <a:xfrm>
            <a:off x="0" y="1080170"/>
            <a:ext cx="731303" cy="398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ятиугольник 43"/>
          <p:cNvSpPr/>
          <p:nvPr/>
        </p:nvSpPr>
        <p:spPr>
          <a:xfrm>
            <a:off x="64096" y="5112618"/>
            <a:ext cx="12737504" cy="201622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Лауреат конкурса «100 ЛУЧШИХ ТОВАРОВ РОССИИ»  - 2010, 2012, 2014, 2016, 2018 годы</a:t>
            </a:r>
          </a:p>
          <a:p>
            <a:r>
              <a:rPr lang="ru-RU" alt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Лауреат конкурса «100 ЛУЧШИХ ССУЗОВ» -  2017 год</a:t>
            </a:r>
          </a:p>
          <a:p>
            <a:r>
              <a:rPr lang="ru-RU" alt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Диплом «ЗОЛОТАЯ СОТНЯ РОССИИ» – 2018 год</a:t>
            </a:r>
          </a:p>
          <a:p>
            <a:r>
              <a:rPr lang="ru-RU" alt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Обладатель Гранта Главы Республики Мордовия – 2010, 2018 годы</a:t>
            </a:r>
          </a:p>
        </p:txBody>
      </p:sp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750463" y="44602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2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9321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0770AF-FBBB-49A7-93E6-5AB7A251FD92}"/>
              </a:ext>
            </a:extLst>
          </p:cNvPr>
          <p:cNvSpPr/>
          <p:nvPr/>
        </p:nvSpPr>
        <p:spPr>
          <a:xfrm>
            <a:off x="1471578" y="385740"/>
            <a:ext cx="10644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12AA"/>
                </a:solidFill>
                <a:latin typeface="Times New Roman" pitchFamily="18" charset="0"/>
                <a:cs typeface="Times New Roman" pitchFamily="18" charset="0"/>
              </a:rPr>
              <a:t>ТЕКУЩАЯ СИТУАЦИЯ В РЕСПУБЛИКЕ МОРДОВИЯ</a:t>
            </a:r>
            <a:endParaRPr lang="ru-RU" sz="2800" b="1" dirty="0">
              <a:solidFill>
                <a:srgbClr val="3312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196CFE8-46B4-4405-9B5A-5E5013D8AB4A}"/>
              </a:ext>
            </a:extLst>
          </p:cNvPr>
          <p:cNvSpPr/>
          <p:nvPr/>
        </p:nvSpPr>
        <p:spPr>
          <a:xfrm>
            <a:off x="6752928" y="1584226"/>
            <a:ext cx="5840560" cy="2031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Население  - 795,5 тыс. человек</a:t>
            </a:r>
          </a:p>
          <a:p>
            <a:pPr algn="just">
              <a:lnSpc>
                <a:spcPct val="150000"/>
              </a:lnSpc>
            </a:pPr>
            <a:r>
              <a:rPr lang="ru-RU" alt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население - 297 тыс. человек</a:t>
            </a:r>
          </a:p>
          <a:p>
            <a:pPr algn="just">
              <a:lnSpc>
                <a:spcPct val="150000"/>
              </a:lnSpc>
            </a:pPr>
            <a:r>
              <a:rPr lang="ru-RU" alt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25 % населения работает в пищевой промышленности региона 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6760841" y="3672458"/>
            <a:ext cx="5832648" cy="3024336"/>
          </a:xfrm>
          <a:custGeom>
            <a:avLst/>
            <a:gdLst>
              <a:gd name="connsiteX0" fmla="*/ 0 w 4685381"/>
              <a:gd name="connsiteY0" fmla="*/ 0 h 1797319"/>
              <a:gd name="connsiteX1" fmla="*/ 4685381 w 4685381"/>
              <a:gd name="connsiteY1" fmla="*/ 0 h 1797319"/>
              <a:gd name="connsiteX2" fmla="*/ 4685381 w 4685381"/>
              <a:gd name="connsiteY2" fmla="*/ 1797319 h 1797319"/>
              <a:gd name="connsiteX3" fmla="*/ 0 w 4685381"/>
              <a:gd name="connsiteY3" fmla="*/ 1797319 h 1797319"/>
              <a:gd name="connsiteX4" fmla="*/ 0 w 4685381"/>
              <a:gd name="connsiteY4" fmla="*/ 0 h 17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381" h="1797319">
                <a:moveTo>
                  <a:pt x="0" y="0"/>
                </a:moveTo>
                <a:lnTo>
                  <a:pt x="4685381" y="0"/>
                </a:lnTo>
                <a:lnTo>
                  <a:pt x="4685381" y="1797319"/>
                </a:lnTo>
                <a:lnTo>
                  <a:pt x="0" y="1797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0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150000"/>
              </a:lnSpc>
              <a:spcBef>
                <a:spcPct val="0"/>
              </a:spcBef>
            </a:pPr>
            <a:endParaRPr lang="ru-RU" alt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150000"/>
              </a:lnSpc>
              <a:spcBef>
                <a:spcPct val="0"/>
              </a:spcBef>
            </a:pPr>
            <a:endParaRPr lang="ru-RU" alt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defTabSz="711200">
              <a:lnSpc>
                <a:spcPct val="150000"/>
              </a:lnSpc>
              <a:spcBef>
                <a:spcPct val="0"/>
              </a:spcBef>
            </a:pPr>
            <a:r>
              <a:rPr lang="ru-RU" altLang="ru-RU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lvl="0" algn="just" defTabSz="711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Дефицит кадров 1520 человек</a:t>
            </a:r>
          </a:p>
          <a:p>
            <a:pPr marL="342900" lvl="0" indent="-342900" algn="just" defTabSz="711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alt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подготовки 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alt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опережающим  </a:t>
            </a: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направлениям </a:t>
            </a:r>
            <a:r>
              <a:rPr lang="ru-RU" alt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</a:t>
            </a:r>
            <a:endParaRPr lang="ru-RU" altLang="ru-RU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defTabSz="711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u-RU" alt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Ежегодная потребность в повышении квалификации 1500 человек</a:t>
            </a:r>
          </a:p>
          <a:p>
            <a:pPr lvl="0" algn="l" defTabSz="711200">
              <a:spcBef>
                <a:spcPct val="0"/>
              </a:spcBef>
            </a:pPr>
            <a:endParaRPr lang="ru-RU" alt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spcBef>
                <a:spcPct val="0"/>
              </a:spcBef>
              <a:buFontTx/>
              <a:buChar char="-"/>
            </a:pPr>
            <a:endParaRPr lang="ru-RU" alt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14D26F4-360D-4DA9-93CA-3CE412EFBBDF}"/>
              </a:ext>
            </a:extLst>
          </p:cNvPr>
          <p:cNvSpPr/>
          <p:nvPr/>
        </p:nvSpPr>
        <p:spPr>
          <a:xfrm>
            <a:off x="8273009" y="5256634"/>
            <a:ext cx="4790515" cy="17343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233" t="41921" r="18706" b="17313"/>
          <a:stretch>
            <a:fillRect/>
          </a:stretch>
        </p:blipFill>
        <p:spPr bwMode="auto">
          <a:xfrm>
            <a:off x="-7912" y="1656234"/>
            <a:ext cx="6552728" cy="50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B74B2E7-D00D-4C2B-9C88-6E2A74DF26CC}"/>
              </a:ext>
            </a:extLst>
          </p:cNvPr>
          <p:cNvSpPr/>
          <p:nvPr/>
        </p:nvSpPr>
        <p:spPr>
          <a:xfrm>
            <a:off x="784176" y="3240410"/>
            <a:ext cx="1800200" cy="49244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b="1" dirty="0" smtClean="0">
                <a:solidFill>
                  <a:srgbClr val="FF0000"/>
                </a:solidFill>
              </a:rPr>
              <a:t>ПИЩЕВАЯ ПРОМЫШЛЕННОСТЬ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3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1685"/>
            <a:ext cx="426721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7390520-2849-41D1-B1B8-C753ED5B1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6520524"/>
              </p:ext>
            </p:extLst>
          </p:nvPr>
        </p:nvGraphicFramePr>
        <p:xfrm>
          <a:off x="136105" y="1296196"/>
          <a:ext cx="12529392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6335">
                  <a:extLst>
                    <a:ext uri="{9D8B030D-6E8A-4147-A177-3AD203B41FA5}">
                      <a16:colId xmlns:a16="http://schemas.microsoft.com/office/drawing/2014/main" xmlns="" val="2231180819"/>
                    </a:ext>
                  </a:extLst>
                </a:gridCol>
                <a:gridCol w="9513057">
                  <a:extLst>
                    <a:ext uri="{9D8B030D-6E8A-4147-A177-3AD203B41FA5}">
                      <a16:colId xmlns:a16="http://schemas.microsoft.com/office/drawing/2014/main" xmlns="" val="2399158289"/>
                    </a:ext>
                  </a:extLst>
                </a:gridCol>
              </a:tblGrid>
              <a:tr h="415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(полное):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образовательно-производственного центра </a:t>
                      </a:r>
                      <a:r>
                        <a:rPr lang="ru-RU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реализации краткосрочных программ по подготовке кадров для пищевой промышленности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7220537"/>
                  </a:ext>
                </a:extLst>
              </a:tr>
              <a:tr h="44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 1 (сокращенное):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ФОРМУЛА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БУДУЩЕГО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161562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36BF5684-A3CC-4751-ACA6-9C69868BD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3587115"/>
              </p:ext>
            </p:extLst>
          </p:nvPr>
        </p:nvGraphicFramePr>
        <p:xfrm>
          <a:off x="136104" y="2376314"/>
          <a:ext cx="12529393" cy="4165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3922253309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xmlns="" val="42196470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618934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78483454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968195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238696269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xmlns="" val="2589669865"/>
                    </a:ext>
                  </a:extLst>
                </a:gridCol>
              </a:tblGrid>
              <a:tr h="446709">
                <a:tc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 1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Обучить к 2023 году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краткосрочным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программам и программам дополнительного профессионального образования более 8000 человек</a:t>
                      </a:r>
                      <a:r>
                        <a:rPr lang="ru-RU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пищевой промышленности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09">
                <a:tc>
                  <a:txBody>
                    <a:bodyPr/>
                    <a:lstStyle/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начала и окончания проекта 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01.01.2021-30.12.2023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9838836"/>
                  </a:ext>
                </a:extLst>
              </a:tr>
              <a:tr h="246975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проекта и их значения по годам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50" marR="4145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1735322"/>
                  </a:ext>
                </a:extLst>
              </a:tr>
              <a:tr h="327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7184108"/>
                  </a:ext>
                </a:extLst>
              </a:tr>
              <a:tr h="291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обученных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агрохолдингов,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 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1500</a:t>
                      </a:r>
                    </a:p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721805"/>
                  </a:ext>
                </a:extLst>
              </a:tr>
              <a:tr h="307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обученных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ЛПХ и малых предприятий,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 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000387"/>
                  </a:ext>
                </a:extLst>
              </a:tr>
              <a:tr h="549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 прошедших обучение по программам повышения квалификации , стажировок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3072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 </a:t>
                      </a:r>
                      <a:endParaRPr lang="ru-RU" sz="1600" dirty="0"/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0103960"/>
                  </a:ext>
                </a:extLst>
              </a:tr>
              <a:tr h="342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Краткосрочные программы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2420766"/>
                  </a:ext>
                </a:extLst>
              </a:tr>
              <a:tr h="274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повышения квалификации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 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9981373"/>
                  </a:ext>
                </a:extLst>
              </a:tr>
              <a:tr h="65346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1450" marR="4145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Дополнительные образовательные программы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307281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13" marR="6601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5</a:t>
            </a:fld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2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grpSp>
        <p:nvGrpSpPr>
          <p:cNvPr id="4" name="Группа 25">
            <a:extLst>
              <a:ext uri="{FF2B5EF4-FFF2-40B4-BE49-F238E27FC236}">
                <a16:creationId xmlns:a16="http://schemas.microsoft.com/office/drawing/2014/main" xmlns="" id="{097931CE-85DC-4A43-8180-5D04EA9D16A9}"/>
              </a:ext>
            </a:extLst>
          </p:cNvPr>
          <p:cNvGrpSpPr/>
          <p:nvPr/>
        </p:nvGrpSpPr>
        <p:grpSpPr>
          <a:xfrm>
            <a:off x="2944417" y="5400650"/>
            <a:ext cx="6847114" cy="1440160"/>
            <a:chOff x="243087" y="6120730"/>
            <a:chExt cx="2516374" cy="792088"/>
          </a:xfrm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xmlns="" id="{B1C2AF67-0B45-421D-9ED7-405F7BD2E471}"/>
                </a:ext>
              </a:extLst>
            </p:cNvPr>
            <p:cNvSpPr/>
            <p:nvPr/>
          </p:nvSpPr>
          <p:spPr>
            <a:xfrm>
              <a:off x="243087" y="6120730"/>
              <a:ext cx="2516374" cy="792088"/>
            </a:xfrm>
            <a:prstGeom prst="rect">
              <a:avLst/>
            </a:pr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xmlns="" id="{9056EB99-912B-4F8D-B282-E37BBA5594A1}"/>
                </a:ext>
              </a:extLst>
            </p:cNvPr>
            <p:cNvSpPr/>
            <p:nvPr/>
          </p:nvSpPr>
          <p:spPr>
            <a:xfrm>
              <a:off x="301471" y="6120730"/>
              <a:ext cx="2376264" cy="3564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20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МАЛЫЕ  И СРЕДНИЕ ПИЩЕВЫЕ ПРЕДПРИЯТИЯ</a:t>
              </a:r>
              <a:endParaRPr lang="ru-RU" alt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AA4C2649-FD67-4F21-999D-4DA40F153912}"/>
              </a:ext>
            </a:extLst>
          </p:cNvPr>
          <p:cNvSpPr/>
          <p:nvPr/>
        </p:nvSpPr>
        <p:spPr>
          <a:xfrm>
            <a:off x="10031366" y="2088282"/>
            <a:ext cx="2634130" cy="2880301"/>
          </a:xfrm>
          <a:prstGeom prst="rect">
            <a:avLst/>
          </a:prstGeom>
          <a:noFill/>
          <a:ln w="95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4E759883-D529-44AF-86F5-969E66FE1A69}"/>
              </a:ext>
            </a:extLst>
          </p:cNvPr>
          <p:cNvSpPr/>
          <p:nvPr/>
        </p:nvSpPr>
        <p:spPr>
          <a:xfrm>
            <a:off x="64096" y="1800250"/>
            <a:ext cx="2808311" cy="5040560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10E0869A-1ED6-4C0B-85F9-88029E0FD925}"/>
              </a:ext>
            </a:extLst>
          </p:cNvPr>
          <p:cNvSpPr/>
          <p:nvPr/>
        </p:nvSpPr>
        <p:spPr>
          <a:xfrm>
            <a:off x="3447298" y="2037209"/>
            <a:ext cx="2557156" cy="396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185826" y="385740"/>
            <a:ext cx="108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12AA"/>
                </a:solidFill>
                <a:latin typeface="Times New Roman" pitchFamily="18" charset="0"/>
                <a:cs typeface="Times New Roman" pitchFamily="18" charset="0"/>
              </a:rPr>
              <a:t>УЧАСТНИКИ ПРОЕКТА 1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«ФОРМУЛА БУДУЩЕГО»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6</a:t>
            </a:fld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17" name="Рисунок 116" descr="https://www.advis.ru/images/1E6FD291-CE5E-9C4D-A95F-0F706FB4340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12" y="3600450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Рисунок 118" descr="Мясоперерабатывающий комбинат Атяшевск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272" y="2664346"/>
            <a:ext cx="1080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Рисунок 124" descr="http://tm.msp.ua:81/TM_IMG/img_RU/704/7042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1000" y="5976714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Рисунок 127" descr="http://krutenkoe.ru/template/img/logotyp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4616" y="5980134"/>
            <a:ext cx="1656184" cy="7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Рисунок 129" descr="https://sun9-63.userapi.com/c841223/v841223119/335bb/mnqRdCX4Zu8.jpg?ava=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2808" y="5904706"/>
            <a:ext cx="15841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Рисунок 133" descr="https://www.korovainfo.ru/upload/iblock/145/01_talin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016" y="4536554"/>
            <a:ext cx="12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Рисунок 134" descr="https://www.food-meet.com/view/_files/companies/logo/logo_295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2248" y="4176514"/>
            <a:ext cx="14047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Рисунок 135" descr="https://ag-fm.ru/uploads/filestorage/event/review/272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4256" y="5989761"/>
            <a:ext cx="1245866" cy="77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Рисунок 136" descr="https://img.findtm.ru/img/tz_registered_img/34/34671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8271" y="5040610"/>
            <a:ext cx="115212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Рисунок 139" descr="https://fb.ru/misc/i/gallery/110302/293896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8112" y="5688682"/>
            <a:ext cx="1224136" cy="8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Рисунок 141" descr="http://crownltd.ru/upload/iblock/9a3/9a39a8cb5f552c381e5fac96dfed3d36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16424" y="5976714"/>
            <a:ext cx="1872208" cy="7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9891FD15-4733-41E7-8E7F-57F7BD42B044}"/>
              </a:ext>
            </a:extLst>
          </p:cNvPr>
          <p:cNvSpPr/>
          <p:nvPr/>
        </p:nvSpPr>
        <p:spPr>
          <a:xfrm>
            <a:off x="4672608" y="2016274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Служба занятости РМ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Рисунок 83" descr="https://dubenki.e-mordovia.ru/data/photo/4455662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16424" y="1728242"/>
            <a:ext cx="17281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Рисунок 84" descr="http://mo.edurm.ru/images/demo/g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04856" y="1872258"/>
            <a:ext cx="28803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Рисунок 98" descr="https://cf2.ppt-online.org/files2/slide/b/Bj9H4rDTLRIFlcJYk6p2e0USsuiV51ZhvCbztG/slide-38.jpg"/>
          <p:cNvPicPr/>
          <p:nvPr/>
        </p:nvPicPr>
        <p:blipFill>
          <a:blip r:embed="rId16" cstate="print"/>
          <a:srcRect l="53234" t="59743" r="8445" b="5782"/>
          <a:stretch>
            <a:fillRect/>
          </a:stretch>
        </p:blipFill>
        <p:spPr bwMode="auto">
          <a:xfrm>
            <a:off x="10361240" y="5400650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Овал 51"/>
          <p:cNvSpPr/>
          <p:nvPr/>
        </p:nvSpPr>
        <p:spPr>
          <a:xfrm>
            <a:off x="3952528" y="3096394"/>
            <a:ext cx="4824536" cy="1584176"/>
          </a:xfrm>
          <a:prstGeom prst="ellips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307281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ОБРАЗОВАТЕЛЬНО-ПРОИЗВОДСТВЕННЫЙ ЦЕНТР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5896744" y="2592338"/>
            <a:ext cx="936104" cy="504056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2944417" y="3384426"/>
            <a:ext cx="1008112" cy="1008112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5400000">
            <a:off x="8849072" y="3384426"/>
            <a:ext cx="1008112" cy="1008112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10800000">
            <a:off x="5968753" y="4824585"/>
            <a:ext cx="936104" cy="504056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04" y="2808362"/>
            <a:ext cx="1296144" cy="6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0" descr="https://hordel.ru/img/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887" y="3672458"/>
            <a:ext cx="1307513" cy="6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0001200" y="2376314"/>
            <a:ext cx="2664296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ГБПОУ РМ «ТКММП»</a:t>
            </a:r>
            <a:endParaRPr lang="ru-RU" alt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001200" y="4032498"/>
            <a:ext cx="2664296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МГУ </a:t>
            </a:r>
          </a:p>
          <a:p>
            <a:pPr algn="ctr"/>
            <a:r>
              <a:rPr lang="ru-RU" alt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 Н.П. Огарева</a:t>
            </a:r>
            <a:endParaRPr lang="ru-RU" alt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6104" y="1885938"/>
            <a:ext cx="2664296" cy="778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АГРОХОЛДИНГИ</a:t>
            </a:r>
            <a:endParaRPr lang="ru-RU" altLang="ru-RU" sz="2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E759883-D529-44AF-86F5-969E66FE1A69}"/>
              </a:ext>
            </a:extLst>
          </p:cNvPr>
          <p:cNvSpPr/>
          <p:nvPr/>
        </p:nvSpPr>
        <p:spPr>
          <a:xfrm>
            <a:off x="9929192" y="1800250"/>
            <a:ext cx="2808311" cy="5040560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1C2AF67-0B45-421D-9ED7-405F7BD2E471}"/>
              </a:ext>
            </a:extLst>
          </p:cNvPr>
          <p:cNvSpPr/>
          <p:nvPr/>
        </p:nvSpPr>
        <p:spPr>
          <a:xfrm>
            <a:off x="2971776" y="1743062"/>
            <a:ext cx="6768752" cy="792088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7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3168" y="2592338"/>
            <a:ext cx="109045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 descr="https://www.korovainfo.ru/upload/iblock/145/01_tali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3328" y="2592338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126134B-9F12-4EFD-8266-0BDE8D58D910}"/>
              </a:ext>
            </a:extLst>
          </p:cNvPr>
          <p:cNvSpPr/>
          <p:nvPr/>
        </p:nvSpPr>
        <p:spPr>
          <a:xfrm>
            <a:off x="9281121" y="5976716"/>
            <a:ext cx="374441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536173-2124-48B5-9B84-46F5C54F52F7}"/>
              </a:ext>
            </a:extLst>
          </p:cNvPr>
          <p:cNvSpPr txBox="1"/>
          <p:nvPr/>
        </p:nvSpPr>
        <p:spPr>
          <a:xfrm>
            <a:off x="3543280" y="1314434"/>
            <a:ext cx="5832648" cy="1055608"/>
          </a:xfrm>
          <a:prstGeom prst="roundRect">
            <a:avLst/>
          </a:prstGeom>
          <a:noFill/>
          <a:ln w="38100">
            <a:solidFill>
              <a:srgbClr val="3312AA"/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Учебно-производственные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участки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4559" y="50"/>
            <a:ext cx="2987041" cy="383381"/>
          </a:xfrm>
        </p:spPr>
        <p:txBody>
          <a:bodyPr/>
          <a:lstStyle/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7</a:t>
            </a:fld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200" y="1943698"/>
            <a:ext cx="3089266" cy="495747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/>
        </p:nvSpPr>
        <p:spPr>
          <a:xfrm>
            <a:off x="4865595" y="1671624"/>
            <a:ext cx="2463900" cy="35719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Овал 28"/>
          <p:cNvSpPr/>
          <p:nvPr/>
        </p:nvSpPr>
        <p:spPr>
          <a:xfrm>
            <a:off x="3592488" y="3024386"/>
            <a:ext cx="5688632" cy="2304256"/>
          </a:xfrm>
          <a:prstGeom prst="ellipse">
            <a:avLst/>
          </a:prstGeom>
          <a:ln w="38100">
            <a:solidFill>
              <a:srgbClr val="3312AA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МАТЕРИАЛЬНО-ТЕХНИЧЕСКАЯ БАЗА ОБРАЗОВАТЕЛЬНЫХ ПРОГРАММ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9536173-2124-48B5-9B84-46F5C54F52F7}"/>
              </a:ext>
            </a:extLst>
          </p:cNvPr>
          <p:cNvSpPr txBox="1"/>
          <p:nvPr/>
        </p:nvSpPr>
        <p:spPr>
          <a:xfrm>
            <a:off x="280120" y="2448322"/>
            <a:ext cx="2944416" cy="1838801"/>
          </a:xfrm>
          <a:prstGeom prst="roundRect">
            <a:avLst/>
          </a:prstGeom>
          <a:noFill/>
          <a:ln w="38100" cap="rnd">
            <a:solidFill>
              <a:srgbClr val="3312AA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Лаборатории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Штриховая стрелка вправо 37"/>
          <p:cNvSpPr/>
          <p:nvPr/>
        </p:nvSpPr>
        <p:spPr>
          <a:xfrm rot="16200000">
            <a:off x="6184776" y="2376315"/>
            <a:ext cx="432048" cy="7200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7519461">
            <a:off x="3435084" y="4824586"/>
            <a:ext cx="432048" cy="7200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триховая стрелка вправо 39"/>
          <p:cNvSpPr/>
          <p:nvPr/>
        </p:nvSpPr>
        <p:spPr>
          <a:xfrm rot="12644403">
            <a:off x="3314120" y="3156226"/>
            <a:ext cx="432048" cy="7200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триховая стрелка вправо 40"/>
          <p:cNvSpPr/>
          <p:nvPr/>
        </p:nvSpPr>
        <p:spPr>
          <a:xfrm rot="1002439">
            <a:off x="9015467" y="4705673"/>
            <a:ext cx="432048" cy="7200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триховая стрелка вправо 41"/>
          <p:cNvSpPr/>
          <p:nvPr/>
        </p:nvSpPr>
        <p:spPr>
          <a:xfrm rot="19582360">
            <a:off x="8901859" y="2892996"/>
            <a:ext cx="432048" cy="7200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триховая стрелка вправо 42"/>
          <p:cNvSpPr/>
          <p:nvPr/>
        </p:nvSpPr>
        <p:spPr>
          <a:xfrm rot="5400000">
            <a:off x="6256784" y="5328642"/>
            <a:ext cx="432048" cy="72008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9536173-2124-48B5-9B84-46F5C54F52F7}"/>
              </a:ext>
            </a:extLst>
          </p:cNvPr>
          <p:cNvSpPr txBox="1"/>
          <p:nvPr/>
        </p:nvSpPr>
        <p:spPr>
          <a:xfrm>
            <a:off x="3592488" y="5976714"/>
            <a:ext cx="5832648" cy="1055608"/>
          </a:xfrm>
          <a:prstGeom prst="roundRect">
            <a:avLst/>
          </a:prstGeom>
          <a:noFill/>
          <a:ln w="38100">
            <a:solidFill>
              <a:srgbClr val="3312AA"/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Учебные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9536173-2124-48B5-9B84-46F5C54F52F7}"/>
              </a:ext>
            </a:extLst>
          </p:cNvPr>
          <p:cNvSpPr txBox="1"/>
          <p:nvPr/>
        </p:nvSpPr>
        <p:spPr>
          <a:xfrm>
            <a:off x="280120" y="4780994"/>
            <a:ext cx="2944416" cy="1600438"/>
          </a:xfrm>
          <a:prstGeom prst="roundRect">
            <a:avLst/>
          </a:prstGeom>
          <a:noFill/>
          <a:ln w="38100" cap="rnd">
            <a:solidFill>
              <a:srgbClr val="3312AA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Мастерские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9536173-2124-48B5-9B84-46F5C54F52F7}"/>
              </a:ext>
            </a:extLst>
          </p:cNvPr>
          <p:cNvSpPr txBox="1"/>
          <p:nvPr/>
        </p:nvSpPr>
        <p:spPr>
          <a:xfrm>
            <a:off x="9569152" y="4824586"/>
            <a:ext cx="3016424" cy="1838801"/>
          </a:xfrm>
          <a:prstGeom prst="roundRect">
            <a:avLst/>
          </a:prstGeom>
          <a:noFill/>
          <a:ln w="38100" cap="rnd">
            <a:solidFill>
              <a:srgbClr val="3312AA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Комплексы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9536173-2124-48B5-9B84-46F5C54F52F7}"/>
              </a:ext>
            </a:extLst>
          </p:cNvPr>
          <p:cNvSpPr txBox="1"/>
          <p:nvPr/>
        </p:nvSpPr>
        <p:spPr>
          <a:xfrm>
            <a:off x="9425136" y="2448322"/>
            <a:ext cx="3168352" cy="1668542"/>
          </a:xfrm>
          <a:prstGeom prst="roundRect">
            <a:avLst/>
          </a:prstGeom>
          <a:noFill/>
          <a:ln w="38100" cap="rnd">
            <a:solidFill>
              <a:srgbClr val="3312AA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Полигоны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Мясоперерабатывающий комбинат Атяшевски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4496" y="1512218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s://ag-fm.ru/uploads/filestorage/event/review/27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6584" y="1872258"/>
            <a:ext cx="936104" cy="49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 descr="Корова ОБЪЁМ коп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8512" y="6120730"/>
            <a:ext cx="77464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s://fb.ru/misc/i/gallery/110302/293896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176" y="4896594"/>
            <a:ext cx="792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https://sun9-63.userapi.com/c841223/v841223119/335bb/mnqRdCX4Zu8.jpg?ava=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85176" y="4896594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://krutenkoe.ru/template/img/logotype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65296" y="4896594"/>
            <a:ext cx="15121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https://hordel.ru/img/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927" y="4854590"/>
            <a:ext cx="947473" cy="5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Корова ОБЪЁМ копия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4136" y="2592338"/>
            <a:ext cx="648072" cy="6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Мясоперерабатывающий комбинат Атяшевски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8232" y="2664346"/>
            <a:ext cx="7200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s://ag-fm.ru/uploads/filestorage/event/review/27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2328" y="2664346"/>
            <a:ext cx="936104" cy="49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Мясоперерабатывающий комбинат Атяшевски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4976" y="6192738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85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217804" y="-1530500"/>
            <a:ext cx="426721" cy="437648"/>
          </a:xfrm>
          <a:prstGeom prst="rect">
            <a:avLst/>
          </a:prstGeom>
          <a:noFill/>
        </p:spPr>
        <p:txBody>
          <a:bodyPr vert="horz" wrap="square" lIns="130718" tIns="65360" rIns="130718" bIns="65360" numCol="1" anchor="t" anchorCtr="0" compatLnSpc="1">
            <a:prstTxWarp prst="textNoShape">
              <a:avLst/>
            </a:prstTxWarp>
          </a:bodyPr>
          <a:lstStyle/>
          <a:p>
            <a:endParaRPr lang="ru-RU" sz="2598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126134B-9F12-4EFD-8266-0BDE8D58D910}"/>
              </a:ext>
            </a:extLst>
          </p:cNvPr>
          <p:cNvSpPr/>
          <p:nvPr/>
        </p:nvSpPr>
        <p:spPr>
          <a:xfrm>
            <a:off x="9281121" y="5976716"/>
            <a:ext cx="374441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3">
            <a:extLst>
              <a:ext uri="{FF2B5EF4-FFF2-40B4-BE49-F238E27FC236}">
                <a16:creationId xmlns="" xmlns:a16="http://schemas.microsoft.com/office/drawing/2014/main" id="{6DA93B41-08A6-463B-914E-77AA23BF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4559" y="50"/>
            <a:ext cx="2987041" cy="383381"/>
          </a:xfrm>
        </p:spPr>
        <p:txBody>
          <a:bodyPr/>
          <a:lstStyle/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8</a:t>
            </a:fld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04656" y="2088282"/>
            <a:ext cx="2661454" cy="44020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рямоугольник 33"/>
          <p:cNvSpPr/>
          <p:nvPr/>
        </p:nvSpPr>
        <p:spPr>
          <a:xfrm>
            <a:off x="7984976" y="2078714"/>
            <a:ext cx="2661454" cy="46180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328570" y="314302"/>
            <a:ext cx="12129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БИЗНЕС-МОДЕЛЬ ОБРАЗОВАТЕЛЬНО-ПРОИЗВОДСТВЕННОГО ЦЕНТРА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096" y="1728242"/>
            <a:ext cx="1872208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Ключевые 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Партнеры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Предприятия перерабатывающей промышленности Республики Мордовия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3" cstate="print"/>
          <a:srcRect l="6480" t="15841" r="83692" b="65071"/>
          <a:stretch>
            <a:fillRect/>
          </a:stretch>
        </p:blipFill>
        <p:spPr bwMode="auto">
          <a:xfrm>
            <a:off x="136104" y="1872258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936304" y="1728242"/>
            <a:ext cx="2448272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Ключевые виды деятельности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образовательно-производственного центра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Разработка комплекса модулей используемых для реализации краткосрочных программ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Реализация краткосрочных программ по подготовки кадров для пищевой промышленности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/>
          <a:srcRect l="20571" t="17354" r="69722" b="67010"/>
          <a:stretch>
            <a:fillRect/>
          </a:stretch>
        </p:blipFill>
        <p:spPr bwMode="auto">
          <a:xfrm>
            <a:off x="2008312" y="187225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4384576" y="1728242"/>
            <a:ext cx="2952328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Ценностные 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краткосрочных программ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квалификации по перспективным технологиям и направлениям на предприятии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Профпереподготовка не занятого населения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Решение проблем «теневой занятости» в РМ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Решение кадровой потребности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человеческого капитала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3" cstate="print"/>
          <a:srcRect l="33156" t="19727" r="58301" b="66591"/>
          <a:stretch>
            <a:fillRect/>
          </a:stretch>
        </p:blipFill>
        <p:spPr bwMode="auto">
          <a:xfrm>
            <a:off x="4816624" y="180025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7336904" y="1728242"/>
            <a:ext cx="2808312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Взаимоотношение с клиентами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краткосрочных программ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квалификации по перспективным технологиям и направлениям на предприятии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Профпереподготовка не занятого населения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Решение проблем «теневой занятости» в РМ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Решение кадровой потребности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человеческого капитала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print"/>
          <a:srcRect l="58480" t="17530" r="32502" b="66592"/>
          <a:stretch>
            <a:fillRect/>
          </a:stretch>
        </p:blipFill>
        <p:spPr bwMode="auto">
          <a:xfrm>
            <a:off x="7552928" y="180025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10145216" y="1728242"/>
            <a:ext cx="2520280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Потребительские сегменты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Молокоперерабатывающие предприятия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Мясоперерабатывающие предприятия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Безработные граждане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50+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Студенты СПО, ВО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Школьники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Педагогические работники ООО, СПО, ВО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Самозанятые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3" cstate="print"/>
          <a:srcRect l="44412" t="19895" r="46753" b="66423"/>
          <a:stretch>
            <a:fillRect/>
          </a:stretch>
        </p:blipFill>
        <p:spPr bwMode="auto">
          <a:xfrm>
            <a:off x="10217224" y="1944266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8993088" y="5112618"/>
            <a:ext cx="367240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Каналы сбыта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Краткосрочные программы, курсы повышения квалификации, семинары, семенары-практикумы, интернет-форумы, соц.сети, консультации, в т.ч. онлайн-консультации, публикации</a:t>
            </a:r>
          </a:p>
        </p:txBody>
      </p:sp>
      <p:pic>
        <p:nvPicPr>
          <p:cNvPr id="38" name="Рисунок 37"/>
          <p:cNvPicPr/>
          <p:nvPr/>
        </p:nvPicPr>
        <p:blipFill>
          <a:blip r:embed="rId3" cstate="print"/>
          <a:srcRect l="20186" t="44726" r="69825" b="41592"/>
          <a:stretch>
            <a:fillRect/>
          </a:stretch>
        </p:blipFill>
        <p:spPr bwMode="auto">
          <a:xfrm>
            <a:off x="9137104" y="5256634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6112768" y="5112618"/>
            <a:ext cx="2880320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Потоки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поступления доходов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 от рекрутинга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 от проведения образовательных мероприятий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 от программно-методических, учебно-методических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36304" y="5112618"/>
            <a:ext cx="4176464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Ключевые виды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Программно-методическое, учебно-методическое сопровождение проекта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Комплект документов реализации проекта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Персонал (кадры), реклама, финансы, материальные, информационные  ресурсы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096" y="3816474"/>
            <a:ext cx="1872208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Структура издержек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Амортизация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Проценто-сдельная оплата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Переменные издержки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Инвестиции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 cstate="print"/>
          <a:srcRect l="32175" t="44726" r="59643" b="41592"/>
          <a:stretch>
            <a:fillRect/>
          </a:stretch>
        </p:blipFill>
        <p:spPr bwMode="auto">
          <a:xfrm>
            <a:off x="136104" y="4032498"/>
            <a:ext cx="648072" cy="63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/>
          <p:nvPr/>
        </p:nvPicPr>
        <p:blipFill>
          <a:blip r:embed="rId3" cstate="print"/>
          <a:srcRect l="6105" t="42699" r="83890" b="41680"/>
          <a:stretch>
            <a:fillRect/>
          </a:stretch>
        </p:blipFill>
        <p:spPr bwMode="auto">
          <a:xfrm>
            <a:off x="2440360" y="5184626"/>
            <a:ext cx="1080120" cy="5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85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xmlns="" id="{6DA93B41-08A6-463B-914E-77AA23BF2413}"/>
              </a:ext>
            </a:extLst>
          </p:cNvPr>
          <p:cNvSpPr txBox="1">
            <a:spLocks/>
          </p:cNvSpPr>
          <p:nvPr/>
        </p:nvSpPr>
        <p:spPr>
          <a:xfrm>
            <a:off x="9814559" y="50"/>
            <a:ext cx="298704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defPPr>
              <a:defRPr lang="ru-RU"/>
            </a:defPPr>
            <a:lvl1pPr marL="0" algn="r" defTabSz="955914" rtl="0" eaLnBrk="1" latinLnBrk="0" hangingPunct="1">
              <a:defRPr sz="177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7957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591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87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82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9784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7741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98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3655" algn="l" defTabSz="9559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A8306E-0968-4BED-9C81-DCB5664BB2E6}" type="slidenum">
              <a:rPr lang="ru-RU" sz="2200" b="1" smtClean="0">
                <a:solidFill>
                  <a:schemeClr val="tx1"/>
                </a:solidFill>
              </a:rPr>
              <a:pPr/>
              <a:t>9</a:t>
            </a:fld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256" y="1171558"/>
            <a:ext cx="9212895" cy="7308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512" y="600054"/>
            <a:ext cx="10513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РЕЗУЛЬТАТЫ ПРОЕКТА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«ФОРМУЛА БУДУЩЕГО»</a:t>
            </a:r>
          </a:p>
          <a:p>
            <a:pPr algn="ctr"/>
            <a:endParaRPr lang="ru-RU" sz="2800" b="1" dirty="0">
              <a:solidFill>
                <a:srgbClr val="000099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2892645418"/>
              </p:ext>
            </p:extLst>
          </p:nvPr>
        </p:nvGraphicFramePr>
        <p:xfrm>
          <a:off x="424136" y="2232298"/>
          <a:ext cx="123774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339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22032</TotalTime>
  <Words>1698</Words>
  <Application>Microsoft Office PowerPoint</Application>
  <PresentationFormat>Произвольный</PresentationFormat>
  <Paragraphs>527</Paragraphs>
  <Slides>23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ГБПОУ РМ  «Торбеевский колледж мясной и молочной промышленности»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ginfo4708</dc:creator>
  <cp:lastModifiedBy>Имя</cp:lastModifiedBy>
  <cp:revision>1332</cp:revision>
  <cp:lastPrinted>2019-03-26T13:23:58Z</cp:lastPrinted>
  <dcterms:created xsi:type="dcterms:W3CDTF">2016-09-22T10:22:30Z</dcterms:created>
  <dcterms:modified xsi:type="dcterms:W3CDTF">2021-07-07T09:38:03Z</dcterms:modified>
</cp:coreProperties>
</file>