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"/>
  </p:notesMasterIdLst>
  <p:sldIdLst>
    <p:sldId id="270" r:id="rId2"/>
  </p:sldIdLst>
  <p:sldSz cx="9144000" cy="6858000" type="screen4x3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1542" y="-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1543" cy="3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372" y="0"/>
            <a:ext cx="4301543" cy="34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33763" y="849313"/>
            <a:ext cx="3059112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219"/>
            <a:ext cx="4301543" cy="3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1818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70d4bbbdf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b70d4bbbdf_4_6:notes"/>
          <p:cNvSpPr txBox="1">
            <a:spLocks noGrp="1"/>
          </p:cNvSpPr>
          <p:nvPr>
            <p:ph type="body" idx="1"/>
          </p:nvPr>
        </p:nvSpPr>
        <p:spPr>
          <a:xfrm>
            <a:off x="992664" y="3271382"/>
            <a:ext cx="7941300" cy="26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70d4bbbdf_4_6:notes"/>
          <p:cNvSpPr txBox="1">
            <a:spLocks noGrp="1"/>
          </p:cNvSpPr>
          <p:nvPr>
            <p:ph type="sldNum" idx="12"/>
          </p:nvPr>
        </p:nvSpPr>
        <p:spPr>
          <a:xfrm>
            <a:off x="5623372" y="6456219"/>
            <a:ext cx="4301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92276" y="1607565"/>
            <a:ext cx="7559446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F347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32840" y="3325622"/>
            <a:ext cx="7678318" cy="157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92276" y="1607565"/>
            <a:ext cx="7559446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F347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92276" y="1607565"/>
            <a:ext cx="7559446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F347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85800" y="1285494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 h="120000" extrusionOk="0">
                <a:moveTo>
                  <a:pt x="0" y="0"/>
                </a:moveTo>
                <a:lnTo>
                  <a:pt x="8458200" y="0"/>
                </a:lnTo>
              </a:path>
            </a:pathLst>
          </a:custGeom>
          <a:noFill/>
          <a:ln w="28575" cap="flat" cmpd="sng">
            <a:solidFill>
              <a:srgbClr val="F347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792276" y="1607565"/>
            <a:ext cx="7559446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347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732840" y="3325622"/>
            <a:ext cx="7678318" cy="157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00" y="263525"/>
            <a:ext cx="711200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 txBox="1"/>
          <p:nvPr/>
        </p:nvSpPr>
        <p:spPr>
          <a:xfrm>
            <a:off x="4371975" y="625475"/>
            <a:ext cx="46863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4840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rgbClr val="F34840"/>
                </a:solidFill>
                <a:latin typeface="Arial Narrow" panose="020B0606020202030204" pitchFamily="34" charset="0"/>
                <a:sym typeface="Arial"/>
              </a:rPr>
              <a:t>ПРАВИТЕЛЬСТВО НОВГОРОДСКОЙ ОБЛАСТИ</a:t>
            </a:r>
            <a:endParaRPr sz="1400" dirty="0">
              <a:solidFill>
                <a:srgbClr val="F34840"/>
              </a:solidFill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ctrTitle"/>
          </p:nvPr>
        </p:nvSpPr>
        <p:spPr>
          <a:xfrm>
            <a:off x="793454" y="1426700"/>
            <a:ext cx="7935876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ru-RU" dirty="0"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Система контроля </a:t>
            </a:r>
            <a:r>
              <a:rPr lang="ru-RU" dirty="0" smtClean="0">
                <a:latin typeface="Arial Narrow" panose="020B0606020202030204" pitchFamily="34" charset="0"/>
                <a:ea typeface="Times New Roman"/>
                <a:cs typeface="Times New Roman"/>
                <a:sym typeface="Times New Roman"/>
              </a:rPr>
              <a:t>паводков</a:t>
            </a: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4" t="25831" r="12637" b="13708"/>
          <a:stretch/>
        </p:blipFill>
        <p:spPr bwMode="auto">
          <a:xfrm>
            <a:off x="5738379" y="2106772"/>
            <a:ext cx="3319896" cy="44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2" y="5281284"/>
            <a:ext cx="2420366" cy="128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94" y="5272658"/>
            <a:ext cx="2617746" cy="1311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77704" y="4983370"/>
            <a:ext cx="1660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Горшечнинское</a:t>
            </a: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5930" y="4982133"/>
            <a:ext cx="1660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Обречненское</a:t>
            </a:r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58339" y="1852721"/>
            <a:ext cx="320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100%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отечественная разработка</a:t>
            </a: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5" y="1680729"/>
            <a:ext cx="959799" cy="9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9"/>
          <a:stretch/>
        </p:blipFill>
        <p:spPr bwMode="auto">
          <a:xfrm>
            <a:off x="1090741" y="2639455"/>
            <a:ext cx="520521" cy="5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839993" y="2483232"/>
            <a:ext cx="335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Автономная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  </a:t>
            </a: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лет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33713" y="3948572"/>
            <a:ext cx="489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Доступ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режиме онлайн с любого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устройства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6"/>
          <a:stretch/>
        </p:blipFill>
        <p:spPr bwMode="auto">
          <a:xfrm>
            <a:off x="1065898" y="3289508"/>
            <a:ext cx="510582" cy="495368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41" y="3901709"/>
            <a:ext cx="463267" cy="46326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10087" r="14270" b="17369"/>
          <a:stretch/>
        </p:blipFill>
        <p:spPr bwMode="auto">
          <a:xfrm>
            <a:off x="6113669" y="1947591"/>
            <a:ext cx="2565161" cy="1556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t="19025" r="31095" b="13983"/>
          <a:stretch/>
        </p:blipFill>
        <p:spPr bwMode="auto">
          <a:xfrm>
            <a:off x="4958740" y="1852721"/>
            <a:ext cx="795080" cy="792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843674" y="4544965"/>
            <a:ext cx="489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Дешевле зарубежный аналогов в 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25" y="4465016"/>
            <a:ext cx="529436" cy="53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1043" y="3104041"/>
            <a:ext cx="4894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Отклонение от реальных замеров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не более </a:t>
            </a:r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</a:t>
            </a: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мм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8249" y="4271068"/>
            <a:ext cx="144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 раз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43</Words>
  <Application>Microsoft Office PowerPoint</Application>
  <PresentationFormat>Экран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Система контроля паводков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«Фабрика пилотирования проектов НТИ и  цифровой экономики в Новгородской области»</dc:title>
  <dc:creator>Образцов Андрей Юрьевич</dc:creator>
  <cp:lastModifiedBy>Образцов Андрей Юрьевич</cp:lastModifiedBy>
  <cp:revision>215</cp:revision>
  <dcterms:modified xsi:type="dcterms:W3CDTF">2022-03-25T06:16:51Z</dcterms:modified>
</cp:coreProperties>
</file>