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2" r:id="rId2"/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292" autoAdjust="0"/>
  </p:normalViewPr>
  <p:slideViewPr>
    <p:cSldViewPr snapToGrid="0">
      <p:cViewPr>
        <p:scale>
          <a:sx n="100" d="100"/>
          <a:sy n="100" d="100"/>
        </p:scale>
        <p:origin x="-99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C4D2F-25FA-40C1-BA4B-74B91E63B59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5D269-C552-4B20-A48D-918EE1EE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1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2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0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76412D-AEAB-A34F-B2F6-EA45B5BF4F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EFAE7B26-FFD4-154A-96F0-B7CDF255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537" y="399555"/>
            <a:ext cx="9824259" cy="1208751"/>
          </a:xfrm>
        </p:spPr>
        <p:txBody>
          <a:bodyPr>
            <a:normAutofit/>
          </a:bodyPr>
          <a:lstStyle>
            <a:lvl1pPr>
              <a:defRPr sz="3200" b="0" i="0">
                <a:latin typeface="Basis Grotesque Pro Medium" panose="0200050303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xmlns="" id="{F003C687-ED5C-414C-A0C5-12D1646539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5839" y="2006599"/>
            <a:ext cx="7713993" cy="3856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DED0CE7E-2A04-1849-ADB1-FE6D195E42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13185" y="2006601"/>
            <a:ext cx="3779172" cy="3856567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Basis Grotesque Pro" panose="02000503030000020004" pitchFamily="2" charset="0"/>
              </a:defRPr>
            </a:lvl1pPr>
          </a:lstStyle>
          <a:p>
            <a:r>
              <a:rPr lang="ru-RU" dirty="0"/>
              <a:t>
</a:t>
            </a:r>
          </a:p>
        </p:txBody>
      </p:sp>
      <p:sp>
        <p:nvSpPr>
          <p:cNvPr id="8" name="Дата 14">
            <a:extLst>
              <a:ext uri="{FF2B5EF4-FFF2-40B4-BE49-F238E27FC236}">
                <a16:creationId xmlns:a16="http://schemas.microsoft.com/office/drawing/2014/main" xmlns="" id="{5B4ED584-B9D9-9345-82F7-B730470098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75007" y="6261462"/>
            <a:ext cx="2743200" cy="365125"/>
          </a:xfrm>
        </p:spPr>
        <p:txBody>
          <a:bodyPr/>
          <a:lstStyle>
            <a:lvl1pPr>
              <a:defRPr sz="1600" b="0" i="0">
                <a:solidFill>
                  <a:srgbClr val="7E949C"/>
                </a:solidFill>
                <a:latin typeface="Basis Grotesque Pro Medium" panose="02000503030000020004" pitchFamily="2" charset="0"/>
              </a:defRPr>
            </a:lvl1pPr>
          </a:lstStyle>
          <a:p>
            <a:r>
              <a:rPr lang="ru-RU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C2584A-A9FC-7D47-AC08-6F38F6240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CC133B1-1598-614B-A12D-CF9A8A26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28806F49-72CD-6948-ABF5-8C14EB98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F8500365-335F-6844-A0BE-7536891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F300244-8B1F-D741-B497-8F3ECF53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6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3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9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7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9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1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1A7A-95F2-48E4-9608-EE988DF38D1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C7F7-9D7A-4AB3-A68E-0FAC26DFF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1.svg"/><Relationship Id="rId4" Type="http://schemas.openxmlformats.org/officeDocument/2006/relationships/image" Target="../media/image3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6"/>
            <a:ext cx="12175668" cy="6853765"/>
          </a:xfrm>
          <a:prstGeom prst="rect">
            <a:avLst/>
          </a:prstGeom>
        </p:spPr>
      </p:pic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xmlns="" id="{EBFFDCB6-24AC-7342-96E9-67C4E6223963}"/>
              </a:ext>
            </a:extLst>
          </p:cNvPr>
          <p:cNvSpPr/>
          <p:nvPr/>
        </p:nvSpPr>
        <p:spPr>
          <a:xfrm>
            <a:off x="-1" y="-59765"/>
            <a:ext cx="8468852" cy="69519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2391" h="6869152">
                <a:moveTo>
                  <a:pt x="0" y="0"/>
                </a:moveTo>
                <a:lnTo>
                  <a:pt x="7632391" y="11151"/>
                </a:lnTo>
                <a:lnTo>
                  <a:pt x="5371493" y="6858002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3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D03DBC-3C8F-4B4F-B28A-E402C22F7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175" y="6222258"/>
            <a:ext cx="2057400" cy="469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C75B5B4-83FA-4F4D-B76B-5869B411E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1873" y="206909"/>
            <a:ext cx="1521531" cy="15215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A2796B-AF52-DB49-A6E6-D5A8B45C23AE}"/>
              </a:ext>
            </a:extLst>
          </p:cNvPr>
          <p:cNvSpPr txBox="1"/>
          <p:nvPr/>
        </p:nvSpPr>
        <p:spPr>
          <a:xfrm>
            <a:off x="664487" y="1600167"/>
            <a:ext cx="6919655" cy="3539815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algn="l"/>
            <a:r>
              <a:rPr lang="ru-RU" sz="2667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проект</a:t>
            </a:r>
          </a:p>
          <a:p>
            <a:pPr algn="l"/>
            <a:endParaRPr lang="ru-RU" sz="2667" dirty="0">
              <a:solidFill>
                <a:schemeClr val="bg1"/>
              </a:solidFill>
              <a:latin typeface="Calibri (Основной текст)"/>
              <a:cs typeface="Arial" panose="020B0604020202020204" pitchFamily="34" charset="0"/>
            </a:endParaRPr>
          </a:p>
          <a:p>
            <a:r>
              <a:rPr lang="ru-RU" sz="4267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АВТОМАТИЗИРОВАННЫЙ МОНИТОРИНГ ПАВОДКОВОЙ ОБСТАНОВКИ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13403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58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</Words>
  <Application>Microsoft Office PowerPoint</Application>
  <PresentationFormat>Произвольный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think-cell Slide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 Константин Владиславович</dc:creator>
  <cp:lastModifiedBy>Образцов Андрей Юрьевич</cp:lastModifiedBy>
  <cp:revision>33</cp:revision>
  <dcterms:created xsi:type="dcterms:W3CDTF">2021-10-11T06:41:05Z</dcterms:created>
  <dcterms:modified xsi:type="dcterms:W3CDTF">2022-03-01T11:56:38Z</dcterms:modified>
</cp:coreProperties>
</file>