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3" r:id="rId3"/>
    <p:sldId id="298" r:id="rId4"/>
    <p:sldId id="299" r:id="rId5"/>
    <p:sldId id="300" r:id="rId6"/>
    <p:sldId id="301" r:id="rId7"/>
    <p:sldId id="302" r:id="rId8"/>
    <p:sldId id="28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496944" cy="2736304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ОНЛАЙН-СЕРВИС</a:t>
            </a:r>
            <a:br>
              <a:rPr lang="ru-RU" sz="6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6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ШАГНАВСТРЕЧУ</a:t>
            </a:r>
            <a:r>
              <a:rPr lang="ru-RU" sz="60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616624"/>
          </a:xfrm>
        </p:spPr>
        <p:txBody>
          <a:bodyPr>
            <a:noAutofit/>
          </a:bodyPr>
          <a:lstStyle/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исполнения Комплекса  мероприятий пилотного проекта по формированию единой региональной системы взаимодействия между органами исполнительной власти, организациями и семьями, воспитывающими детей с ментальными нарушениями, в том числе с синдромом Дауна в 1 полугодии 2020 года КГБУСО «Краевой реабилитационный центр для детей и подростков с ограниченными возможностями «Родник» совместно со студией веб-дизайна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Алтайсиб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разработал и создал онлайн-сервис «#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шагнавстречу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работы с добровольческим активом. 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Онлайн-сервисом можно пользоваться только авторизированным пользователям и добровольцам, прошедшим обучение в рамках пилотного проекта. Родители, которым нужна помощь в сопровождении в магазин, в поликлинику или др., на сервисе заполняют форму, а помощникам-добровольцам приходит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-уведомления о том, что семья нуждается в том или ином виде помощи, на которое они могут «откликнуться». 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функция работает и в обратном порядке: доброволец может заполнить форму с информацией, что готов помочь, указав, где, когда, чем, а семья может «откликнуться».  При этом на сервисе можно провести фильтрацию сообщений по дате, времени, месту и виду необходимой помощи.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воспользоваться онлайн-сервисом, необходимо скачать данное приложение и зарегистрироваться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47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нструкция по установке онлайн-сервиса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шагнавстречу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48661" y="5157192"/>
            <a:ext cx="3187235" cy="136815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 ШАГ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приложении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Маркет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набрать #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шагнавстречу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 descr="D:\Документы\МЕРОПРИЯТИЯ\ШАГ НАВСТРЕЧУ\Скриншоты онлайн-сервис\9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2448272" cy="386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8" descr="D:\Документы\МЕРОПРИЯТИЯ\ШАГ НАВСТРЕЧУ\Скриншоты онлайн-сервис\8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247608"/>
            <a:ext cx="225690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3"/>
          <p:cNvSpPr>
            <a:spLocks noGrp="1"/>
          </p:cNvSpPr>
          <p:nvPr>
            <p:ph type="body" idx="1"/>
          </p:nvPr>
        </p:nvSpPr>
        <p:spPr>
          <a:xfrm>
            <a:off x="5220072" y="5157192"/>
            <a:ext cx="3187235" cy="136815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 ШАГ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Выбрать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из списка и установить #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шагнавстречу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744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48659" y="5229200"/>
            <a:ext cx="3187235" cy="1073763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 ШАГ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Открыть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приложение #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шагнавстречу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3"/>
          <p:cNvSpPr>
            <a:spLocks noGrp="1"/>
          </p:cNvSpPr>
          <p:nvPr>
            <p:ph type="body" idx="1"/>
          </p:nvPr>
        </p:nvSpPr>
        <p:spPr>
          <a:xfrm>
            <a:off x="5220072" y="5229200"/>
            <a:ext cx="3312368" cy="1073763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 ШАГ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Выбрать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опцию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регистрацией»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 descr="D:\Документы\МЕРОПРИЯТИЯ\ШАГ НАВСТРЕЧУ\Скриншоты онлайн-сервис\7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825" y="1290388"/>
            <a:ext cx="2256905" cy="386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Объект 10" descr="D:\Документы\МЕРОПРИЯТИЯ\ШАГ НАВСТРЕЧУ\Скриншоты онлайн-сервис\6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16050"/>
            <a:ext cx="2300372" cy="374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557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48661" y="5517232"/>
            <a:ext cx="3547275" cy="10081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 ШАГ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Заполнить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поля  «логин» и «пароль», зарегистрироваться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idx="1"/>
          </p:nvPr>
        </p:nvSpPr>
        <p:spPr>
          <a:xfrm>
            <a:off x="5220072" y="5517232"/>
            <a:ext cx="3466728" cy="10081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 ШАГ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Выберите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тип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пользователя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Объект 10" descr="D:\Документы\МЕРОПРИЯТИЯ\ШАГ НАВСТРЕЧУ\Скриншоты онлайн-сервис\5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955" y="1444625"/>
            <a:ext cx="2298678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Объект 11" descr="D:\Документы\МЕРОПРИЯТИЯ\ШАГ НАВСТРЕЧУ\Скриншоты онлайн-сервис\4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7239" y="1444625"/>
            <a:ext cx="2297346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7653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78382" y="5661248"/>
            <a:ext cx="3187235" cy="93610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7 ШАГ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Заполните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предлагаемые поля, нажмите «Регистрация»</a:t>
            </a:r>
          </a:p>
        </p:txBody>
      </p:sp>
      <p:pic>
        <p:nvPicPr>
          <p:cNvPr id="11" name="Объект 10" descr="D:\Документы\МЕРОПРИЯТИЯ\ШАГ НАВСТРЕЧУ\Скриншоты онлайн-сервис\3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216" y="1451624"/>
            <a:ext cx="2290156" cy="392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Объект 11" descr="D:\Документы\МЕРОПРИЯТИЯ\ШАГ НАВСТРЕЧУ\Скриншоты онлайн-сервис\2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7047" y="1444625"/>
            <a:ext cx="2297730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66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48661" y="5517232"/>
            <a:ext cx="3547275" cy="10081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8 ШАГ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Теперь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Вам доступны следующие разделы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idx="1"/>
          </p:nvPr>
        </p:nvSpPr>
        <p:spPr>
          <a:xfrm>
            <a:off x="4499992" y="5517232"/>
            <a:ext cx="4186808" cy="10081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9 ШАГ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разделе «онлайн-сервис» можно увидеть предложения от волонтеров, а также оставить собственную заявку</a:t>
            </a:r>
          </a:p>
        </p:txBody>
      </p:sp>
      <p:pic>
        <p:nvPicPr>
          <p:cNvPr id="8" name="Объект 7" descr="D:\Документы\МЕРОПРИЯТИЯ\ШАГ НАВСТРЕЧУ\Скриншоты онлайн-сервис\10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44624"/>
            <a:ext cx="2232248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Объект 12" descr="D:\Документы\МЕРОПРИЯТИЯ\ШАГ НАВСТРЕЧУ\Скриншоты онлайн-сервис\1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9396" y="1444625"/>
            <a:ext cx="2295795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1281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1\Desktop\ФЕСТИВАЛЬ ЯРМАРКА\отчет муниципальный уровень\фото\ФОТОСЕССИЯ\IMG_323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856075" cy="4455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846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827</TotalTime>
  <Words>294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Lucida Sans Unicode</vt:lpstr>
      <vt:lpstr>Times New Roman</vt:lpstr>
      <vt:lpstr>Verdana</vt:lpstr>
      <vt:lpstr>Wingdings 2</vt:lpstr>
      <vt:lpstr>Wingdings 3</vt:lpstr>
      <vt:lpstr>Открытая</vt:lpstr>
      <vt:lpstr>ОНЛАЙН-СЕРВИС #ШАГНАВСТРЕЧУ </vt:lpstr>
      <vt:lpstr>Презентация PowerPoint</vt:lpstr>
      <vt:lpstr>Инструкция по установке онлайн-сервиса #шагнавстречу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информационных ресурсах для родителей,  воспитывающих детей с ментальными нарушениями,  в том числе с синдромом Дауна,  в рамках реализации пилотного проекта  «ШАГ НАВСТРЕЧУ»</dc:title>
  <dc:creator>1</dc:creator>
  <cp:lastModifiedBy>1</cp:lastModifiedBy>
  <cp:revision>52</cp:revision>
  <dcterms:created xsi:type="dcterms:W3CDTF">2020-02-14T01:53:06Z</dcterms:created>
  <dcterms:modified xsi:type="dcterms:W3CDTF">2020-09-09T09:02:19Z</dcterms:modified>
</cp:coreProperties>
</file>