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906000" cy="6858000" type="A4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10" d="100"/>
          <a:sy n="110" d="100"/>
        </p:scale>
        <p:origin x="394" y="-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F1D-B402-43A9-9AFE-2563FD1A2C5E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E8045-2ABD-4998-82F3-1F623D609B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177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F1D-B402-43A9-9AFE-2563FD1A2C5E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E8045-2ABD-4998-82F3-1F623D609B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729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F1D-B402-43A9-9AFE-2563FD1A2C5E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E8045-2ABD-4998-82F3-1F623D609B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740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F1D-B402-43A9-9AFE-2563FD1A2C5E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E8045-2ABD-4998-82F3-1F623D609B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805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F1D-B402-43A9-9AFE-2563FD1A2C5E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E8045-2ABD-4998-82F3-1F623D609B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565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F1D-B402-43A9-9AFE-2563FD1A2C5E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E8045-2ABD-4998-82F3-1F623D609B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157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F1D-B402-43A9-9AFE-2563FD1A2C5E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E8045-2ABD-4998-82F3-1F623D609B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895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F1D-B402-43A9-9AFE-2563FD1A2C5E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E8045-2ABD-4998-82F3-1F623D609B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304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F1D-B402-43A9-9AFE-2563FD1A2C5E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E8045-2ABD-4998-82F3-1F623D609B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701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F1D-B402-43A9-9AFE-2563FD1A2C5E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E8045-2ABD-4998-82F3-1F623D609B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525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F1D-B402-43A9-9AFE-2563FD1A2C5E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E8045-2ABD-4998-82F3-1F623D609B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8533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60F1D-B402-43A9-9AFE-2563FD1A2C5E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E8045-2ABD-4998-82F3-1F623D609B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603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6547113"/>
              </p:ext>
            </p:extLst>
          </p:nvPr>
        </p:nvGraphicFramePr>
        <p:xfrm>
          <a:off x="0" y="0"/>
          <a:ext cx="9906000" cy="68938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Acrobat Document" r:id="rId3" imgW="6415978" imgH="4533761" progId="AcroExch.Document.DC">
                  <p:embed/>
                </p:oleObj>
              </mc:Choice>
              <mc:Fallback>
                <p:oleObj name="Acrobat Document" r:id="rId3" imgW="6415978" imgH="453376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906000" cy="68938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1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887770"/>
              </p:ext>
            </p:extLst>
          </p:nvPr>
        </p:nvGraphicFramePr>
        <p:xfrm>
          <a:off x="0" y="0"/>
          <a:ext cx="9906000" cy="6999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Acrobat Document" r:id="rId3" imgW="6415978" imgH="4533761" progId="AcroExch.Document.DC">
                  <p:embed/>
                </p:oleObj>
              </mc:Choice>
              <mc:Fallback>
                <p:oleObj name="Acrobat Document" r:id="rId3" imgW="6415978" imgH="453376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906000" cy="69993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4124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3163138"/>
              </p:ext>
            </p:extLst>
          </p:nvPr>
        </p:nvGraphicFramePr>
        <p:xfrm>
          <a:off x="0" y="0"/>
          <a:ext cx="9906000" cy="6999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name="Acrobat Document" r:id="rId3" imgW="6415978" imgH="4533761" progId="AcroExch.Document.DC">
                  <p:embed/>
                </p:oleObj>
              </mc:Choice>
              <mc:Fallback>
                <p:oleObj name="Acrobat Document" r:id="rId3" imgW="6415978" imgH="453376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906000" cy="69993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3923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5245339"/>
              </p:ext>
            </p:extLst>
          </p:nvPr>
        </p:nvGraphicFramePr>
        <p:xfrm>
          <a:off x="-8509" y="-8510"/>
          <a:ext cx="9914509" cy="7005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Acrobat Document" r:id="rId3" imgW="6415978" imgH="4533761" progId="AcroExch.Document.DC">
                  <p:embed/>
                </p:oleObj>
              </mc:Choice>
              <mc:Fallback>
                <p:oleObj name="Acrobat Document" r:id="rId3" imgW="6415978" imgH="453376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8509" y="-8510"/>
                        <a:ext cx="9914509" cy="70054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63734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6954143"/>
              </p:ext>
            </p:extLst>
          </p:nvPr>
        </p:nvGraphicFramePr>
        <p:xfrm>
          <a:off x="0" y="0"/>
          <a:ext cx="9906000" cy="6999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Acrobat Document" r:id="rId3" imgW="6415978" imgH="4533761" progId="AcroExch.Document.DC">
                  <p:embed/>
                </p:oleObj>
              </mc:Choice>
              <mc:Fallback>
                <p:oleObj name="Acrobat Document" r:id="rId3" imgW="6415978" imgH="453376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906000" cy="69993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5574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1864185"/>
              </p:ext>
            </p:extLst>
          </p:nvPr>
        </p:nvGraphicFramePr>
        <p:xfrm>
          <a:off x="0" y="0"/>
          <a:ext cx="9906000" cy="6999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Acrobat Document" r:id="rId3" imgW="6415978" imgH="4533761" progId="AcroExch.Document.DC">
                  <p:embed/>
                </p:oleObj>
              </mc:Choice>
              <mc:Fallback>
                <p:oleObj name="Acrobat Document" r:id="rId3" imgW="6415978" imgH="453376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906000" cy="69993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036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7008631"/>
              </p:ext>
            </p:extLst>
          </p:nvPr>
        </p:nvGraphicFramePr>
        <p:xfrm>
          <a:off x="0" y="0"/>
          <a:ext cx="9906000" cy="6999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Acrobat Document" r:id="rId3" imgW="6415978" imgH="4533761" progId="AcroExch.Document.DC">
                  <p:embed/>
                </p:oleObj>
              </mc:Choice>
              <mc:Fallback>
                <p:oleObj name="Acrobat Document" r:id="rId3" imgW="6415978" imgH="453376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906000" cy="69993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70438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6083317"/>
              </p:ext>
            </p:extLst>
          </p:nvPr>
        </p:nvGraphicFramePr>
        <p:xfrm>
          <a:off x="0" y="0"/>
          <a:ext cx="9906000" cy="6999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Acrobat Document" r:id="rId3" imgW="6415978" imgH="4533761" progId="AcroExch.Document.DC">
                  <p:embed/>
                </p:oleObj>
              </mc:Choice>
              <mc:Fallback>
                <p:oleObj name="Acrobat Document" r:id="rId3" imgW="6415978" imgH="453376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906000" cy="69993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87308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1137697"/>
              </p:ext>
            </p:extLst>
          </p:nvPr>
        </p:nvGraphicFramePr>
        <p:xfrm>
          <a:off x="0" y="0"/>
          <a:ext cx="9906000" cy="6999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Acrobat Document" r:id="rId3" imgW="6415978" imgH="4533761" progId="AcroExch.Document.DC">
                  <p:embed/>
                </p:oleObj>
              </mc:Choice>
              <mc:Fallback>
                <p:oleObj name="Acrobat Document" r:id="rId3" imgW="6415978" imgH="453376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906000" cy="69993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85005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5632000"/>
              </p:ext>
            </p:extLst>
          </p:nvPr>
        </p:nvGraphicFramePr>
        <p:xfrm>
          <a:off x="0" y="-1"/>
          <a:ext cx="9911778" cy="70034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Acrobat Document" r:id="rId3" imgW="6415978" imgH="4533761" progId="AcroExch.Document.DC">
                  <p:embed/>
                </p:oleObj>
              </mc:Choice>
              <mc:Fallback>
                <p:oleObj name="Acrobat Document" r:id="rId3" imgW="6415978" imgH="453376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"/>
                        <a:ext cx="9911778" cy="70034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20423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6006827"/>
              </p:ext>
            </p:extLst>
          </p:nvPr>
        </p:nvGraphicFramePr>
        <p:xfrm>
          <a:off x="0" y="0"/>
          <a:ext cx="9906000" cy="6999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Acrobat Document" r:id="rId3" imgW="6415978" imgH="4533761" progId="AcroExch.Document.DC">
                  <p:embed/>
                </p:oleObj>
              </mc:Choice>
              <mc:Fallback>
                <p:oleObj name="Acrobat Document" r:id="rId3" imgW="6415978" imgH="453376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906000" cy="69993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12149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</TotalTime>
  <Words>0</Words>
  <Application>Microsoft Office PowerPoint</Application>
  <PresentationFormat>Лист A4 (210x297 мм)</PresentationFormat>
  <Paragraphs>0</Paragraphs>
  <Slides>11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Adobe 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</cp:revision>
  <dcterms:created xsi:type="dcterms:W3CDTF">2021-10-21T20:33:08Z</dcterms:created>
  <dcterms:modified xsi:type="dcterms:W3CDTF">2021-10-21T20:40:33Z</dcterms:modified>
</cp:coreProperties>
</file>