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</p:sldMasterIdLst>
  <p:notesMasterIdLst>
    <p:notesMasterId r:id="rId6"/>
  </p:notesMasterIdLst>
  <p:sldIdLst>
    <p:sldId id="257" r:id="rId2"/>
    <p:sldId id="279" r:id="rId3"/>
    <p:sldId id="280" r:id="rId4"/>
    <p:sldId id="282" r:id="rId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F20258-6077-4244-B803-D938620D0553}">
          <p14:sldIdLst>
            <p14:sldId id="257"/>
            <p14:sldId id="279"/>
            <p14:sldId id="280"/>
            <p14:sldId id="282"/>
          </p14:sldIdLst>
        </p14:section>
        <p14:section name="Раздел без заголовка" id="{F0DB1AF5-4D75-476E-81B7-0DBC5ABD018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8037" autoAdjust="0"/>
  </p:normalViewPr>
  <p:slideViewPr>
    <p:cSldViewPr snapToGrid="0">
      <p:cViewPr varScale="1">
        <p:scale>
          <a:sx n="89" d="100"/>
          <a:sy n="89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473E8-1980-4D2B-89ED-ED7B24AF9B5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DF4F2F2-CA24-43BF-B639-5DB4B7417EF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sz="2000" b="1" dirty="0"/>
            <a:t>«Сопровождаемое проживание инвалидов</a:t>
          </a:r>
        </a:p>
        <a:p>
          <a:pPr>
            <a:lnSpc>
              <a:spcPct val="100000"/>
            </a:lnSpc>
            <a:defRPr cap="all"/>
          </a:pPr>
          <a:r>
            <a:rPr lang="ru-RU" sz="2000" b="1" dirty="0"/>
            <a:t> в условиях социального общежития </a:t>
          </a:r>
          <a:r>
            <a:rPr lang="ru-RU" sz="1500" b="1" dirty="0"/>
            <a:t>»</a:t>
          </a:r>
          <a:endParaRPr lang="en-US" sz="1500" dirty="0"/>
        </a:p>
      </dgm:t>
    </dgm:pt>
    <dgm:pt modelId="{9DEE15C5-FFAE-4176-B082-7CABAB97C9E2}" type="parTrans" cxnId="{870DA679-36A5-4634-8B63-8D68EBD81661}">
      <dgm:prSet/>
      <dgm:spPr/>
      <dgm:t>
        <a:bodyPr/>
        <a:lstStyle/>
        <a:p>
          <a:endParaRPr lang="en-US"/>
        </a:p>
      </dgm:t>
    </dgm:pt>
    <dgm:pt modelId="{1B461CFC-FF91-47AC-A846-F2D098467511}" type="sibTrans" cxnId="{870DA679-36A5-4634-8B63-8D68EBD81661}">
      <dgm:prSet/>
      <dgm:spPr/>
      <dgm:t>
        <a:bodyPr/>
        <a:lstStyle/>
        <a:p>
          <a:endParaRPr lang="en-US"/>
        </a:p>
      </dgm:t>
    </dgm:pt>
    <dgm:pt modelId="{B982FC87-1DB1-4B94-A0DF-2C973E6F84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39A98946-4C8B-4277-8D07-661D7A840B2E}" type="parTrans" cxnId="{D519D17F-C5EB-4A4B-BAC9-51B21B5626F4}">
      <dgm:prSet/>
      <dgm:spPr/>
      <dgm:t>
        <a:bodyPr/>
        <a:lstStyle/>
        <a:p>
          <a:endParaRPr lang="en-US"/>
        </a:p>
      </dgm:t>
    </dgm:pt>
    <dgm:pt modelId="{18687CC4-7507-4B1B-92B3-C5D3577579B4}" type="sibTrans" cxnId="{D519D17F-C5EB-4A4B-BAC9-51B21B5626F4}">
      <dgm:prSet/>
      <dgm:spPr/>
      <dgm:t>
        <a:bodyPr/>
        <a:lstStyle/>
        <a:p>
          <a:endParaRPr lang="en-US"/>
        </a:p>
      </dgm:t>
    </dgm:pt>
    <dgm:pt modelId="{840CAB9F-554A-4ED0-BBBD-26A05507AA8B}" type="pres">
      <dgm:prSet presAssocID="{E13473E8-1980-4D2B-89ED-ED7B24AF9B53}" presName="root" presStyleCnt="0">
        <dgm:presLayoutVars>
          <dgm:dir/>
          <dgm:resizeHandles val="exact"/>
        </dgm:presLayoutVars>
      </dgm:prSet>
      <dgm:spPr/>
    </dgm:pt>
    <dgm:pt modelId="{09CF257A-AE9D-4D7C-986E-302C2823AA66}" type="pres">
      <dgm:prSet presAssocID="{2DF4F2F2-CA24-43BF-B639-5DB4B7417EF5}" presName="compNode" presStyleCnt="0"/>
      <dgm:spPr/>
    </dgm:pt>
    <dgm:pt modelId="{EA6CCBDA-87B2-4D89-AB46-C5D04072A433}" type="pres">
      <dgm:prSet presAssocID="{2DF4F2F2-CA24-43BF-B639-5DB4B7417EF5}" presName="iconBgRect" presStyleLbl="bgShp" presStyleIdx="0" presStyleCnt="2"/>
      <dgm:spPr/>
    </dgm:pt>
    <dgm:pt modelId="{AF8F28F3-9DDA-451C-AE4B-A977ECB1A2BE}" type="pres">
      <dgm:prSet presAssocID="{2DF4F2F2-CA24-43BF-B639-5DB4B7417E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CFC58075-0F90-40FB-B60C-AAE45DACC338}" type="pres">
      <dgm:prSet presAssocID="{2DF4F2F2-CA24-43BF-B639-5DB4B7417EF5}" presName="spaceRect" presStyleCnt="0"/>
      <dgm:spPr/>
    </dgm:pt>
    <dgm:pt modelId="{544F952D-8AA9-4030-A330-AE633D01C04D}" type="pres">
      <dgm:prSet presAssocID="{2DF4F2F2-CA24-43BF-B639-5DB4B7417EF5}" presName="textRect" presStyleLbl="revTx" presStyleIdx="0" presStyleCnt="2" custScaleX="587076">
        <dgm:presLayoutVars>
          <dgm:chMax val="1"/>
          <dgm:chPref val="1"/>
        </dgm:presLayoutVars>
      </dgm:prSet>
      <dgm:spPr/>
    </dgm:pt>
    <dgm:pt modelId="{E32C44BA-3A25-47A6-B631-284A59D6F3B4}" type="pres">
      <dgm:prSet presAssocID="{1B461CFC-FF91-47AC-A846-F2D098467511}" presName="sibTrans" presStyleCnt="0"/>
      <dgm:spPr/>
    </dgm:pt>
    <dgm:pt modelId="{43A23709-8392-4DAB-90E8-D158E7520306}" type="pres">
      <dgm:prSet presAssocID="{B982FC87-1DB1-4B94-A0DF-2C973E6F84BE}" presName="compNode" presStyleCnt="0"/>
      <dgm:spPr/>
    </dgm:pt>
    <dgm:pt modelId="{F2B36FF5-2062-4766-BBFD-DD71700E286F}" type="pres">
      <dgm:prSet presAssocID="{B982FC87-1DB1-4B94-A0DF-2C973E6F84BE}" presName="iconBgRect" presStyleLbl="bgShp" presStyleIdx="1" presStyleCnt="2"/>
      <dgm:spPr/>
    </dgm:pt>
    <dgm:pt modelId="{C9C10473-866F-4E9A-A1A6-0E06B57BE0AA}" type="pres">
      <dgm:prSet presAssocID="{B982FC87-1DB1-4B94-A0DF-2C973E6F84BE}" presName="iconRect" presStyleLbl="node1" presStyleIdx="1" presStyleCnt="2" custScaleY="767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DE29172-DF5A-4B19-8423-5D6C4E584C0E}" type="pres">
      <dgm:prSet presAssocID="{B982FC87-1DB1-4B94-A0DF-2C973E6F84BE}" presName="spaceRect" presStyleCnt="0"/>
      <dgm:spPr/>
    </dgm:pt>
    <dgm:pt modelId="{1E28E6DF-25E6-4053-B27C-D9706E8BFD91}" type="pres">
      <dgm:prSet presAssocID="{B982FC87-1DB1-4B94-A0DF-2C973E6F84B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D64A953-8559-4CEE-ABE2-E6B58A636638}" type="presOf" srcId="{B982FC87-1DB1-4B94-A0DF-2C973E6F84BE}" destId="{1E28E6DF-25E6-4053-B27C-D9706E8BFD91}" srcOrd="0" destOrd="0" presId="urn:microsoft.com/office/officeart/2018/5/layout/IconCircleLabelList"/>
    <dgm:cxn modelId="{870DA679-36A5-4634-8B63-8D68EBD81661}" srcId="{E13473E8-1980-4D2B-89ED-ED7B24AF9B53}" destId="{2DF4F2F2-CA24-43BF-B639-5DB4B7417EF5}" srcOrd="0" destOrd="0" parTransId="{9DEE15C5-FFAE-4176-B082-7CABAB97C9E2}" sibTransId="{1B461CFC-FF91-47AC-A846-F2D098467511}"/>
    <dgm:cxn modelId="{D519D17F-C5EB-4A4B-BAC9-51B21B5626F4}" srcId="{E13473E8-1980-4D2B-89ED-ED7B24AF9B53}" destId="{B982FC87-1DB1-4B94-A0DF-2C973E6F84BE}" srcOrd="1" destOrd="0" parTransId="{39A98946-4C8B-4277-8D07-661D7A840B2E}" sibTransId="{18687CC4-7507-4B1B-92B3-C5D3577579B4}"/>
    <dgm:cxn modelId="{E51047C6-7B18-4BBA-BC25-D339E37CEE54}" type="presOf" srcId="{E13473E8-1980-4D2B-89ED-ED7B24AF9B53}" destId="{840CAB9F-554A-4ED0-BBBD-26A05507AA8B}" srcOrd="0" destOrd="0" presId="urn:microsoft.com/office/officeart/2018/5/layout/IconCircleLabelList"/>
    <dgm:cxn modelId="{1D3D32F5-FEA6-466A-955D-24462DEED4A2}" type="presOf" srcId="{2DF4F2F2-CA24-43BF-B639-5DB4B7417EF5}" destId="{544F952D-8AA9-4030-A330-AE633D01C04D}" srcOrd="0" destOrd="0" presId="urn:microsoft.com/office/officeart/2018/5/layout/IconCircleLabelList"/>
    <dgm:cxn modelId="{F47C38F8-5D44-41DA-8F28-EBF124173FDD}" type="presParOf" srcId="{840CAB9F-554A-4ED0-BBBD-26A05507AA8B}" destId="{09CF257A-AE9D-4D7C-986E-302C2823AA66}" srcOrd="0" destOrd="0" presId="urn:microsoft.com/office/officeart/2018/5/layout/IconCircleLabelList"/>
    <dgm:cxn modelId="{FE36A00E-9A1F-4939-9380-674A8CD7EF48}" type="presParOf" srcId="{09CF257A-AE9D-4D7C-986E-302C2823AA66}" destId="{EA6CCBDA-87B2-4D89-AB46-C5D04072A433}" srcOrd="0" destOrd="0" presId="urn:microsoft.com/office/officeart/2018/5/layout/IconCircleLabelList"/>
    <dgm:cxn modelId="{7C6F7D6C-44C2-4949-BAEC-2D894D9E43F0}" type="presParOf" srcId="{09CF257A-AE9D-4D7C-986E-302C2823AA66}" destId="{AF8F28F3-9DDA-451C-AE4B-A977ECB1A2BE}" srcOrd="1" destOrd="0" presId="urn:microsoft.com/office/officeart/2018/5/layout/IconCircleLabelList"/>
    <dgm:cxn modelId="{8B28B59C-69E9-4D08-8E58-7DD29D0045BB}" type="presParOf" srcId="{09CF257A-AE9D-4D7C-986E-302C2823AA66}" destId="{CFC58075-0F90-40FB-B60C-AAE45DACC338}" srcOrd="2" destOrd="0" presId="urn:microsoft.com/office/officeart/2018/5/layout/IconCircleLabelList"/>
    <dgm:cxn modelId="{066BA5F0-5D9A-4904-9500-76955543FE6F}" type="presParOf" srcId="{09CF257A-AE9D-4D7C-986E-302C2823AA66}" destId="{544F952D-8AA9-4030-A330-AE633D01C04D}" srcOrd="3" destOrd="0" presId="urn:microsoft.com/office/officeart/2018/5/layout/IconCircleLabelList"/>
    <dgm:cxn modelId="{2CEF866A-6A1D-4F8A-A6D3-1FEED038D8DF}" type="presParOf" srcId="{840CAB9F-554A-4ED0-BBBD-26A05507AA8B}" destId="{E32C44BA-3A25-47A6-B631-284A59D6F3B4}" srcOrd="1" destOrd="0" presId="urn:microsoft.com/office/officeart/2018/5/layout/IconCircleLabelList"/>
    <dgm:cxn modelId="{D9738459-B509-49C5-B024-979C2CE6FAA0}" type="presParOf" srcId="{840CAB9F-554A-4ED0-BBBD-26A05507AA8B}" destId="{43A23709-8392-4DAB-90E8-D158E7520306}" srcOrd="2" destOrd="0" presId="urn:microsoft.com/office/officeart/2018/5/layout/IconCircleLabelList"/>
    <dgm:cxn modelId="{1E213081-DBF7-4C9B-84FC-EC6BC405A534}" type="presParOf" srcId="{43A23709-8392-4DAB-90E8-D158E7520306}" destId="{F2B36FF5-2062-4766-BBFD-DD71700E286F}" srcOrd="0" destOrd="0" presId="urn:microsoft.com/office/officeart/2018/5/layout/IconCircleLabelList"/>
    <dgm:cxn modelId="{2778FE97-74D3-424C-8776-527B285F2032}" type="presParOf" srcId="{43A23709-8392-4DAB-90E8-D158E7520306}" destId="{C9C10473-866F-4E9A-A1A6-0E06B57BE0AA}" srcOrd="1" destOrd="0" presId="urn:microsoft.com/office/officeart/2018/5/layout/IconCircleLabelList"/>
    <dgm:cxn modelId="{8B299AC4-BA6C-4FA5-A246-32D62CA282DA}" type="presParOf" srcId="{43A23709-8392-4DAB-90E8-D158E7520306}" destId="{3DE29172-DF5A-4B19-8423-5D6C4E584C0E}" srcOrd="2" destOrd="0" presId="urn:microsoft.com/office/officeart/2018/5/layout/IconCircleLabelList"/>
    <dgm:cxn modelId="{CA0F7326-BFDB-4C21-AA47-862F91FAA2AA}" type="presParOf" srcId="{43A23709-8392-4DAB-90E8-D158E7520306}" destId="{1E28E6DF-25E6-4053-B27C-D9706E8BFD9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CBDA-87B2-4D89-AB46-C5D04072A433}">
      <dsp:nvSpPr>
        <dsp:cNvPr id="0" name=""/>
        <dsp:cNvSpPr/>
      </dsp:nvSpPr>
      <dsp:spPr>
        <a:xfrm>
          <a:off x="3871394" y="1843"/>
          <a:ext cx="853523" cy="853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F28F3-9DDA-451C-AE4B-A977ECB1A2BE}">
      <dsp:nvSpPr>
        <dsp:cNvPr id="0" name=""/>
        <dsp:cNvSpPr/>
      </dsp:nvSpPr>
      <dsp:spPr>
        <a:xfrm>
          <a:off x="4053292" y="183742"/>
          <a:ext cx="489726" cy="4897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952D-8AA9-4030-A330-AE633D01C04D}">
      <dsp:nvSpPr>
        <dsp:cNvPr id="0" name=""/>
        <dsp:cNvSpPr/>
      </dsp:nvSpPr>
      <dsp:spPr>
        <a:xfrm>
          <a:off x="190917" y="1121218"/>
          <a:ext cx="8214477" cy="64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b="1" kern="1200" dirty="0"/>
            <a:t>«Сопровождаемое проживание инвалидов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b="1" kern="1200" dirty="0"/>
            <a:t> в условиях социального общежития </a:t>
          </a:r>
          <a:r>
            <a:rPr lang="ru-RU" sz="1500" b="1" kern="1200" dirty="0"/>
            <a:t>»</a:t>
          </a:r>
          <a:endParaRPr lang="en-US" sz="1500" kern="1200" dirty="0"/>
        </a:p>
      </dsp:txBody>
      <dsp:txXfrm>
        <a:off x="190917" y="1121218"/>
        <a:ext cx="8214477" cy="644597"/>
      </dsp:txXfrm>
    </dsp:sp>
    <dsp:sp modelId="{F2B36FF5-2062-4766-BBFD-DD71700E286F}">
      <dsp:nvSpPr>
        <dsp:cNvPr id="0" name=""/>
        <dsp:cNvSpPr/>
      </dsp:nvSpPr>
      <dsp:spPr>
        <a:xfrm>
          <a:off x="3871394" y="2115620"/>
          <a:ext cx="853523" cy="853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10473-866F-4E9A-A1A6-0E06B57BE0AA}">
      <dsp:nvSpPr>
        <dsp:cNvPr id="0" name=""/>
        <dsp:cNvSpPr/>
      </dsp:nvSpPr>
      <dsp:spPr>
        <a:xfrm>
          <a:off x="4053292" y="2354530"/>
          <a:ext cx="489726" cy="37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8E6DF-25E6-4053-B27C-D9706E8BFD91}">
      <dsp:nvSpPr>
        <dsp:cNvPr id="0" name=""/>
        <dsp:cNvSpPr/>
      </dsp:nvSpPr>
      <dsp:spPr>
        <a:xfrm>
          <a:off x="3598546" y="3234995"/>
          <a:ext cx="1399218" cy="64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300" kern="1200" dirty="0"/>
        </a:p>
      </dsp:txBody>
      <dsp:txXfrm>
        <a:off x="3598546" y="3234995"/>
        <a:ext cx="1399218" cy="64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1EEE5-80F1-492B-A288-9EE4F401B1C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C46AD-9016-4F8C-B19F-0530C55A3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8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C46AD-9016-4F8C-B19F-0530C55A39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9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C46AD-9016-4F8C-B19F-0530C55A39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1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815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892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6388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490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3601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311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765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429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842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527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992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80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69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785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514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954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5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23B8-15FB-4E34-B1F2-6C5E220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51319AB-5A98-4117-9884-1FD5E0DA0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45750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29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человек, трава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D17D9A3E-4DA6-4A36-8320-7A97840D0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" b="14573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F70CE1C-0B3C-4FAE-BB3E-3219B696B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1458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F037F47-6B1D-4C8A-8B51-75F1E937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98" r="27399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6" name="Объект 5" descr="Изображение выглядит как текст, человек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A4CD00E7-000B-463D-A307-D288C993770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6"/>
          <a:srcRect l="8199" r="25925" b="4"/>
          <a:stretch/>
        </p:blipFill>
        <p:spPr>
          <a:xfrm>
            <a:off x="9220200" y="0"/>
            <a:ext cx="2971800" cy="338296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5F1AB2B-E56F-471E-9D15-4738D74F7F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969" r="-1" b="25050"/>
          <a:stretch/>
        </p:blipFill>
        <p:spPr>
          <a:xfrm>
            <a:off x="-1018" y="3474720"/>
            <a:ext cx="4648174" cy="338328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внутренний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16B462E8-A501-40F4-BF54-02C600145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941" y="3472353"/>
            <a:ext cx="3269295" cy="338328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7FBA24A8-79B4-466F-A726-F0BD34637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9856" y="3523083"/>
            <a:ext cx="3269295" cy="32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окно, люди&#10;&#10;Автоматически созданное описание">
            <a:extLst>
              <a:ext uri="{FF2B5EF4-FFF2-40B4-BE49-F238E27FC236}">
                <a16:creationId xmlns:a16="http://schemas.microsoft.com/office/drawing/2014/main" id="{6CE9CA70-C6D4-4D1A-A544-3AE1EAA31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84" r="-3" b="18127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9" name="Рисунок 8" descr="Изображение выглядит как человек, трава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B840E5E-F2AC-4BB1-AA93-9C36B4578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15" r="-1" b="45366"/>
          <a:stretch/>
        </p:blipFill>
        <p:spPr>
          <a:xfrm>
            <a:off x="5622233" y="275770"/>
            <a:ext cx="6209553" cy="3474963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BF4B907-21F1-4E86-8948-B34A6C788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550" b="11488"/>
          <a:stretch/>
        </p:blipFill>
        <p:spPr>
          <a:xfrm>
            <a:off x="4182011" y="3887894"/>
            <a:ext cx="7649775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челове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BC0BEE67-CEC6-429F-8299-FC28DABDE5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2" b="-3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03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677160" y="609480"/>
            <a:ext cx="8595720" cy="131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1" name="Рисунок 330"/>
          <p:cNvPicPr/>
          <p:nvPr/>
        </p:nvPicPr>
        <p:blipFill>
          <a:blip r:embed="rId2"/>
          <a:stretch/>
        </p:blipFill>
        <p:spPr>
          <a:xfrm>
            <a:off x="1253160" y="706680"/>
            <a:ext cx="9752400" cy="548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</Words>
  <Application>Microsoft Office PowerPoint</Application>
  <PresentationFormat>Широкоэкранный</PresentationFormat>
  <Paragraphs>5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 3</vt:lpstr>
      <vt:lpstr>Аспект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8</cp:revision>
  <dcterms:created xsi:type="dcterms:W3CDTF">2021-04-26T13:06:13Z</dcterms:created>
  <dcterms:modified xsi:type="dcterms:W3CDTF">2022-08-25T12:12:59Z</dcterms:modified>
</cp:coreProperties>
</file>