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0"/>
  </p:notesMasterIdLst>
  <p:sldIdLst>
    <p:sldId id="269" r:id="rId3"/>
    <p:sldId id="274" r:id="rId4"/>
    <p:sldId id="281" r:id="rId5"/>
    <p:sldId id="273" r:id="rId6"/>
    <p:sldId id="287" r:id="rId7"/>
    <p:sldId id="284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1AE4F-8A7E-44C7-9F14-58E82F7D982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1E763-5FB0-4209-852B-130B587E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3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366C-0615-4020-9458-94F48BCB20F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1D3-8176-4415-B751-535EC37B1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4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366C-0615-4020-9458-94F48BCB20F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1D3-8176-4415-B751-535EC37B1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60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366C-0615-4020-9458-94F48BCB20F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1D3-8176-4415-B751-535EC37B1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88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366C-0615-4020-9458-94F48BCB20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1D3-8176-4415-B751-535EC37B1D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12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366C-0615-4020-9458-94F48BCB20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1D3-8176-4415-B751-535EC37B1D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8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366C-0615-4020-9458-94F48BCB20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1D3-8176-4415-B751-535EC37B1D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20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366C-0615-4020-9458-94F48BCB20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1D3-8176-4415-B751-535EC37B1D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59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366C-0615-4020-9458-94F48BCB20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1D3-8176-4415-B751-535EC37B1D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1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366C-0615-4020-9458-94F48BCB20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1D3-8176-4415-B751-535EC37B1D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85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366C-0615-4020-9458-94F48BCB20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1D3-8176-4415-B751-535EC37B1D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03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366C-0615-4020-9458-94F48BCB20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1D3-8176-4415-B751-535EC37B1D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7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366C-0615-4020-9458-94F48BCB20F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1D3-8176-4415-B751-535EC37B1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386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366C-0615-4020-9458-94F48BCB20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1D3-8176-4415-B751-535EC37B1D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0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366C-0615-4020-9458-94F48BCB20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1D3-8176-4415-B751-535EC37B1D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53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366C-0615-4020-9458-94F48BCB20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1D3-8176-4415-B751-535EC37B1D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0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366C-0615-4020-9458-94F48BCB20F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1D3-8176-4415-B751-535EC37B1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52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366C-0615-4020-9458-94F48BCB20F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1D3-8176-4415-B751-535EC37B1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56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366C-0615-4020-9458-94F48BCB20F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1D3-8176-4415-B751-535EC37B1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2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366C-0615-4020-9458-94F48BCB20F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1D3-8176-4415-B751-535EC37B1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9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366C-0615-4020-9458-94F48BCB20F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1D3-8176-4415-B751-535EC37B1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5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366C-0615-4020-9458-94F48BCB20F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1D3-8176-4415-B751-535EC37B1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0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366C-0615-4020-9458-94F48BCB20F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6B1D3-8176-4415-B751-535EC37B1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07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F366C-0615-4020-9458-94F48BCB20FF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6B1D3-8176-4415-B751-535EC37B1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0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F366C-0615-4020-9458-94F48BCB20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6B1D3-8176-4415-B751-535EC37B1D5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2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4449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Приволжский Самарской области  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«Централизованная библиотечная система»</a:t>
            </a:r>
          </a:p>
          <a:p>
            <a:pPr lvl="0"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041077"/>
            <a:ext cx="9144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площадки в парке Центральный «40 лет ВЛКСМ»</a:t>
            </a:r>
          </a:p>
          <a:p>
            <a:pPr algn="ctr"/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«Библиотека под открытым небом»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форма организации досуга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и молодёжи в тёплое время года</a:t>
            </a:r>
          </a:p>
          <a:p>
            <a:pPr algn="ctr"/>
            <a:endParaRPr lang="ru-RU" sz="4000" b="1" spc="50" dirty="0">
              <a:ln w="19050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" y="5992348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60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8202" y="28595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библиотечная акция </a:t>
            </a:r>
          </a:p>
          <a:p>
            <a:pPr algn="ctr"/>
            <a:r>
              <a:rPr lang="ru-RU" dirty="0"/>
              <a:t>«Библиотека, спорт и книга»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98937" y="0"/>
            <a:ext cx="4845063" cy="314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4298937" cy="310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0998" y="5342662"/>
            <a:ext cx="26613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-apple-system"/>
              </a:rPr>
              <a:t>Уличная акция «Алые паруса семьи, любви и верности», посвящённая Всероссийскому дню семьи, любви и верности</a:t>
            </a:r>
            <a:endParaRPr lang="ru-RU" sz="11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102926"/>
            <a:ext cx="3904792" cy="375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98937" y="50810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литературно-театрализованный бульвар «Тропа к Пушкину»</a:t>
            </a:r>
            <a:endParaRPr lang="ru-RU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04792" y="3092875"/>
            <a:ext cx="5239208" cy="37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080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4717" y="284896"/>
            <a:ext cx="8789158" cy="628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831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ЦЕЛЬ: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создание уютного библиотечного пространства для интеллектуального отдыха жителей и гостей района, с привлечением их к книге и чтению.</a:t>
            </a:r>
            <a:endParaRPr lang="ru-RU" sz="2200" dirty="0">
              <a:latin typeface="Times New Roman"/>
              <a:ea typeface="Times New Roman"/>
            </a:endParaRPr>
          </a:p>
          <a:p>
            <a:pPr indent="44831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pPr indent="44831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ЗАДАЧИ:</a:t>
            </a:r>
            <a:endParaRPr lang="ru-RU" sz="2400" b="1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- Благоустройство и создание уникального библиотечного пространства под открытым небом, объединяющего человека, природу и книгу.</a:t>
            </a:r>
            <a:endParaRPr lang="ru-RU" sz="22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- Расширение роли библиотеки, как центра развития местного сообщества.</a:t>
            </a:r>
            <a:endParaRPr lang="ru-RU" sz="22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/>
                <a:ea typeface="Times New Roman"/>
              </a:rPr>
              <a:t>- Внедрение дополнительных вариантов организации активного, полезного и познавательного досуга жителей с привлечением их к книге и чтению.</a:t>
            </a:r>
            <a:endParaRPr lang="ru-RU" sz="2200" dirty="0">
              <a:latin typeface="Times New Roman"/>
              <a:ea typeface="Times New Roman"/>
            </a:endParaRPr>
          </a:p>
          <a:p>
            <a:pPr algn="just"/>
            <a:r>
              <a:rPr lang="ru-RU" sz="2200" dirty="0">
                <a:solidFill>
                  <a:srgbClr val="000000"/>
                </a:solidFill>
                <a:latin typeface="Times New Roman"/>
                <a:ea typeface="Calibri"/>
              </a:rPr>
              <a:t>- Расширение доступности библиотечных услуг, привлечение новых пользователей.</a:t>
            </a:r>
            <a:endParaRPr lang="ru-RU" sz="2200" dirty="0"/>
          </a:p>
          <a:p>
            <a:pPr algn="just"/>
            <a:endParaRPr lang="ru-RU" sz="2400" dirty="0"/>
          </a:p>
          <a:p>
            <a:pPr algn="just"/>
            <a:r>
              <a:rPr lang="ru-RU" sz="2400" b="1" dirty="0">
                <a:latin typeface="Times New Roman"/>
                <a:ea typeface="Times New Roman"/>
              </a:rPr>
              <a:t>СРОКИ РЕАЛИЗАЦИИ:  </a:t>
            </a:r>
            <a:r>
              <a:rPr lang="ru-RU" sz="2200" dirty="0">
                <a:latin typeface="Times New Roman"/>
                <a:ea typeface="Times New Roman"/>
              </a:rPr>
              <a:t>июнь 2021 г. - декабрь 2021 г.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71963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2476" y="0"/>
            <a:ext cx="91767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 flipH="1" flipV="1">
            <a:off x="327543" y="4339987"/>
            <a:ext cx="1760561" cy="846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8200" y="4501457"/>
            <a:ext cx="1585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«Библиотека под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открытым небом»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703" y="226747"/>
            <a:ext cx="665407" cy="71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442" y="576735"/>
            <a:ext cx="633323" cy="63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703" y="808084"/>
            <a:ext cx="593457" cy="62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568" y="537070"/>
            <a:ext cx="682424" cy="61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00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11088"/>
            <a:ext cx="9144000" cy="55469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891" y="110759"/>
            <a:ext cx="87422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размещения интерактивной площадки </a:t>
            </a:r>
          </a:p>
          <a:p>
            <a:pPr algn="ctr"/>
            <a:r>
              <a:rPr lang="ru-RU" sz="24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«Библиотека - под открытым небом» </a:t>
            </a:r>
          </a:p>
          <a:p>
            <a:pPr algn="ctr"/>
            <a:r>
              <a:rPr lang="ru-RU" sz="24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Центрального парка «40 лет ВЛКСМ»</a:t>
            </a:r>
          </a:p>
        </p:txBody>
      </p:sp>
    </p:spTree>
    <p:extLst>
      <p:ext uri="{BB962C8B-B14F-4D97-AF65-F5344CB8AC3E}">
        <p14:creationId xmlns:p14="http://schemas.microsoft.com/office/powerpoint/2010/main" val="81071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515" y="143624"/>
            <a:ext cx="3824883" cy="28150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23" y="169490"/>
            <a:ext cx="4287541" cy="27891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1"/>
          <a:stretch/>
        </p:blipFill>
        <p:spPr>
          <a:xfrm>
            <a:off x="3451275" y="3111597"/>
            <a:ext cx="5237707" cy="35899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247" y="3111596"/>
            <a:ext cx="2728845" cy="35688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7" y="3867596"/>
            <a:ext cx="775001" cy="6243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7" y="3184887"/>
            <a:ext cx="528335" cy="5256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2032" y="4330451"/>
            <a:ext cx="1201467" cy="17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2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563" y="0"/>
            <a:ext cx="9185563" cy="68996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0693" y="1617952"/>
            <a:ext cx="900544" cy="1042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4838" y="1572442"/>
            <a:ext cx="900544" cy="575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82" y="2476971"/>
            <a:ext cx="637309" cy="2286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5071" flipH="1">
            <a:off x="1495110" y="2118401"/>
            <a:ext cx="882777" cy="3225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856" y="130687"/>
            <a:ext cx="91301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</a:rPr>
              <a:t>Мы хотим сделать так, чтобы мир продолжал развиваться в лучшую сторону</a:t>
            </a:r>
          </a:p>
        </p:txBody>
      </p:sp>
    </p:spTree>
    <p:extLst>
      <p:ext uri="{BB962C8B-B14F-4D97-AF65-F5344CB8AC3E}">
        <p14:creationId xmlns:p14="http://schemas.microsoft.com/office/powerpoint/2010/main" val="1401155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</TotalTime>
  <Words>212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-apple-system</vt:lpstr>
      <vt:lpstr>Arial</vt:lpstr>
      <vt:lpstr>Arial Black</vt:lpstr>
      <vt:lpstr>Calibri</vt:lpstr>
      <vt:lpstr>Century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92</cp:revision>
  <dcterms:created xsi:type="dcterms:W3CDTF">2020-12-14T07:45:39Z</dcterms:created>
  <dcterms:modified xsi:type="dcterms:W3CDTF">2022-08-26T11:31:57Z</dcterms:modified>
</cp:coreProperties>
</file>