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6" r:id="rId4"/>
    <p:sldId id="277" r:id="rId5"/>
    <p:sldId id="278" r:id="rId6"/>
    <p:sldId id="279" r:id="rId7"/>
    <p:sldId id="283" r:id="rId8"/>
    <p:sldId id="274" r:id="rId9"/>
  </p:sldIdLst>
  <p:sldSz cx="9144000" cy="6845300"/>
  <p:notesSz cx="9144000" cy="68453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9EADF5E8-04C9-4BBB-8F3C-90B9F6EF0B6C}">
          <p14:sldIdLst>
            <p14:sldId id="256"/>
            <p14:sldId id="266"/>
            <p14:sldId id="276"/>
            <p14:sldId id="277"/>
          </p14:sldIdLst>
        </p14:section>
        <p14:section name="Раздел без заголовка" id="{089A47AF-D773-412F-9850-899463FDD0EB}">
          <p14:sldIdLst>
            <p14:sldId id="278"/>
            <p14:sldId id="279"/>
            <p14:sldId id="28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2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8"/>
      </p:cViewPr>
      <p:guideLst>
        <p:guide orient="horz" pos="292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859A1-76A1-4177-8232-45356F5BF9D1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5663"/>
            <a:ext cx="3086100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94063"/>
            <a:ext cx="731520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6A1D-29CC-4744-B0F0-A975ADEA9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1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6A1D-29CC-4744-B0F0-A975ADEA93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1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6A1D-29CC-4744-B0F0-A975ADEA93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0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6A1D-29CC-4744-B0F0-A975ADEA93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5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6A1D-29CC-4744-B0F0-A975ADEA93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9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36A1D-29CC-4744-B0F0-A975ADEA93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5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4F8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4F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4F8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4F8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4210" y="470870"/>
            <a:ext cx="5555579" cy="31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4F8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202" y="3323754"/>
            <a:ext cx="4600575" cy="163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4F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hyperlink" Target="http://www.start.sseu.ru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hyperlink" Target="http://www.sse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" y="1258373"/>
            <a:ext cx="9144000" cy="128905"/>
          </a:xfrm>
          <a:custGeom>
            <a:avLst/>
            <a:gdLst/>
            <a:ahLst/>
            <a:cxnLst/>
            <a:rect l="l" t="t" r="r" b="b"/>
            <a:pathLst>
              <a:path w="9144000" h="128905">
                <a:moveTo>
                  <a:pt x="9143945" y="0"/>
                </a:moveTo>
                <a:lnTo>
                  <a:pt x="0" y="0"/>
                </a:lnTo>
                <a:lnTo>
                  <a:pt x="0" y="128473"/>
                </a:lnTo>
                <a:lnTo>
                  <a:pt x="9143945" y="128473"/>
                </a:lnTo>
                <a:lnTo>
                  <a:pt x="9143945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372305"/>
            <a:ext cx="9144000" cy="4467860"/>
          </a:xfrm>
          <a:custGeom>
            <a:avLst/>
            <a:gdLst/>
            <a:ahLst/>
            <a:cxnLst/>
            <a:rect l="l" t="t" r="r" b="b"/>
            <a:pathLst>
              <a:path w="9144000" h="4467859">
                <a:moveTo>
                  <a:pt x="8811387" y="3384893"/>
                </a:moveTo>
                <a:lnTo>
                  <a:pt x="8408492" y="3092475"/>
                </a:lnTo>
                <a:lnTo>
                  <a:pt x="8393900" y="3081883"/>
                </a:lnTo>
                <a:lnTo>
                  <a:pt x="8329587" y="3081769"/>
                </a:lnTo>
                <a:lnTo>
                  <a:pt x="8108886" y="3080753"/>
                </a:lnTo>
                <a:lnTo>
                  <a:pt x="8013700" y="3079458"/>
                </a:lnTo>
                <a:lnTo>
                  <a:pt x="7915427" y="3077286"/>
                </a:lnTo>
                <a:lnTo>
                  <a:pt x="7865326" y="3075775"/>
                </a:lnTo>
                <a:lnTo>
                  <a:pt x="7814665" y="3073971"/>
                </a:lnTo>
                <a:lnTo>
                  <a:pt x="7763523" y="3071799"/>
                </a:lnTo>
                <a:lnTo>
                  <a:pt x="7711986" y="3069272"/>
                </a:lnTo>
                <a:lnTo>
                  <a:pt x="7660106" y="3066326"/>
                </a:lnTo>
                <a:lnTo>
                  <a:pt x="7607960" y="3062935"/>
                </a:lnTo>
                <a:lnTo>
                  <a:pt x="7555636" y="3059074"/>
                </a:lnTo>
                <a:lnTo>
                  <a:pt x="7503198" y="3054718"/>
                </a:lnTo>
                <a:lnTo>
                  <a:pt x="7450709" y="3049828"/>
                </a:lnTo>
                <a:lnTo>
                  <a:pt x="7398245" y="3044367"/>
                </a:lnTo>
                <a:lnTo>
                  <a:pt x="7345896" y="3038310"/>
                </a:lnTo>
                <a:lnTo>
                  <a:pt x="7293711" y="3031629"/>
                </a:lnTo>
                <a:lnTo>
                  <a:pt x="7241781" y="3024289"/>
                </a:lnTo>
                <a:lnTo>
                  <a:pt x="7190168" y="3016262"/>
                </a:lnTo>
                <a:lnTo>
                  <a:pt x="7138949" y="3007512"/>
                </a:lnTo>
                <a:lnTo>
                  <a:pt x="7088200" y="2998012"/>
                </a:lnTo>
                <a:lnTo>
                  <a:pt x="7037984" y="2987725"/>
                </a:lnTo>
                <a:lnTo>
                  <a:pt x="6988378" y="2976626"/>
                </a:lnTo>
                <a:lnTo>
                  <a:pt x="6939458" y="2964675"/>
                </a:lnTo>
                <a:lnTo>
                  <a:pt x="6928205" y="2604998"/>
                </a:lnTo>
                <a:lnTo>
                  <a:pt x="6950024" y="2623528"/>
                </a:lnTo>
                <a:lnTo>
                  <a:pt x="6995858" y="2648928"/>
                </a:lnTo>
                <a:lnTo>
                  <a:pt x="7042709" y="2687028"/>
                </a:lnTo>
                <a:lnTo>
                  <a:pt x="7090562" y="2712428"/>
                </a:lnTo>
                <a:lnTo>
                  <a:pt x="7139445" y="2750528"/>
                </a:lnTo>
                <a:lnTo>
                  <a:pt x="7189330" y="2775928"/>
                </a:lnTo>
                <a:lnTo>
                  <a:pt x="7240219" y="2814028"/>
                </a:lnTo>
                <a:lnTo>
                  <a:pt x="7345045" y="2864828"/>
                </a:lnTo>
                <a:lnTo>
                  <a:pt x="7398956" y="2902928"/>
                </a:lnTo>
                <a:lnTo>
                  <a:pt x="7453884" y="2928328"/>
                </a:lnTo>
                <a:lnTo>
                  <a:pt x="7509815" y="2966428"/>
                </a:lnTo>
                <a:lnTo>
                  <a:pt x="7624673" y="3017228"/>
                </a:lnTo>
                <a:lnTo>
                  <a:pt x="8065973" y="3017228"/>
                </a:lnTo>
                <a:lnTo>
                  <a:pt x="7898028" y="2915628"/>
                </a:lnTo>
                <a:lnTo>
                  <a:pt x="7847533" y="2890228"/>
                </a:lnTo>
                <a:lnTo>
                  <a:pt x="7798435" y="2852128"/>
                </a:lnTo>
                <a:lnTo>
                  <a:pt x="7750759" y="2826728"/>
                </a:lnTo>
                <a:lnTo>
                  <a:pt x="7704506" y="2788628"/>
                </a:lnTo>
                <a:lnTo>
                  <a:pt x="7659675" y="2750528"/>
                </a:lnTo>
                <a:lnTo>
                  <a:pt x="7616253" y="2725128"/>
                </a:lnTo>
                <a:lnTo>
                  <a:pt x="7574267" y="2687028"/>
                </a:lnTo>
                <a:lnTo>
                  <a:pt x="7533703" y="2648928"/>
                </a:lnTo>
                <a:lnTo>
                  <a:pt x="7494575" y="2610828"/>
                </a:lnTo>
                <a:lnTo>
                  <a:pt x="7456881" y="2572728"/>
                </a:lnTo>
                <a:lnTo>
                  <a:pt x="7420635" y="2547328"/>
                </a:lnTo>
                <a:lnTo>
                  <a:pt x="7385825" y="2509228"/>
                </a:lnTo>
                <a:lnTo>
                  <a:pt x="7352449" y="2471128"/>
                </a:lnTo>
                <a:lnTo>
                  <a:pt x="7320534" y="2433028"/>
                </a:lnTo>
                <a:lnTo>
                  <a:pt x="7290067" y="2394928"/>
                </a:lnTo>
                <a:lnTo>
                  <a:pt x="7261060" y="2356828"/>
                </a:lnTo>
                <a:lnTo>
                  <a:pt x="7233501" y="2318728"/>
                </a:lnTo>
                <a:lnTo>
                  <a:pt x="7207415" y="2280628"/>
                </a:lnTo>
                <a:lnTo>
                  <a:pt x="7182777" y="2242528"/>
                </a:lnTo>
                <a:lnTo>
                  <a:pt x="7159612" y="2204428"/>
                </a:lnTo>
                <a:lnTo>
                  <a:pt x="7137921" y="2166328"/>
                </a:lnTo>
                <a:lnTo>
                  <a:pt x="7117702" y="2128228"/>
                </a:lnTo>
                <a:lnTo>
                  <a:pt x="7093991" y="2077427"/>
                </a:lnTo>
                <a:lnTo>
                  <a:pt x="7072719" y="2026627"/>
                </a:lnTo>
                <a:lnTo>
                  <a:pt x="7053885" y="1975827"/>
                </a:lnTo>
                <a:lnTo>
                  <a:pt x="7037489" y="1925027"/>
                </a:lnTo>
                <a:lnTo>
                  <a:pt x="7023544" y="1886927"/>
                </a:lnTo>
                <a:lnTo>
                  <a:pt x="7012064" y="1836127"/>
                </a:lnTo>
                <a:lnTo>
                  <a:pt x="7003047" y="1785327"/>
                </a:lnTo>
                <a:lnTo>
                  <a:pt x="6996506" y="1734527"/>
                </a:lnTo>
                <a:lnTo>
                  <a:pt x="6992442" y="1683727"/>
                </a:lnTo>
                <a:lnTo>
                  <a:pt x="6990880" y="1645627"/>
                </a:lnTo>
                <a:lnTo>
                  <a:pt x="6991794" y="1594827"/>
                </a:lnTo>
                <a:lnTo>
                  <a:pt x="6995223" y="1544027"/>
                </a:lnTo>
                <a:lnTo>
                  <a:pt x="7001154" y="1505927"/>
                </a:lnTo>
                <a:lnTo>
                  <a:pt x="7009562" y="1455127"/>
                </a:lnTo>
                <a:lnTo>
                  <a:pt x="7020471" y="1404327"/>
                </a:lnTo>
                <a:lnTo>
                  <a:pt x="7033895" y="1366227"/>
                </a:lnTo>
                <a:lnTo>
                  <a:pt x="7049846" y="1315427"/>
                </a:lnTo>
                <a:lnTo>
                  <a:pt x="7068325" y="1277327"/>
                </a:lnTo>
                <a:lnTo>
                  <a:pt x="7089343" y="1239227"/>
                </a:lnTo>
                <a:lnTo>
                  <a:pt x="7112902" y="1188427"/>
                </a:lnTo>
                <a:lnTo>
                  <a:pt x="7139013" y="1150327"/>
                </a:lnTo>
                <a:lnTo>
                  <a:pt x="7167689" y="1112227"/>
                </a:lnTo>
                <a:lnTo>
                  <a:pt x="7198919" y="1074127"/>
                </a:lnTo>
                <a:lnTo>
                  <a:pt x="7232726" y="1036027"/>
                </a:lnTo>
                <a:lnTo>
                  <a:pt x="7269112" y="997927"/>
                </a:lnTo>
                <a:lnTo>
                  <a:pt x="7308075" y="959827"/>
                </a:lnTo>
                <a:lnTo>
                  <a:pt x="7338987" y="934427"/>
                </a:lnTo>
                <a:lnTo>
                  <a:pt x="7371347" y="909027"/>
                </a:lnTo>
                <a:lnTo>
                  <a:pt x="7405154" y="883627"/>
                </a:lnTo>
                <a:lnTo>
                  <a:pt x="7440435" y="858227"/>
                </a:lnTo>
                <a:lnTo>
                  <a:pt x="7477176" y="832827"/>
                </a:lnTo>
                <a:lnTo>
                  <a:pt x="7515377" y="807427"/>
                </a:lnTo>
                <a:lnTo>
                  <a:pt x="7555039" y="794727"/>
                </a:lnTo>
                <a:lnTo>
                  <a:pt x="7596187" y="769327"/>
                </a:lnTo>
                <a:lnTo>
                  <a:pt x="7638809" y="743927"/>
                </a:lnTo>
                <a:lnTo>
                  <a:pt x="7682903" y="731227"/>
                </a:lnTo>
                <a:lnTo>
                  <a:pt x="7728471" y="705827"/>
                </a:lnTo>
                <a:lnTo>
                  <a:pt x="7775537" y="693127"/>
                </a:lnTo>
                <a:lnTo>
                  <a:pt x="7824076" y="667727"/>
                </a:lnTo>
                <a:lnTo>
                  <a:pt x="7925651" y="642327"/>
                </a:lnTo>
                <a:lnTo>
                  <a:pt x="8089227" y="604227"/>
                </a:lnTo>
                <a:lnTo>
                  <a:pt x="8205800" y="578827"/>
                </a:lnTo>
                <a:lnTo>
                  <a:pt x="8252066" y="566127"/>
                </a:lnTo>
                <a:lnTo>
                  <a:pt x="8252523" y="464527"/>
                </a:lnTo>
                <a:lnTo>
                  <a:pt x="8252739" y="464527"/>
                </a:lnTo>
                <a:lnTo>
                  <a:pt x="8248002" y="439127"/>
                </a:lnTo>
                <a:lnTo>
                  <a:pt x="8234908" y="426427"/>
                </a:lnTo>
                <a:lnTo>
                  <a:pt x="8215135" y="413727"/>
                </a:lnTo>
                <a:lnTo>
                  <a:pt x="8190344" y="401027"/>
                </a:lnTo>
                <a:lnTo>
                  <a:pt x="8156321" y="401027"/>
                </a:lnTo>
                <a:lnTo>
                  <a:pt x="8134794" y="388327"/>
                </a:lnTo>
                <a:lnTo>
                  <a:pt x="8058607" y="373722"/>
                </a:lnTo>
                <a:lnTo>
                  <a:pt x="8058607" y="489927"/>
                </a:lnTo>
                <a:lnTo>
                  <a:pt x="7886827" y="528027"/>
                </a:lnTo>
                <a:lnTo>
                  <a:pt x="7832623" y="553427"/>
                </a:lnTo>
                <a:lnTo>
                  <a:pt x="7779956" y="566127"/>
                </a:lnTo>
                <a:lnTo>
                  <a:pt x="7728813" y="591527"/>
                </a:lnTo>
                <a:lnTo>
                  <a:pt x="7679207" y="604227"/>
                </a:lnTo>
                <a:lnTo>
                  <a:pt x="7631112" y="629627"/>
                </a:lnTo>
                <a:lnTo>
                  <a:pt x="7584529" y="655027"/>
                </a:lnTo>
                <a:lnTo>
                  <a:pt x="7539482" y="667727"/>
                </a:lnTo>
                <a:lnTo>
                  <a:pt x="7495934" y="693127"/>
                </a:lnTo>
                <a:lnTo>
                  <a:pt x="7453897" y="718527"/>
                </a:lnTo>
                <a:lnTo>
                  <a:pt x="7413371" y="743927"/>
                </a:lnTo>
                <a:lnTo>
                  <a:pt x="7374356" y="769327"/>
                </a:lnTo>
                <a:lnTo>
                  <a:pt x="7336828" y="794727"/>
                </a:lnTo>
                <a:lnTo>
                  <a:pt x="7300823" y="820127"/>
                </a:lnTo>
                <a:lnTo>
                  <a:pt x="7266305" y="845527"/>
                </a:lnTo>
                <a:lnTo>
                  <a:pt x="7233272" y="883627"/>
                </a:lnTo>
                <a:lnTo>
                  <a:pt x="7192734" y="909027"/>
                </a:lnTo>
                <a:lnTo>
                  <a:pt x="7154672" y="959827"/>
                </a:lnTo>
                <a:lnTo>
                  <a:pt x="7119099" y="997927"/>
                </a:lnTo>
                <a:lnTo>
                  <a:pt x="7085990" y="1036027"/>
                </a:lnTo>
                <a:lnTo>
                  <a:pt x="7055345" y="1074127"/>
                </a:lnTo>
                <a:lnTo>
                  <a:pt x="7027177" y="1112227"/>
                </a:lnTo>
                <a:lnTo>
                  <a:pt x="7001446" y="1163027"/>
                </a:lnTo>
                <a:lnTo>
                  <a:pt x="6978180" y="1201127"/>
                </a:lnTo>
                <a:lnTo>
                  <a:pt x="6957352" y="1251927"/>
                </a:lnTo>
                <a:lnTo>
                  <a:pt x="6938950" y="1290027"/>
                </a:lnTo>
                <a:lnTo>
                  <a:pt x="6922986" y="1340827"/>
                </a:lnTo>
                <a:lnTo>
                  <a:pt x="6909448" y="1391627"/>
                </a:lnTo>
                <a:lnTo>
                  <a:pt x="6898322" y="1429727"/>
                </a:lnTo>
                <a:lnTo>
                  <a:pt x="6889623" y="1480527"/>
                </a:lnTo>
                <a:lnTo>
                  <a:pt x="6883349" y="1531327"/>
                </a:lnTo>
                <a:lnTo>
                  <a:pt x="6879463" y="1582127"/>
                </a:lnTo>
                <a:lnTo>
                  <a:pt x="6877952" y="1632927"/>
                </a:lnTo>
                <a:lnTo>
                  <a:pt x="6878815" y="1683727"/>
                </a:lnTo>
                <a:lnTo>
                  <a:pt x="6882054" y="1721827"/>
                </a:lnTo>
                <a:lnTo>
                  <a:pt x="6887654" y="1772627"/>
                </a:lnTo>
                <a:lnTo>
                  <a:pt x="6895617" y="1823427"/>
                </a:lnTo>
                <a:lnTo>
                  <a:pt x="6905930" y="1874227"/>
                </a:lnTo>
                <a:lnTo>
                  <a:pt x="6918579" y="1925027"/>
                </a:lnTo>
                <a:lnTo>
                  <a:pt x="6933565" y="1975827"/>
                </a:lnTo>
                <a:lnTo>
                  <a:pt x="6950888" y="2026627"/>
                </a:lnTo>
                <a:lnTo>
                  <a:pt x="6970535" y="2077427"/>
                </a:lnTo>
                <a:lnTo>
                  <a:pt x="6992506" y="2128228"/>
                </a:lnTo>
                <a:lnTo>
                  <a:pt x="7016788" y="2179028"/>
                </a:lnTo>
                <a:lnTo>
                  <a:pt x="7037121" y="2217128"/>
                </a:lnTo>
                <a:lnTo>
                  <a:pt x="7058825" y="2255228"/>
                </a:lnTo>
                <a:lnTo>
                  <a:pt x="7081901" y="2293328"/>
                </a:lnTo>
                <a:lnTo>
                  <a:pt x="7106348" y="2331428"/>
                </a:lnTo>
                <a:lnTo>
                  <a:pt x="7132167" y="2369528"/>
                </a:lnTo>
                <a:lnTo>
                  <a:pt x="7159345" y="2407628"/>
                </a:lnTo>
                <a:lnTo>
                  <a:pt x="7187882" y="2445728"/>
                </a:lnTo>
                <a:lnTo>
                  <a:pt x="7217778" y="2483828"/>
                </a:lnTo>
                <a:lnTo>
                  <a:pt x="7249033" y="2521928"/>
                </a:lnTo>
                <a:lnTo>
                  <a:pt x="7281646" y="2560028"/>
                </a:lnTo>
                <a:lnTo>
                  <a:pt x="7315606" y="2598128"/>
                </a:lnTo>
                <a:lnTo>
                  <a:pt x="7350900" y="2636228"/>
                </a:lnTo>
                <a:lnTo>
                  <a:pt x="7387552" y="2661628"/>
                </a:lnTo>
                <a:lnTo>
                  <a:pt x="7425537" y="2699728"/>
                </a:lnTo>
                <a:lnTo>
                  <a:pt x="7464857" y="2737828"/>
                </a:lnTo>
                <a:lnTo>
                  <a:pt x="7505522" y="2775928"/>
                </a:lnTo>
                <a:lnTo>
                  <a:pt x="7547508" y="2814028"/>
                </a:lnTo>
                <a:lnTo>
                  <a:pt x="7590828" y="2839428"/>
                </a:lnTo>
                <a:lnTo>
                  <a:pt x="7635468" y="2877528"/>
                </a:lnTo>
                <a:lnTo>
                  <a:pt x="7681430" y="2915628"/>
                </a:lnTo>
                <a:lnTo>
                  <a:pt x="7662977" y="2915628"/>
                </a:lnTo>
                <a:lnTo>
                  <a:pt x="7604773" y="2877528"/>
                </a:lnTo>
                <a:lnTo>
                  <a:pt x="7491552" y="2826728"/>
                </a:lnTo>
                <a:lnTo>
                  <a:pt x="7436523" y="2788628"/>
                </a:lnTo>
                <a:lnTo>
                  <a:pt x="7382573" y="2763228"/>
                </a:lnTo>
                <a:lnTo>
                  <a:pt x="7329678" y="2725128"/>
                </a:lnTo>
                <a:lnTo>
                  <a:pt x="7277849" y="2699728"/>
                </a:lnTo>
                <a:lnTo>
                  <a:pt x="7227100" y="2674328"/>
                </a:lnTo>
                <a:lnTo>
                  <a:pt x="7177405" y="2636228"/>
                </a:lnTo>
                <a:lnTo>
                  <a:pt x="7128789" y="2610828"/>
                </a:lnTo>
                <a:lnTo>
                  <a:pt x="7081240" y="2572728"/>
                </a:lnTo>
                <a:lnTo>
                  <a:pt x="7034758" y="2534628"/>
                </a:lnTo>
                <a:lnTo>
                  <a:pt x="6989369" y="2509228"/>
                </a:lnTo>
                <a:lnTo>
                  <a:pt x="6945033" y="2471128"/>
                </a:lnTo>
                <a:lnTo>
                  <a:pt x="6901789" y="2445728"/>
                </a:lnTo>
                <a:lnTo>
                  <a:pt x="6859613" y="2407628"/>
                </a:lnTo>
                <a:lnTo>
                  <a:pt x="6818516" y="2369528"/>
                </a:lnTo>
                <a:lnTo>
                  <a:pt x="6778498" y="2344128"/>
                </a:lnTo>
                <a:lnTo>
                  <a:pt x="6739560" y="2306028"/>
                </a:lnTo>
                <a:lnTo>
                  <a:pt x="6701701" y="2267928"/>
                </a:lnTo>
                <a:lnTo>
                  <a:pt x="6664934" y="2242528"/>
                </a:lnTo>
                <a:lnTo>
                  <a:pt x="6629247" y="2204428"/>
                </a:lnTo>
                <a:lnTo>
                  <a:pt x="6594640" y="2166328"/>
                </a:lnTo>
                <a:lnTo>
                  <a:pt x="6561125" y="2140928"/>
                </a:lnTo>
                <a:lnTo>
                  <a:pt x="6528689" y="2102827"/>
                </a:lnTo>
                <a:lnTo>
                  <a:pt x="6497345" y="2064727"/>
                </a:lnTo>
                <a:lnTo>
                  <a:pt x="6467094" y="2026627"/>
                </a:lnTo>
                <a:lnTo>
                  <a:pt x="6437935" y="2001227"/>
                </a:lnTo>
                <a:lnTo>
                  <a:pt x="6409868" y="1963127"/>
                </a:lnTo>
                <a:lnTo>
                  <a:pt x="6382893" y="1925027"/>
                </a:lnTo>
                <a:lnTo>
                  <a:pt x="6357010" y="1899627"/>
                </a:lnTo>
                <a:lnTo>
                  <a:pt x="6332233" y="1861527"/>
                </a:lnTo>
                <a:lnTo>
                  <a:pt x="6308547" y="1823427"/>
                </a:lnTo>
                <a:lnTo>
                  <a:pt x="6285954" y="1785327"/>
                </a:lnTo>
                <a:lnTo>
                  <a:pt x="6264465" y="1759927"/>
                </a:lnTo>
                <a:lnTo>
                  <a:pt x="6244069" y="1721827"/>
                </a:lnTo>
                <a:lnTo>
                  <a:pt x="6224778" y="1683727"/>
                </a:lnTo>
                <a:lnTo>
                  <a:pt x="6206591" y="1658327"/>
                </a:lnTo>
                <a:lnTo>
                  <a:pt x="6189510" y="1620227"/>
                </a:lnTo>
                <a:lnTo>
                  <a:pt x="6173533" y="1582127"/>
                </a:lnTo>
                <a:lnTo>
                  <a:pt x="6158662" y="1556727"/>
                </a:lnTo>
                <a:lnTo>
                  <a:pt x="6144895" y="1518627"/>
                </a:lnTo>
                <a:lnTo>
                  <a:pt x="6132233" y="1480527"/>
                </a:lnTo>
                <a:lnTo>
                  <a:pt x="6114529" y="1429727"/>
                </a:lnTo>
                <a:lnTo>
                  <a:pt x="6099645" y="1378927"/>
                </a:lnTo>
                <a:lnTo>
                  <a:pt x="6087567" y="1328127"/>
                </a:lnTo>
                <a:lnTo>
                  <a:pt x="6078309" y="1277327"/>
                </a:lnTo>
                <a:lnTo>
                  <a:pt x="6071882" y="1226527"/>
                </a:lnTo>
                <a:lnTo>
                  <a:pt x="6068288" y="1188427"/>
                </a:lnTo>
                <a:lnTo>
                  <a:pt x="6067526" y="1137627"/>
                </a:lnTo>
                <a:lnTo>
                  <a:pt x="6069609" y="1086827"/>
                </a:lnTo>
                <a:lnTo>
                  <a:pt x="6074537" y="1048727"/>
                </a:lnTo>
                <a:lnTo>
                  <a:pt x="6082322" y="997927"/>
                </a:lnTo>
                <a:lnTo>
                  <a:pt x="6092964" y="959827"/>
                </a:lnTo>
                <a:lnTo>
                  <a:pt x="6107785" y="909027"/>
                </a:lnTo>
                <a:lnTo>
                  <a:pt x="6126023" y="870927"/>
                </a:lnTo>
                <a:lnTo>
                  <a:pt x="6147701" y="820127"/>
                </a:lnTo>
                <a:lnTo>
                  <a:pt x="6172809" y="782027"/>
                </a:lnTo>
                <a:lnTo>
                  <a:pt x="6201384" y="743927"/>
                </a:lnTo>
                <a:lnTo>
                  <a:pt x="6233401" y="705827"/>
                </a:lnTo>
                <a:lnTo>
                  <a:pt x="6268885" y="667727"/>
                </a:lnTo>
                <a:lnTo>
                  <a:pt x="6307836" y="629627"/>
                </a:lnTo>
                <a:lnTo>
                  <a:pt x="6350267" y="604227"/>
                </a:lnTo>
                <a:lnTo>
                  <a:pt x="6396177" y="566127"/>
                </a:lnTo>
                <a:lnTo>
                  <a:pt x="6424993" y="553427"/>
                </a:lnTo>
                <a:lnTo>
                  <a:pt x="6455016" y="540727"/>
                </a:lnTo>
                <a:lnTo>
                  <a:pt x="6486233" y="515327"/>
                </a:lnTo>
                <a:lnTo>
                  <a:pt x="6552285" y="489927"/>
                </a:lnTo>
                <a:lnTo>
                  <a:pt x="6623164" y="464527"/>
                </a:lnTo>
                <a:lnTo>
                  <a:pt x="6660413" y="451827"/>
                </a:lnTo>
                <a:lnTo>
                  <a:pt x="6698882" y="439127"/>
                </a:lnTo>
                <a:lnTo>
                  <a:pt x="6738556" y="439127"/>
                </a:lnTo>
                <a:lnTo>
                  <a:pt x="6821551" y="413727"/>
                </a:lnTo>
                <a:lnTo>
                  <a:pt x="6864871" y="413727"/>
                </a:lnTo>
                <a:lnTo>
                  <a:pt x="6909422" y="401027"/>
                </a:lnTo>
                <a:lnTo>
                  <a:pt x="6955180" y="401027"/>
                </a:lnTo>
                <a:lnTo>
                  <a:pt x="7002170" y="388327"/>
                </a:lnTo>
                <a:lnTo>
                  <a:pt x="7422223" y="388327"/>
                </a:lnTo>
                <a:lnTo>
                  <a:pt x="7480274" y="401027"/>
                </a:lnTo>
                <a:lnTo>
                  <a:pt x="7539571" y="401027"/>
                </a:lnTo>
                <a:lnTo>
                  <a:pt x="7600099" y="413727"/>
                </a:lnTo>
                <a:lnTo>
                  <a:pt x="7661859" y="413727"/>
                </a:lnTo>
                <a:lnTo>
                  <a:pt x="7724876" y="426427"/>
                </a:lnTo>
                <a:lnTo>
                  <a:pt x="8058607" y="489927"/>
                </a:lnTo>
                <a:lnTo>
                  <a:pt x="8058607" y="373722"/>
                </a:lnTo>
                <a:lnTo>
                  <a:pt x="7803782" y="324827"/>
                </a:lnTo>
                <a:lnTo>
                  <a:pt x="7679144" y="299427"/>
                </a:lnTo>
                <a:lnTo>
                  <a:pt x="7618489" y="299427"/>
                </a:lnTo>
                <a:lnTo>
                  <a:pt x="7558938" y="286727"/>
                </a:lnTo>
                <a:lnTo>
                  <a:pt x="7443140" y="286727"/>
                </a:lnTo>
                <a:lnTo>
                  <a:pt x="7386891" y="274027"/>
                </a:lnTo>
                <a:lnTo>
                  <a:pt x="7024027" y="274027"/>
                </a:lnTo>
                <a:lnTo>
                  <a:pt x="6976580" y="286727"/>
                </a:lnTo>
                <a:lnTo>
                  <a:pt x="6898195" y="286727"/>
                </a:lnTo>
                <a:lnTo>
                  <a:pt x="6894436" y="0"/>
                </a:lnTo>
                <a:lnTo>
                  <a:pt x="6860883" y="0"/>
                </a:lnTo>
                <a:lnTo>
                  <a:pt x="6856997" y="294881"/>
                </a:lnTo>
                <a:lnTo>
                  <a:pt x="6797726" y="312127"/>
                </a:lnTo>
                <a:lnTo>
                  <a:pt x="6755752" y="312127"/>
                </a:lnTo>
                <a:lnTo>
                  <a:pt x="6714858" y="324827"/>
                </a:lnTo>
                <a:lnTo>
                  <a:pt x="6636359" y="350227"/>
                </a:lnTo>
                <a:lnTo>
                  <a:pt x="6598742" y="350227"/>
                </a:lnTo>
                <a:lnTo>
                  <a:pt x="6562204" y="362927"/>
                </a:lnTo>
                <a:lnTo>
                  <a:pt x="6526758" y="375627"/>
                </a:lnTo>
                <a:lnTo>
                  <a:pt x="6492405" y="388327"/>
                </a:lnTo>
                <a:lnTo>
                  <a:pt x="6459131" y="413727"/>
                </a:lnTo>
                <a:lnTo>
                  <a:pt x="6426936" y="426427"/>
                </a:lnTo>
                <a:lnTo>
                  <a:pt x="6395834" y="439127"/>
                </a:lnTo>
                <a:lnTo>
                  <a:pt x="6365811" y="451827"/>
                </a:lnTo>
                <a:lnTo>
                  <a:pt x="6336868" y="477227"/>
                </a:lnTo>
                <a:lnTo>
                  <a:pt x="6292202" y="502627"/>
                </a:lnTo>
                <a:lnTo>
                  <a:pt x="6250317" y="528027"/>
                </a:lnTo>
                <a:lnTo>
                  <a:pt x="6211227" y="566127"/>
                </a:lnTo>
                <a:lnTo>
                  <a:pt x="6174918" y="604227"/>
                </a:lnTo>
                <a:lnTo>
                  <a:pt x="6141390" y="642327"/>
                </a:lnTo>
                <a:lnTo>
                  <a:pt x="6110630" y="667727"/>
                </a:lnTo>
                <a:lnTo>
                  <a:pt x="6082639" y="705827"/>
                </a:lnTo>
                <a:lnTo>
                  <a:pt x="6057417" y="756627"/>
                </a:lnTo>
                <a:lnTo>
                  <a:pt x="6034964" y="794727"/>
                </a:lnTo>
                <a:lnTo>
                  <a:pt x="6015253" y="832827"/>
                </a:lnTo>
                <a:lnTo>
                  <a:pt x="5998299" y="883627"/>
                </a:lnTo>
                <a:lnTo>
                  <a:pt x="5984087" y="921727"/>
                </a:lnTo>
                <a:lnTo>
                  <a:pt x="5972759" y="972527"/>
                </a:lnTo>
                <a:lnTo>
                  <a:pt x="5964136" y="1010627"/>
                </a:lnTo>
                <a:lnTo>
                  <a:pt x="5958230" y="1061427"/>
                </a:lnTo>
                <a:lnTo>
                  <a:pt x="5955017" y="1112227"/>
                </a:lnTo>
                <a:lnTo>
                  <a:pt x="5954496" y="1163027"/>
                </a:lnTo>
                <a:lnTo>
                  <a:pt x="5956668" y="1213827"/>
                </a:lnTo>
                <a:lnTo>
                  <a:pt x="5961532" y="1264627"/>
                </a:lnTo>
                <a:lnTo>
                  <a:pt x="5969076" y="1315427"/>
                </a:lnTo>
                <a:lnTo>
                  <a:pt x="5979299" y="1366227"/>
                </a:lnTo>
                <a:lnTo>
                  <a:pt x="5992203" y="1417027"/>
                </a:lnTo>
                <a:lnTo>
                  <a:pt x="6007773" y="1467827"/>
                </a:lnTo>
                <a:lnTo>
                  <a:pt x="6026010" y="1518627"/>
                </a:lnTo>
                <a:lnTo>
                  <a:pt x="6038761" y="1556727"/>
                </a:lnTo>
                <a:lnTo>
                  <a:pt x="6052566" y="1594827"/>
                </a:lnTo>
                <a:lnTo>
                  <a:pt x="6067425" y="1620227"/>
                </a:lnTo>
                <a:lnTo>
                  <a:pt x="6083325" y="1658327"/>
                </a:lnTo>
                <a:lnTo>
                  <a:pt x="6100280" y="1696427"/>
                </a:lnTo>
                <a:lnTo>
                  <a:pt x="6118276" y="1721827"/>
                </a:lnTo>
                <a:lnTo>
                  <a:pt x="6137326" y="1759927"/>
                </a:lnTo>
                <a:lnTo>
                  <a:pt x="6157417" y="1798027"/>
                </a:lnTo>
                <a:lnTo>
                  <a:pt x="6178550" y="1836127"/>
                </a:lnTo>
                <a:lnTo>
                  <a:pt x="6200724" y="1861527"/>
                </a:lnTo>
                <a:lnTo>
                  <a:pt x="6223940" y="1899627"/>
                </a:lnTo>
                <a:lnTo>
                  <a:pt x="6248209" y="1937727"/>
                </a:lnTo>
                <a:lnTo>
                  <a:pt x="6273495" y="1975827"/>
                </a:lnTo>
                <a:lnTo>
                  <a:pt x="6299835" y="2001227"/>
                </a:lnTo>
                <a:lnTo>
                  <a:pt x="6327203" y="2039327"/>
                </a:lnTo>
                <a:lnTo>
                  <a:pt x="6355613" y="2077427"/>
                </a:lnTo>
                <a:lnTo>
                  <a:pt x="6385052" y="2115528"/>
                </a:lnTo>
                <a:lnTo>
                  <a:pt x="6415532" y="2140928"/>
                </a:lnTo>
                <a:lnTo>
                  <a:pt x="6447041" y="2179028"/>
                </a:lnTo>
                <a:lnTo>
                  <a:pt x="6479578" y="2217128"/>
                </a:lnTo>
                <a:lnTo>
                  <a:pt x="6513144" y="2242528"/>
                </a:lnTo>
                <a:lnTo>
                  <a:pt x="6547739" y="2280628"/>
                </a:lnTo>
                <a:lnTo>
                  <a:pt x="6583362" y="2318728"/>
                </a:lnTo>
                <a:lnTo>
                  <a:pt x="6620015" y="2356828"/>
                </a:lnTo>
                <a:lnTo>
                  <a:pt x="6657695" y="2382228"/>
                </a:lnTo>
                <a:lnTo>
                  <a:pt x="6696392" y="2420328"/>
                </a:lnTo>
                <a:lnTo>
                  <a:pt x="6736118" y="2458428"/>
                </a:lnTo>
                <a:lnTo>
                  <a:pt x="6776860" y="2483828"/>
                </a:lnTo>
                <a:lnTo>
                  <a:pt x="6818617" y="2521928"/>
                </a:lnTo>
                <a:lnTo>
                  <a:pt x="6827685" y="2527325"/>
                </a:lnTo>
                <a:lnTo>
                  <a:pt x="6822656" y="2931388"/>
                </a:lnTo>
                <a:lnTo>
                  <a:pt x="6797510" y="2923438"/>
                </a:lnTo>
                <a:lnTo>
                  <a:pt x="6752056" y="2907792"/>
                </a:lnTo>
                <a:lnTo>
                  <a:pt x="6707632" y="2891142"/>
                </a:lnTo>
                <a:lnTo>
                  <a:pt x="6664338" y="2873464"/>
                </a:lnTo>
                <a:lnTo>
                  <a:pt x="6622237" y="2854718"/>
                </a:lnTo>
                <a:lnTo>
                  <a:pt x="6581394" y="2834881"/>
                </a:lnTo>
                <a:lnTo>
                  <a:pt x="6541897" y="2813913"/>
                </a:lnTo>
                <a:lnTo>
                  <a:pt x="6503797" y="2791777"/>
                </a:lnTo>
                <a:lnTo>
                  <a:pt x="6467195" y="2768460"/>
                </a:lnTo>
                <a:lnTo>
                  <a:pt x="6432131" y="2743924"/>
                </a:lnTo>
                <a:lnTo>
                  <a:pt x="6398704" y="2718130"/>
                </a:lnTo>
                <a:lnTo>
                  <a:pt x="6366980" y="2691053"/>
                </a:lnTo>
                <a:lnTo>
                  <a:pt x="6332067" y="2654274"/>
                </a:lnTo>
                <a:lnTo>
                  <a:pt x="6302197" y="2618054"/>
                </a:lnTo>
                <a:lnTo>
                  <a:pt x="6274079" y="2579408"/>
                </a:lnTo>
                <a:lnTo>
                  <a:pt x="6247689" y="2538577"/>
                </a:lnTo>
                <a:lnTo>
                  <a:pt x="6223051" y="2495804"/>
                </a:lnTo>
                <a:lnTo>
                  <a:pt x="6200140" y="2451303"/>
                </a:lnTo>
                <a:lnTo>
                  <a:pt x="6178956" y="2405316"/>
                </a:lnTo>
                <a:lnTo>
                  <a:pt x="6159627" y="2358377"/>
                </a:lnTo>
                <a:lnTo>
                  <a:pt x="6142025" y="2310460"/>
                </a:lnTo>
                <a:lnTo>
                  <a:pt x="6126150" y="2261806"/>
                </a:lnTo>
                <a:lnTo>
                  <a:pt x="6112014" y="2212632"/>
                </a:lnTo>
                <a:lnTo>
                  <a:pt x="6099594" y="2163140"/>
                </a:lnTo>
                <a:lnTo>
                  <a:pt x="6088888" y="2113572"/>
                </a:lnTo>
                <a:lnTo>
                  <a:pt x="6079896" y="2064143"/>
                </a:lnTo>
                <a:lnTo>
                  <a:pt x="6064504" y="1960486"/>
                </a:lnTo>
                <a:lnTo>
                  <a:pt x="6054750" y="1907832"/>
                </a:lnTo>
                <a:lnTo>
                  <a:pt x="6043447" y="1857273"/>
                </a:lnTo>
                <a:lnTo>
                  <a:pt x="6030658" y="1809013"/>
                </a:lnTo>
                <a:lnTo>
                  <a:pt x="6016485" y="1763217"/>
                </a:lnTo>
                <a:lnTo>
                  <a:pt x="6000991" y="1720088"/>
                </a:lnTo>
                <a:lnTo>
                  <a:pt x="5979642" y="1669707"/>
                </a:lnTo>
                <a:lnTo>
                  <a:pt x="5956300" y="1623860"/>
                </a:lnTo>
                <a:lnTo>
                  <a:pt x="5931116" y="1582889"/>
                </a:lnTo>
                <a:lnTo>
                  <a:pt x="5904217" y="1547126"/>
                </a:lnTo>
                <a:lnTo>
                  <a:pt x="5875744" y="1516926"/>
                </a:lnTo>
                <a:lnTo>
                  <a:pt x="5837059" y="1489062"/>
                </a:lnTo>
                <a:lnTo>
                  <a:pt x="5795632" y="1467091"/>
                </a:lnTo>
                <a:lnTo>
                  <a:pt x="5749709" y="1449057"/>
                </a:lnTo>
                <a:lnTo>
                  <a:pt x="5700166" y="1435404"/>
                </a:lnTo>
                <a:lnTo>
                  <a:pt x="5652147" y="1427099"/>
                </a:lnTo>
                <a:lnTo>
                  <a:pt x="5602402" y="1423200"/>
                </a:lnTo>
                <a:lnTo>
                  <a:pt x="5551652" y="1424089"/>
                </a:lnTo>
                <a:lnTo>
                  <a:pt x="5500611" y="1430108"/>
                </a:lnTo>
                <a:lnTo>
                  <a:pt x="5462879" y="1436585"/>
                </a:lnTo>
                <a:lnTo>
                  <a:pt x="5314747" y="2121687"/>
                </a:lnTo>
                <a:lnTo>
                  <a:pt x="5601614" y="2120493"/>
                </a:lnTo>
                <a:lnTo>
                  <a:pt x="5609412" y="2055101"/>
                </a:lnTo>
                <a:lnTo>
                  <a:pt x="5611965" y="2039175"/>
                </a:lnTo>
                <a:lnTo>
                  <a:pt x="5622899" y="2000021"/>
                </a:lnTo>
                <a:lnTo>
                  <a:pt x="5635612" y="1982241"/>
                </a:lnTo>
                <a:lnTo>
                  <a:pt x="5635612" y="1982025"/>
                </a:lnTo>
                <a:lnTo>
                  <a:pt x="5645150" y="1977440"/>
                </a:lnTo>
                <a:lnTo>
                  <a:pt x="5652782" y="1978126"/>
                </a:lnTo>
                <a:lnTo>
                  <a:pt x="5667807" y="1983879"/>
                </a:lnTo>
                <a:lnTo>
                  <a:pt x="5674207" y="1988947"/>
                </a:lnTo>
                <a:lnTo>
                  <a:pt x="5678170" y="1995385"/>
                </a:lnTo>
                <a:lnTo>
                  <a:pt x="5677713" y="1994179"/>
                </a:lnTo>
                <a:lnTo>
                  <a:pt x="5680100" y="1999411"/>
                </a:lnTo>
                <a:lnTo>
                  <a:pt x="5680545" y="2006714"/>
                </a:lnTo>
                <a:lnTo>
                  <a:pt x="5679656" y="2016340"/>
                </a:lnTo>
                <a:lnTo>
                  <a:pt x="5667133" y="2067801"/>
                </a:lnTo>
                <a:lnTo>
                  <a:pt x="5633745" y="2133003"/>
                </a:lnTo>
                <a:lnTo>
                  <a:pt x="5608574" y="2170468"/>
                </a:lnTo>
                <a:lnTo>
                  <a:pt x="5579186" y="2210600"/>
                </a:lnTo>
                <a:lnTo>
                  <a:pt x="5546610" y="2252942"/>
                </a:lnTo>
                <a:lnTo>
                  <a:pt x="5480431" y="2337130"/>
                </a:lnTo>
                <a:lnTo>
                  <a:pt x="5448732" y="2378049"/>
                </a:lnTo>
                <a:lnTo>
                  <a:pt x="5417439" y="2419743"/>
                </a:lnTo>
                <a:lnTo>
                  <a:pt x="5387137" y="2462085"/>
                </a:lnTo>
                <a:lnTo>
                  <a:pt x="5358384" y="2504973"/>
                </a:lnTo>
                <a:lnTo>
                  <a:pt x="5331765" y="2548331"/>
                </a:lnTo>
                <a:lnTo>
                  <a:pt x="5307876" y="2592032"/>
                </a:lnTo>
                <a:lnTo>
                  <a:pt x="5287276" y="2635986"/>
                </a:lnTo>
                <a:lnTo>
                  <a:pt x="5270551" y="2680093"/>
                </a:lnTo>
                <a:lnTo>
                  <a:pt x="5258282" y="2724251"/>
                </a:lnTo>
                <a:lnTo>
                  <a:pt x="5246890" y="2780728"/>
                </a:lnTo>
                <a:lnTo>
                  <a:pt x="5240045" y="2835516"/>
                </a:lnTo>
                <a:lnTo>
                  <a:pt x="5237569" y="2888615"/>
                </a:lnTo>
                <a:lnTo>
                  <a:pt x="5239309" y="2939961"/>
                </a:lnTo>
                <a:lnTo>
                  <a:pt x="5245087" y="2989542"/>
                </a:lnTo>
                <a:lnTo>
                  <a:pt x="5254739" y="3037332"/>
                </a:lnTo>
                <a:lnTo>
                  <a:pt x="5268099" y="3083280"/>
                </a:lnTo>
                <a:lnTo>
                  <a:pt x="5284978" y="3127387"/>
                </a:lnTo>
                <a:lnTo>
                  <a:pt x="5305222" y="3169589"/>
                </a:lnTo>
                <a:lnTo>
                  <a:pt x="5344350" y="3225215"/>
                </a:lnTo>
                <a:lnTo>
                  <a:pt x="5375478" y="3263836"/>
                </a:lnTo>
                <a:lnTo>
                  <a:pt x="5411432" y="3306610"/>
                </a:lnTo>
                <a:lnTo>
                  <a:pt x="5450090" y="3351263"/>
                </a:lnTo>
                <a:lnTo>
                  <a:pt x="5489295" y="3395497"/>
                </a:lnTo>
                <a:lnTo>
                  <a:pt x="5526887" y="3437039"/>
                </a:lnTo>
                <a:lnTo>
                  <a:pt x="5560733" y="3473589"/>
                </a:lnTo>
                <a:lnTo>
                  <a:pt x="5588673" y="3502863"/>
                </a:lnTo>
                <a:lnTo>
                  <a:pt x="5733567" y="3477552"/>
                </a:lnTo>
                <a:lnTo>
                  <a:pt x="5700509" y="3448240"/>
                </a:lnTo>
                <a:lnTo>
                  <a:pt x="5663717" y="3413442"/>
                </a:lnTo>
                <a:lnTo>
                  <a:pt x="5624588" y="3374669"/>
                </a:lnTo>
                <a:lnTo>
                  <a:pt x="5584558" y="3333394"/>
                </a:lnTo>
                <a:lnTo>
                  <a:pt x="5545061" y="3291116"/>
                </a:lnTo>
                <a:lnTo>
                  <a:pt x="5507507" y="3249320"/>
                </a:lnTo>
                <a:lnTo>
                  <a:pt x="5473319" y="3209518"/>
                </a:lnTo>
                <a:lnTo>
                  <a:pt x="5443931" y="3173184"/>
                </a:lnTo>
                <a:lnTo>
                  <a:pt x="5420766" y="3141827"/>
                </a:lnTo>
                <a:lnTo>
                  <a:pt x="5386895" y="3078035"/>
                </a:lnTo>
                <a:lnTo>
                  <a:pt x="5372062" y="3037090"/>
                </a:lnTo>
                <a:lnTo>
                  <a:pt x="5360949" y="2994088"/>
                </a:lnTo>
                <a:lnTo>
                  <a:pt x="5353774" y="2949067"/>
                </a:lnTo>
                <a:lnTo>
                  <a:pt x="5350713" y="2902077"/>
                </a:lnTo>
                <a:lnTo>
                  <a:pt x="5351970" y="2853118"/>
                </a:lnTo>
                <a:lnTo>
                  <a:pt x="5357761" y="2802242"/>
                </a:lnTo>
                <a:lnTo>
                  <a:pt x="5368252" y="2749473"/>
                </a:lnTo>
                <a:lnTo>
                  <a:pt x="5380380" y="2707640"/>
                </a:lnTo>
                <a:lnTo>
                  <a:pt x="5397551" y="2665730"/>
                </a:lnTo>
                <a:lnTo>
                  <a:pt x="5419229" y="2623108"/>
                </a:lnTo>
                <a:lnTo>
                  <a:pt x="5444655" y="2580030"/>
                </a:lnTo>
                <a:lnTo>
                  <a:pt x="5473039" y="2536774"/>
                </a:lnTo>
                <a:lnTo>
                  <a:pt x="5503621" y="2493581"/>
                </a:lnTo>
                <a:lnTo>
                  <a:pt x="5535638" y="2450706"/>
                </a:lnTo>
                <a:lnTo>
                  <a:pt x="5568327" y="2408428"/>
                </a:lnTo>
                <a:lnTo>
                  <a:pt x="5638457" y="2319185"/>
                </a:lnTo>
                <a:lnTo>
                  <a:pt x="5673852" y="2272906"/>
                </a:lnTo>
                <a:lnTo>
                  <a:pt x="5706084" y="2228215"/>
                </a:lnTo>
                <a:lnTo>
                  <a:pt x="5734177" y="2185212"/>
                </a:lnTo>
                <a:lnTo>
                  <a:pt x="5757075" y="2143963"/>
                </a:lnTo>
                <a:lnTo>
                  <a:pt x="5773801" y="2104555"/>
                </a:lnTo>
                <a:lnTo>
                  <a:pt x="5785739" y="2064042"/>
                </a:lnTo>
                <a:lnTo>
                  <a:pt x="5792927" y="2005355"/>
                </a:lnTo>
                <a:lnTo>
                  <a:pt x="5791403" y="1985187"/>
                </a:lnTo>
                <a:lnTo>
                  <a:pt x="5780735" y="1947989"/>
                </a:lnTo>
                <a:lnTo>
                  <a:pt x="5743067" y="1900110"/>
                </a:lnTo>
                <a:lnTo>
                  <a:pt x="5700052" y="1875015"/>
                </a:lnTo>
                <a:lnTo>
                  <a:pt x="5647677" y="1865274"/>
                </a:lnTo>
                <a:lnTo>
                  <a:pt x="5619813" y="1868347"/>
                </a:lnTo>
                <a:lnTo>
                  <a:pt x="5591657" y="1877758"/>
                </a:lnTo>
                <a:lnTo>
                  <a:pt x="5586577" y="1880082"/>
                </a:lnTo>
                <a:lnTo>
                  <a:pt x="5581485" y="1882800"/>
                </a:lnTo>
                <a:lnTo>
                  <a:pt x="5576405" y="1885911"/>
                </a:lnTo>
                <a:lnTo>
                  <a:pt x="5576316" y="1885759"/>
                </a:lnTo>
                <a:lnTo>
                  <a:pt x="5536717" y="1923440"/>
                </a:lnTo>
                <a:lnTo>
                  <a:pt x="5512435" y="1972500"/>
                </a:lnTo>
                <a:lnTo>
                  <a:pt x="5502795" y="2008035"/>
                </a:lnTo>
                <a:lnTo>
                  <a:pt x="5455094" y="2008225"/>
                </a:lnTo>
                <a:lnTo>
                  <a:pt x="5556974" y="1537093"/>
                </a:lnTo>
                <a:lnTo>
                  <a:pt x="5587581" y="1535976"/>
                </a:lnTo>
                <a:lnTo>
                  <a:pt x="5617756" y="1537106"/>
                </a:lnTo>
                <a:lnTo>
                  <a:pt x="5675820" y="1545615"/>
                </a:lnTo>
                <a:lnTo>
                  <a:pt x="5745467" y="1568373"/>
                </a:lnTo>
                <a:lnTo>
                  <a:pt x="5800776" y="1601635"/>
                </a:lnTo>
                <a:lnTo>
                  <a:pt x="5826671" y="1630934"/>
                </a:lnTo>
                <a:lnTo>
                  <a:pt x="5851258" y="1667560"/>
                </a:lnTo>
                <a:lnTo>
                  <a:pt x="5874309" y="1711020"/>
                </a:lnTo>
                <a:lnTo>
                  <a:pt x="5895645" y="1760804"/>
                </a:lnTo>
                <a:lnTo>
                  <a:pt x="5912307" y="1807908"/>
                </a:lnTo>
                <a:lnTo>
                  <a:pt x="5927255" y="1858645"/>
                </a:lnTo>
                <a:lnTo>
                  <a:pt x="5940374" y="1912708"/>
                </a:lnTo>
                <a:lnTo>
                  <a:pt x="5951537" y="1969808"/>
                </a:lnTo>
                <a:lnTo>
                  <a:pt x="5960643" y="2029663"/>
                </a:lnTo>
                <a:lnTo>
                  <a:pt x="5967527" y="2076627"/>
                </a:lnTo>
                <a:lnTo>
                  <a:pt x="5975858" y="2123922"/>
                </a:lnTo>
                <a:lnTo>
                  <a:pt x="5985662" y="2171395"/>
                </a:lnTo>
                <a:lnTo>
                  <a:pt x="5996927" y="2218867"/>
                </a:lnTo>
                <a:lnTo>
                  <a:pt x="6009665" y="2266175"/>
                </a:lnTo>
                <a:lnTo>
                  <a:pt x="6023889" y="2313152"/>
                </a:lnTo>
                <a:lnTo>
                  <a:pt x="6039574" y="2359634"/>
                </a:lnTo>
                <a:lnTo>
                  <a:pt x="6056744" y="2405469"/>
                </a:lnTo>
                <a:lnTo>
                  <a:pt x="6075388" y="2450465"/>
                </a:lnTo>
                <a:lnTo>
                  <a:pt x="6095949" y="2495397"/>
                </a:lnTo>
                <a:lnTo>
                  <a:pt x="6118085" y="2539161"/>
                </a:lnTo>
                <a:lnTo>
                  <a:pt x="6141783" y="2581605"/>
                </a:lnTo>
                <a:lnTo>
                  <a:pt x="6167069" y="2622550"/>
                </a:lnTo>
                <a:lnTo>
                  <a:pt x="6193917" y="2661818"/>
                </a:lnTo>
                <a:lnTo>
                  <a:pt x="6222365" y="2699270"/>
                </a:lnTo>
                <a:lnTo>
                  <a:pt x="6252388" y="2734703"/>
                </a:lnTo>
                <a:lnTo>
                  <a:pt x="6283998" y="2767977"/>
                </a:lnTo>
                <a:lnTo>
                  <a:pt x="6322911" y="2801924"/>
                </a:lnTo>
                <a:lnTo>
                  <a:pt x="6357683" y="2829141"/>
                </a:lnTo>
                <a:lnTo>
                  <a:pt x="6394018" y="2855061"/>
                </a:lnTo>
                <a:lnTo>
                  <a:pt x="6431813" y="2879737"/>
                </a:lnTo>
                <a:lnTo>
                  <a:pt x="6471031" y="2903169"/>
                </a:lnTo>
                <a:lnTo>
                  <a:pt x="6511582" y="2925419"/>
                </a:lnTo>
                <a:lnTo>
                  <a:pt x="6553403" y="2946489"/>
                </a:lnTo>
                <a:lnTo>
                  <a:pt x="6596431" y="2966440"/>
                </a:lnTo>
                <a:lnTo>
                  <a:pt x="6640601" y="2985287"/>
                </a:lnTo>
                <a:lnTo>
                  <a:pt x="6685826" y="3003054"/>
                </a:lnTo>
                <a:lnTo>
                  <a:pt x="6732054" y="3019793"/>
                </a:lnTo>
                <a:lnTo>
                  <a:pt x="6779209" y="3035516"/>
                </a:lnTo>
                <a:lnTo>
                  <a:pt x="6827228" y="3050260"/>
                </a:lnTo>
                <a:lnTo>
                  <a:pt x="6876047" y="3064065"/>
                </a:lnTo>
                <a:lnTo>
                  <a:pt x="6925589" y="3076956"/>
                </a:lnTo>
                <a:lnTo>
                  <a:pt x="6928650" y="3077692"/>
                </a:lnTo>
                <a:lnTo>
                  <a:pt x="6931520" y="3078429"/>
                </a:lnTo>
                <a:lnTo>
                  <a:pt x="6975780" y="3088970"/>
                </a:lnTo>
                <a:lnTo>
                  <a:pt x="7026567" y="3100120"/>
                </a:lnTo>
                <a:lnTo>
                  <a:pt x="7077862" y="3110458"/>
                </a:lnTo>
                <a:lnTo>
                  <a:pt x="7129627" y="3120009"/>
                </a:lnTo>
                <a:lnTo>
                  <a:pt x="7181761" y="3128810"/>
                </a:lnTo>
                <a:lnTo>
                  <a:pt x="7234212" y="3136874"/>
                </a:lnTo>
                <a:lnTo>
                  <a:pt x="7286917" y="3144253"/>
                </a:lnTo>
                <a:lnTo>
                  <a:pt x="7339800" y="3150971"/>
                </a:lnTo>
                <a:lnTo>
                  <a:pt x="7392784" y="3157055"/>
                </a:lnTo>
                <a:lnTo>
                  <a:pt x="7445819" y="3162541"/>
                </a:lnTo>
                <a:lnTo>
                  <a:pt x="7498816" y="3167456"/>
                </a:lnTo>
                <a:lnTo>
                  <a:pt x="7551737" y="3171837"/>
                </a:lnTo>
                <a:lnTo>
                  <a:pt x="7604480" y="3175711"/>
                </a:lnTo>
                <a:lnTo>
                  <a:pt x="7656995" y="3179114"/>
                </a:lnTo>
                <a:lnTo>
                  <a:pt x="7709205" y="3182074"/>
                </a:lnTo>
                <a:lnTo>
                  <a:pt x="7761046" y="3184626"/>
                </a:lnTo>
                <a:lnTo>
                  <a:pt x="7812456" y="3186798"/>
                </a:lnTo>
                <a:lnTo>
                  <a:pt x="7863370" y="3188627"/>
                </a:lnTo>
                <a:lnTo>
                  <a:pt x="7913700" y="3190125"/>
                </a:lnTo>
                <a:lnTo>
                  <a:pt x="7963382" y="3191345"/>
                </a:lnTo>
                <a:lnTo>
                  <a:pt x="8060563" y="3193059"/>
                </a:lnTo>
                <a:lnTo>
                  <a:pt x="8154352" y="3194012"/>
                </a:lnTo>
                <a:lnTo>
                  <a:pt x="8356689" y="3194685"/>
                </a:lnTo>
                <a:lnTo>
                  <a:pt x="8572246" y="3351136"/>
                </a:lnTo>
                <a:lnTo>
                  <a:pt x="8546948" y="3362452"/>
                </a:lnTo>
                <a:lnTo>
                  <a:pt x="8501342" y="3385604"/>
                </a:lnTo>
                <a:lnTo>
                  <a:pt x="8441677" y="3416884"/>
                </a:lnTo>
                <a:lnTo>
                  <a:pt x="8374151" y="3452584"/>
                </a:lnTo>
                <a:lnTo>
                  <a:pt x="8619122" y="3487813"/>
                </a:lnTo>
                <a:lnTo>
                  <a:pt x="8811387" y="3384893"/>
                </a:lnTo>
                <a:close/>
              </a:path>
              <a:path w="9144000" h="4467859">
                <a:moveTo>
                  <a:pt x="9144000" y="3715080"/>
                </a:moveTo>
                <a:lnTo>
                  <a:pt x="8959748" y="3686365"/>
                </a:lnTo>
                <a:lnTo>
                  <a:pt x="8205013" y="3576510"/>
                </a:lnTo>
                <a:lnTo>
                  <a:pt x="7758620" y="3519728"/>
                </a:lnTo>
                <a:lnTo>
                  <a:pt x="7497673" y="3491280"/>
                </a:lnTo>
                <a:lnTo>
                  <a:pt x="7352932" y="3477869"/>
                </a:lnTo>
                <a:lnTo>
                  <a:pt x="7219747" y="3467735"/>
                </a:lnTo>
                <a:lnTo>
                  <a:pt x="7138429" y="3463023"/>
                </a:lnTo>
                <a:lnTo>
                  <a:pt x="7100265" y="3461334"/>
                </a:lnTo>
                <a:lnTo>
                  <a:pt x="7029323" y="3459353"/>
                </a:lnTo>
                <a:lnTo>
                  <a:pt x="6996709" y="3459099"/>
                </a:lnTo>
                <a:lnTo>
                  <a:pt x="6992010" y="3459099"/>
                </a:lnTo>
                <a:lnTo>
                  <a:pt x="6951777" y="3459581"/>
                </a:lnTo>
                <a:lnTo>
                  <a:pt x="6910273" y="3460839"/>
                </a:lnTo>
                <a:lnTo>
                  <a:pt x="6867538" y="3462832"/>
                </a:lnTo>
                <a:lnTo>
                  <a:pt x="6823621" y="3465525"/>
                </a:lnTo>
                <a:lnTo>
                  <a:pt x="6778574" y="3468903"/>
                </a:lnTo>
                <a:lnTo>
                  <a:pt x="6732422" y="3472916"/>
                </a:lnTo>
                <a:lnTo>
                  <a:pt x="6637020" y="3482759"/>
                </a:lnTo>
                <a:lnTo>
                  <a:pt x="6537744" y="3494798"/>
                </a:lnTo>
                <a:lnTo>
                  <a:pt x="6434950" y="3508794"/>
                </a:lnTo>
                <a:lnTo>
                  <a:pt x="6274943" y="3532873"/>
                </a:lnTo>
                <a:lnTo>
                  <a:pt x="6220218" y="3541598"/>
                </a:lnTo>
                <a:lnTo>
                  <a:pt x="5376786" y="3686378"/>
                </a:lnTo>
                <a:lnTo>
                  <a:pt x="5215064" y="3712489"/>
                </a:lnTo>
                <a:lnTo>
                  <a:pt x="5058969" y="3735527"/>
                </a:lnTo>
                <a:lnTo>
                  <a:pt x="4959121" y="3748633"/>
                </a:lnTo>
                <a:lnTo>
                  <a:pt x="4863376" y="3759581"/>
                </a:lnTo>
                <a:lnTo>
                  <a:pt x="4817249" y="3764140"/>
                </a:lnTo>
                <a:lnTo>
                  <a:pt x="4772406" y="3768026"/>
                </a:lnTo>
                <a:lnTo>
                  <a:pt x="4728908" y="3771214"/>
                </a:lnTo>
                <a:lnTo>
                  <a:pt x="4686833" y="3773665"/>
                </a:lnTo>
                <a:lnTo>
                  <a:pt x="4646282" y="3775329"/>
                </a:lnTo>
                <a:lnTo>
                  <a:pt x="4607331" y="3776167"/>
                </a:lnTo>
                <a:lnTo>
                  <a:pt x="4570044" y="3776141"/>
                </a:lnTo>
                <a:lnTo>
                  <a:pt x="4493501" y="3774224"/>
                </a:lnTo>
                <a:lnTo>
                  <a:pt x="4452772" y="3772039"/>
                </a:lnTo>
                <a:lnTo>
                  <a:pt x="4410532" y="3769068"/>
                </a:lnTo>
                <a:lnTo>
                  <a:pt x="4366844" y="3765385"/>
                </a:lnTo>
                <a:lnTo>
                  <a:pt x="4321810" y="3760990"/>
                </a:lnTo>
                <a:lnTo>
                  <a:pt x="4275506" y="3755961"/>
                </a:lnTo>
                <a:lnTo>
                  <a:pt x="4179430" y="3744099"/>
                </a:lnTo>
                <a:lnTo>
                  <a:pt x="4027906" y="3722446"/>
                </a:lnTo>
                <a:lnTo>
                  <a:pt x="3806063" y="3686365"/>
                </a:lnTo>
                <a:lnTo>
                  <a:pt x="2976118" y="3539413"/>
                </a:lnTo>
                <a:lnTo>
                  <a:pt x="2936176" y="3532860"/>
                </a:lnTo>
                <a:lnTo>
                  <a:pt x="2763062" y="3506025"/>
                </a:lnTo>
                <a:lnTo>
                  <a:pt x="2661399" y="3491992"/>
                </a:lnTo>
                <a:lnTo>
                  <a:pt x="2563495" y="3480079"/>
                </a:lnTo>
                <a:lnTo>
                  <a:pt x="2516073" y="3474999"/>
                </a:lnTo>
                <a:lnTo>
                  <a:pt x="2469718" y="3470567"/>
                </a:lnTo>
                <a:lnTo>
                  <a:pt x="2424493" y="3466795"/>
                </a:lnTo>
                <a:lnTo>
                  <a:pt x="2380437" y="3463734"/>
                </a:lnTo>
                <a:lnTo>
                  <a:pt x="2337600" y="3461397"/>
                </a:lnTo>
                <a:lnTo>
                  <a:pt x="2296020" y="3459848"/>
                </a:lnTo>
                <a:lnTo>
                  <a:pt x="2255761" y="3459099"/>
                </a:lnTo>
                <a:lnTo>
                  <a:pt x="2238006" y="3459099"/>
                </a:lnTo>
                <a:lnTo>
                  <a:pt x="2168169" y="3460077"/>
                </a:lnTo>
                <a:lnTo>
                  <a:pt x="2091131" y="3462921"/>
                </a:lnTo>
                <a:lnTo>
                  <a:pt x="2007527" y="3467519"/>
                </a:lnTo>
                <a:lnTo>
                  <a:pt x="1871154" y="3477412"/>
                </a:lnTo>
                <a:lnTo>
                  <a:pt x="1672158" y="3495535"/>
                </a:lnTo>
                <a:lnTo>
                  <a:pt x="1402816" y="3524707"/>
                </a:lnTo>
                <a:lnTo>
                  <a:pt x="947267" y="3581819"/>
                </a:lnTo>
                <a:lnTo>
                  <a:pt x="214922" y="3686378"/>
                </a:lnTo>
                <a:lnTo>
                  <a:pt x="0" y="3719233"/>
                </a:lnTo>
                <a:lnTo>
                  <a:pt x="0" y="4467695"/>
                </a:lnTo>
                <a:lnTo>
                  <a:pt x="9144000" y="4467695"/>
                </a:lnTo>
                <a:lnTo>
                  <a:pt x="9144000" y="3776167"/>
                </a:lnTo>
                <a:lnTo>
                  <a:pt x="9144000" y="3715080"/>
                </a:lnTo>
                <a:close/>
              </a:path>
              <a:path w="9144000" h="4467859">
                <a:moveTo>
                  <a:pt x="9144000" y="3621798"/>
                </a:moveTo>
                <a:lnTo>
                  <a:pt x="8809304" y="3570135"/>
                </a:lnTo>
                <a:lnTo>
                  <a:pt x="8541652" y="3530511"/>
                </a:lnTo>
                <a:lnTo>
                  <a:pt x="8318132" y="3498748"/>
                </a:lnTo>
                <a:lnTo>
                  <a:pt x="8148409" y="3475596"/>
                </a:lnTo>
                <a:lnTo>
                  <a:pt x="7979321" y="3453498"/>
                </a:lnTo>
                <a:lnTo>
                  <a:pt x="7868018" y="3439566"/>
                </a:lnTo>
                <a:lnTo>
                  <a:pt x="7758620" y="3426447"/>
                </a:lnTo>
                <a:lnTo>
                  <a:pt x="7651763" y="3414255"/>
                </a:lnTo>
                <a:lnTo>
                  <a:pt x="7548105" y="3403117"/>
                </a:lnTo>
                <a:lnTo>
                  <a:pt x="7448283" y="3393186"/>
                </a:lnTo>
                <a:lnTo>
                  <a:pt x="7352932" y="3384588"/>
                </a:lnTo>
                <a:lnTo>
                  <a:pt x="7307148" y="3380816"/>
                </a:lnTo>
                <a:lnTo>
                  <a:pt x="7262723" y="3377438"/>
                </a:lnTo>
                <a:lnTo>
                  <a:pt x="7219747" y="3374453"/>
                </a:lnTo>
                <a:lnTo>
                  <a:pt x="7178281" y="3371875"/>
                </a:lnTo>
                <a:lnTo>
                  <a:pt x="7138429" y="3369741"/>
                </a:lnTo>
                <a:lnTo>
                  <a:pt x="7100265" y="3368040"/>
                </a:lnTo>
                <a:lnTo>
                  <a:pt x="7029323" y="3366058"/>
                </a:lnTo>
                <a:lnTo>
                  <a:pt x="6996709" y="3365804"/>
                </a:lnTo>
                <a:lnTo>
                  <a:pt x="6951777" y="3366300"/>
                </a:lnTo>
                <a:lnTo>
                  <a:pt x="6910273" y="3367544"/>
                </a:lnTo>
                <a:lnTo>
                  <a:pt x="6867538" y="3369538"/>
                </a:lnTo>
                <a:lnTo>
                  <a:pt x="6823621" y="3372243"/>
                </a:lnTo>
                <a:lnTo>
                  <a:pt x="6778574" y="3375622"/>
                </a:lnTo>
                <a:lnTo>
                  <a:pt x="6732422" y="3379635"/>
                </a:lnTo>
                <a:lnTo>
                  <a:pt x="6685229" y="3384270"/>
                </a:lnTo>
                <a:lnTo>
                  <a:pt x="6637020" y="3389477"/>
                </a:lnTo>
                <a:lnTo>
                  <a:pt x="6587845" y="3395230"/>
                </a:lnTo>
                <a:lnTo>
                  <a:pt x="6537744" y="3401517"/>
                </a:lnTo>
                <a:lnTo>
                  <a:pt x="6486766" y="3408286"/>
                </a:lnTo>
                <a:lnTo>
                  <a:pt x="6434950" y="3415500"/>
                </a:lnTo>
                <a:lnTo>
                  <a:pt x="6382347" y="3423145"/>
                </a:lnTo>
                <a:lnTo>
                  <a:pt x="6328994" y="3431184"/>
                </a:lnTo>
                <a:lnTo>
                  <a:pt x="6220218" y="3448316"/>
                </a:lnTo>
                <a:lnTo>
                  <a:pt x="6108966" y="3466642"/>
                </a:lnTo>
                <a:lnTo>
                  <a:pt x="5995581" y="3485908"/>
                </a:lnTo>
                <a:lnTo>
                  <a:pt x="5541975" y="3564979"/>
                </a:lnTo>
                <a:lnTo>
                  <a:pt x="5376799" y="3593084"/>
                </a:lnTo>
                <a:lnTo>
                  <a:pt x="5268455" y="3610787"/>
                </a:lnTo>
                <a:lnTo>
                  <a:pt x="5162308" y="3627272"/>
                </a:lnTo>
                <a:lnTo>
                  <a:pt x="5110238" y="3634968"/>
                </a:lnTo>
                <a:lnTo>
                  <a:pt x="5058969" y="3642233"/>
                </a:lnTo>
                <a:lnTo>
                  <a:pt x="5008575" y="3649040"/>
                </a:lnTo>
                <a:lnTo>
                  <a:pt x="4959121" y="3655352"/>
                </a:lnTo>
                <a:lnTo>
                  <a:pt x="4910696" y="3661118"/>
                </a:lnTo>
                <a:lnTo>
                  <a:pt x="4863376" y="3666286"/>
                </a:lnTo>
                <a:lnTo>
                  <a:pt x="4817249" y="3670846"/>
                </a:lnTo>
                <a:lnTo>
                  <a:pt x="4772406" y="3674745"/>
                </a:lnTo>
                <a:lnTo>
                  <a:pt x="4728908" y="3677932"/>
                </a:lnTo>
                <a:lnTo>
                  <a:pt x="4686833" y="3680371"/>
                </a:lnTo>
                <a:lnTo>
                  <a:pt x="4646282" y="3682034"/>
                </a:lnTo>
                <a:lnTo>
                  <a:pt x="4607331" y="3682873"/>
                </a:lnTo>
                <a:lnTo>
                  <a:pt x="4570044" y="3682847"/>
                </a:lnTo>
                <a:lnTo>
                  <a:pt x="4493501" y="3680942"/>
                </a:lnTo>
                <a:lnTo>
                  <a:pt x="4452772" y="3678745"/>
                </a:lnTo>
                <a:lnTo>
                  <a:pt x="4410532" y="3675786"/>
                </a:lnTo>
                <a:lnTo>
                  <a:pt x="4366844" y="3672090"/>
                </a:lnTo>
                <a:lnTo>
                  <a:pt x="4321810" y="3667709"/>
                </a:lnTo>
                <a:lnTo>
                  <a:pt x="4275506" y="3662667"/>
                </a:lnTo>
                <a:lnTo>
                  <a:pt x="4228020" y="3657028"/>
                </a:lnTo>
                <a:lnTo>
                  <a:pt x="4179430" y="3650818"/>
                </a:lnTo>
                <a:lnTo>
                  <a:pt x="4129824" y="3644074"/>
                </a:lnTo>
                <a:lnTo>
                  <a:pt x="4079290" y="3636835"/>
                </a:lnTo>
                <a:lnTo>
                  <a:pt x="4027906" y="3629152"/>
                </a:lnTo>
                <a:lnTo>
                  <a:pt x="3975760" y="3621062"/>
                </a:lnTo>
                <a:lnTo>
                  <a:pt x="3869512" y="3603802"/>
                </a:lnTo>
                <a:lnTo>
                  <a:pt x="3761219" y="3585387"/>
                </a:lnTo>
                <a:lnTo>
                  <a:pt x="3651554" y="3566134"/>
                </a:lnTo>
                <a:lnTo>
                  <a:pt x="3256889" y="3494951"/>
                </a:lnTo>
                <a:lnTo>
                  <a:pt x="3086785" y="3464915"/>
                </a:lnTo>
                <a:lnTo>
                  <a:pt x="2976130" y="3446119"/>
                </a:lnTo>
                <a:lnTo>
                  <a:pt x="2868091" y="3428644"/>
                </a:lnTo>
                <a:lnTo>
                  <a:pt x="2815171" y="3420478"/>
                </a:lnTo>
                <a:lnTo>
                  <a:pt x="2763062" y="3412744"/>
                </a:lnTo>
                <a:lnTo>
                  <a:pt x="2711780" y="3405467"/>
                </a:lnTo>
                <a:lnTo>
                  <a:pt x="2661399" y="3398697"/>
                </a:lnTo>
                <a:lnTo>
                  <a:pt x="2611958" y="3392462"/>
                </a:lnTo>
                <a:lnTo>
                  <a:pt x="2563495" y="3386785"/>
                </a:lnTo>
                <a:lnTo>
                  <a:pt x="2516073" y="3381718"/>
                </a:lnTo>
                <a:lnTo>
                  <a:pt x="2469718" y="3377273"/>
                </a:lnTo>
                <a:lnTo>
                  <a:pt x="2424493" y="3373501"/>
                </a:lnTo>
                <a:lnTo>
                  <a:pt x="2380437" y="3370440"/>
                </a:lnTo>
                <a:lnTo>
                  <a:pt x="2337587" y="3368116"/>
                </a:lnTo>
                <a:lnTo>
                  <a:pt x="2296020" y="3366554"/>
                </a:lnTo>
                <a:lnTo>
                  <a:pt x="2255761" y="3365804"/>
                </a:lnTo>
                <a:lnTo>
                  <a:pt x="2204021" y="3366058"/>
                </a:lnTo>
                <a:lnTo>
                  <a:pt x="2130514" y="3367989"/>
                </a:lnTo>
                <a:lnTo>
                  <a:pt x="2091131" y="3369640"/>
                </a:lnTo>
                <a:lnTo>
                  <a:pt x="2050110" y="3371723"/>
                </a:lnTo>
                <a:lnTo>
                  <a:pt x="2007527" y="3374237"/>
                </a:lnTo>
                <a:lnTo>
                  <a:pt x="1963445" y="3377146"/>
                </a:lnTo>
                <a:lnTo>
                  <a:pt x="1917966" y="3380448"/>
                </a:lnTo>
                <a:lnTo>
                  <a:pt x="1871154" y="3384118"/>
                </a:lnTo>
                <a:lnTo>
                  <a:pt x="1823085" y="3388156"/>
                </a:lnTo>
                <a:lnTo>
                  <a:pt x="1723517" y="3397237"/>
                </a:lnTo>
                <a:lnTo>
                  <a:pt x="1619859" y="3407549"/>
                </a:lnTo>
                <a:lnTo>
                  <a:pt x="1512760" y="3418992"/>
                </a:lnTo>
                <a:lnTo>
                  <a:pt x="1402816" y="3431413"/>
                </a:lnTo>
                <a:lnTo>
                  <a:pt x="1290688" y="3444710"/>
                </a:lnTo>
                <a:lnTo>
                  <a:pt x="1119708" y="3465995"/>
                </a:lnTo>
                <a:lnTo>
                  <a:pt x="947267" y="3488525"/>
                </a:lnTo>
                <a:lnTo>
                  <a:pt x="775487" y="3511867"/>
                </a:lnTo>
                <a:lnTo>
                  <a:pt x="551091" y="3543528"/>
                </a:lnTo>
                <a:lnTo>
                  <a:pt x="285089" y="3582543"/>
                </a:lnTo>
                <a:lnTo>
                  <a:pt x="0" y="3625951"/>
                </a:lnTo>
                <a:lnTo>
                  <a:pt x="0" y="3669982"/>
                </a:lnTo>
                <a:lnTo>
                  <a:pt x="136956" y="3648926"/>
                </a:lnTo>
                <a:lnTo>
                  <a:pt x="442290" y="3603333"/>
                </a:lnTo>
                <a:lnTo>
                  <a:pt x="662368" y="3571697"/>
                </a:lnTo>
                <a:lnTo>
                  <a:pt x="889825" y="3540264"/>
                </a:lnTo>
                <a:lnTo>
                  <a:pt x="1062278" y="3517417"/>
                </a:lnTo>
                <a:lnTo>
                  <a:pt x="1233982" y="3495675"/>
                </a:lnTo>
                <a:lnTo>
                  <a:pt x="1346987" y="3481997"/>
                </a:lnTo>
                <a:lnTo>
                  <a:pt x="1458099" y="3469119"/>
                </a:lnTo>
                <a:lnTo>
                  <a:pt x="1566697" y="3457168"/>
                </a:lnTo>
                <a:lnTo>
                  <a:pt x="1672158" y="3446272"/>
                </a:lnTo>
                <a:lnTo>
                  <a:pt x="1773847" y="3436556"/>
                </a:lnTo>
                <a:lnTo>
                  <a:pt x="1871154" y="3428149"/>
                </a:lnTo>
                <a:lnTo>
                  <a:pt x="1917966" y="3424466"/>
                </a:lnTo>
                <a:lnTo>
                  <a:pt x="1963445" y="3421164"/>
                </a:lnTo>
                <a:lnTo>
                  <a:pt x="2007527" y="3418255"/>
                </a:lnTo>
                <a:lnTo>
                  <a:pt x="2050110" y="3415754"/>
                </a:lnTo>
                <a:lnTo>
                  <a:pt x="2091131" y="3413658"/>
                </a:lnTo>
                <a:lnTo>
                  <a:pt x="2130501" y="3412007"/>
                </a:lnTo>
                <a:lnTo>
                  <a:pt x="2204021" y="3410077"/>
                </a:lnTo>
                <a:lnTo>
                  <a:pt x="2238006" y="3409835"/>
                </a:lnTo>
                <a:lnTo>
                  <a:pt x="2296020" y="3410585"/>
                </a:lnTo>
                <a:lnTo>
                  <a:pt x="2337600" y="3412134"/>
                </a:lnTo>
                <a:lnTo>
                  <a:pt x="2380437" y="3414471"/>
                </a:lnTo>
                <a:lnTo>
                  <a:pt x="2424493" y="3417532"/>
                </a:lnTo>
                <a:lnTo>
                  <a:pt x="2469718" y="3421303"/>
                </a:lnTo>
                <a:lnTo>
                  <a:pt x="2516073" y="3425736"/>
                </a:lnTo>
                <a:lnTo>
                  <a:pt x="2563495" y="3430816"/>
                </a:lnTo>
                <a:lnTo>
                  <a:pt x="2611958" y="3436493"/>
                </a:lnTo>
                <a:lnTo>
                  <a:pt x="2661399" y="3442728"/>
                </a:lnTo>
                <a:lnTo>
                  <a:pt x="2711780" y="3449497"/>
                </a:lnTo>
                <a:lnTo>
                  <a:pt x="2763062" y="3456775"/>
                </a:lnTo>
                <a:lnTo>
                  <a:pt x="2815171" y="3464509"/>
                </a:lnTo>
                <a:lnTo>
                  <a:pt x="2868091" y="3472675"/>
                </a:lnTo>
                <a:lnTo>
                  <a:pt x="2976118" y="3490150"/>
                </a:lnTo>
                <a:lnTo>
                  <a:pt x="3086785" y="3508946"/>
                </a:lnTo>
                <a:lnTo>
                  <a:pt x="3199701" y="3528758"/>
                </a:lnTo>
                <a:lnTo>
                  <a:pt x="3596424" y="3600323"/>
                </a:lnTo>
                <a:lnTo>
                  <a:pt x="3761219" y="3629418"/>
                </a:lnTo>
                <a:lnTo>
                  <a:pt x="3869512" y="3647833"/>
                </a:lnTo>
                <a:lnTo>
                  <a:pt x="3975760" y="3665093"/>
                </a:lnTo>
                <a:lnTo>
                  <a:pt x="4027906" y="3673183"/>
                </a:lnTo>
                <a:lnTo>
                  <a:pt x="4079290" y="3680866"/>
                </a:lnTo>
                <a:lnTo>
                  <a:pt x="4129824" y="3688092"/>
                </a:lnTo>
                <a:lnTo>
                  <a:pt x="4179430" y="3694836"/>
                </a:lnTo>
                <a:lnTo>
                  <a:pt x="4228020" y="3701059"/>
                </a:lnTo>
                <a:lnTo>
                  <a:pt x="4275506" y="3706698"/>
                </a:lnTo>
                <a:lnTo>
                  <a:pt x="4321810" y="3711740"/>
                </a:lnTo>
                <a:lnTo>
                  <a:pt x="4366844" y="3716121"/>
                </a:lnTo>
                <a:lnTo>
                  <a:pt x="4410532" y="3719817"/>
                </a:lnTo>
                <a:lnTo>
                  <a:pt x="4452772" y="3722776"/>
                </a:lnTo>
                <a:lnTo>
                  <a:pt x="4493501" y="3724973"/>
                </a:lnTo>
                <a:lnTo>
                  <a:pt x="4532617" y="3726345"/>
                </a:lnTo>
                <a:lnTo>
                  <a:pt x="4607331" y="3726904"/>
                </a:lnTo>
                <a:lnTo>
                  <a:pt x="4646282" y="3726065"/>
                </a:lnTo>
                <a:lnTo>
                  <a:pt x="4686833" y="3724402"/>
                </a:lnTo>
                <a:lnTo>
                  <a:pt x="4728908" y="3721951"/>
                </a:lnTo>
                <a:lnTo>
                  <a:pt x="4772406" y="3718763"/>
                </a:lnTo>
                <a:lnTo>
                  <a:pt x="4817249" y="3714877"/>
                </a:lnTo>
                <a:lnTo>
                  <a:pt x="4863376" y="3710317"/>
                </a:lnTo>
                <a:lnTo>
                  <a:pt x="4910696" y="3705136"/>
                </a:lnTo>
                <a:lnTo>
                  <a:pt x="4959121" y="3699370"/>
                </a:lnTo>
                <a:lnTo>
                  <a:pt x="5008575" y="3693071"/>
                </a:lnTo>
                <a:lnTo>
                  <a:pt x="5058969" y="3686264"/>
                </a:lnTo>
                <a:lnTo>
                  <a:pt x="5110238" y="3678986"/>
                </a:lnTo>
                <a:lnTo>
                  <a:pt x="5162296" y="3671303"/>
                </a:lnTo>
                <a:lnTo>
                  <a:pt x="5268455" y="3654806"/>
                </a:lnTo>
                <a:lnTo>
                  <a:pt x="5376786" y="3637115"/>
                </a:lnTo>
                <a:lnTo>
                  <a:pt x="5486666" y="3618522"/>
                </a:lnTo>
                <a:lnTo>
                  <a:pt x="6052515" y="3520198"/>
                </a:lnTo>
                <a:lnTo>
                  <a:pt x="6164872" y="3501377"/>
                </a:lnTo>
                <a:lnTo>
                  <a:pt x="6274943" y="3483610"/>
                </a:lnTo>
                <a:lnTo>
                  <a:pt x="6382347" y="3467176"/>
                </a:lnTo>
                <a:lnTo>
                  <a:pt x="6434950" y="3459530"/>
                </a:lnTo>
                <a:lnTo>
                  <a:pt x="6486766" y="3452304"/>
                </a:lnTo>
                <a:lnTo>
                  <a:pt x="6537744" y="3445548"/>
                </a:lnTo>
                <a:lnTo>
                  <a:pt x="6587845" y="3439261"/>
                </a:lnTo>
                <a:lnTo>
                  <a:pt x="6637020" y="3433508"/>
                </a:lnTo>
                <a:lnTo>
                  <a:pt x="6685229" y="3428288"/>
                </a:lnTo>
                <a:lnTo>
                  <a:pt x="6732422" y="3423666"/>
                </a:lnTo>
                <a:lnTo>
                  <a:pt x="6778574" y="3419640"/>
                </a:lnTo>
                <a:lnTo>
                  <a:pt x="6823621" y="3416262"/>
                </a:lnTo>
                <a:lnTo>
                  <a:pt x="6867538" y="3413569"/>
                </a:lnTo>
                <a:lnTo>
                  <a:pt x="6910273" y="3411575"/>
                </a:lnTo>
                <a:lnTo>
                  <a:pt x="6951777" y="3410318"/>
                </a:lnTo>
                <a:lnTo>
                  <a:pt x="6992010" y="3409835"/>
                </a:lnTo>
                <a:lnTo>
                  <a:pt x="7029323" y="3410089"/>
                </a:lnTo>
                <a:lnTo>
                  <a:pt x="7100265" y="3412071"/>
                </a:lnTo>
                <a:lnTo>
                  <a:pt x="7138429" y="3413760"/>
                </a:lnTo>
                <a:lnTo>
                  <a:pt x="7178281" y="3415906"/>
                </a:lnTo>
                <a:lnTo>
                  <a:pt x="7219747" y="3418471"/>
                </a:lnTo>
                <a:lnTo>
                  <a:pt x="7262723" y="3421456"/>
                </a:lnTo>
                <a:lnTo>
                  <a:pt x="7307148" y="3424847"/>
                </a:lnTo>
                <a:lnTo>
                  <a:pt x="7352932" y="3428606"/>
                </a:lnTo>
                <a:lnTo>
                  <a:pt x="7400010" y="3432733"/>
                </a:lnTo>
                <a:lnTo>
                  <a:pt x="7497673" y="3442030"/>
                </a:lnTo>
                <a:lnTo>
                  <a:pt x="7599489" y="3452571"/>
                </a:lnTo>
                <a:lnTo>
                  <a:pt x="7704836" y="3464255"/>
                </a:lnTo>
                <a:lnTo>
                  <a:pt x="7813040" y="3476929"/>
                </a:lnTo>
                <a:lnTo>
                  <a:pt x="7923466" y="3490468"/>
                </a:lnTo>
                <a:lnTo>
                  <a:pt x="8035480" y="3504742"/>
                </a:lnTo>
                <a:lnTo>
                  <a:pt x="8205013" y="3527247"/>
                </a:lnTo>
                <a:lnTo>
                  <a:pt x="8374469" y="3550653"/>
                </a:lnTo>
                <a:lnTo>
                  <a:pt x="8596490" y="3582517"/>
                </a:lnTo>
                <a:lnTo>
                  <a:pt x="8860460" y="3621913"/>
                </a:lnTo>
                <a:lnTo>
                  <a:pt x="9144000" y="3665817"/>
                </a:lnTo>
                <a:lnTo>
                  <a:pt x="9144000" y="3621798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7247" y="2965450"/>
            <a:ext cx="5179242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A9081C"/>
                </a:solidFill>
                <a:latin typeface="Trebuchet MS" panose="020B0603020202020204" pitchFamily="34" charset="0"/>
                <a:cs typeface="Arial"/>
              </a:rPr>
              <a:t>ПРЕДПРИНИМАТЕЛЬСКИЙ ТРЕК В СГЭУ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2800" dirty="0">
              <a:solidFill>
                <a:srgbClr val="A9081C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4589" y="424275"/>
            <a:ext cx="576580" cy="563245"/>
            <a:chOff x="634589" y="424275"/>
            <a:chExt cx="576580" cy="563245"/>
          </a:xfrm>
        </p:grpSpPr>
        <p:sp>
          <p:nvSpPr>
            <p:cNvPr id="6" name="object 6"/>
            <p:cNvSpPr/>
            <p:nvPr/>
          </p:nvSpPr>
          <p:spPr>
            <a:xfrm>
              <a:off x="634580" y="424277"/>
              <a:ext cx="576580" cy="563245"/>
            </a:xfrm>
            <a:custGeom>
              <a:avLst/>
              <a:gdLst/>
              <a:ahLst/>
              <a:cxnLst/>
              <a:rect l="l" t="t" r="r" b="b"/>
              <a:pathLst>
                <a:path w="576580" h="563244">
                  <a:moveTo>
                    <a:pt x="440321" y="532447"/>
                  </a:moveTo>
                  <a:lnTo>
                    <a:pt x="424573" y="531050"/>
                  </a:lnTo>
                  <a:lnTo>
                    <a:pt x="411962" y="530529"/>
                  </a:lnTo>
                  <a:lnTo>
                    <a:pt x="398526" y="531241"/>
                  </a:lnTo>
                  <a:lnTo>
                    <a:pt x="383311" y="533069"/>
                  </a:lnTo>
                  <a:lnTo>
                    <a:pt x="366623" y="535686"/>
                  </a:lnTo>
                  <a:lnTo>
                    <a:pt x="315531" y="544296"/>
                  </a:lnTo>
                  <a:lnTo>
                    <a:pt x="300545" y="546138"/>
                  </a:lnTo>
                  <a:lnTo>
                    <a:pt x="261493" y="544195"/>
                  </a:lnTo>
                  <a:lnTo>
                    <a:pt x="212737" y="535724"/>
                  </a:lnTo>
                  <a:lnTo>
                    <a:pt x="196799" y="533120"/>
                  </a:lnTo>
                  <a:lnTo>
                    <a:pt x="182232" y="531279"/>
                  </a:lnTo>
                  <a:lnTo>
                    <a:pt x="169519" y="530529"/>
                  </a:lnTo>
                  <a:lnTo>
                    <a:pt x="154216" y="531126"/>
                  </a:lnTo>
                  <a:lnTo>
                    <a:pt x="136169" y="532752"/>
                  </a:lnTo>
                  <a:lnTo>
                    <a:pt x="148793" y="540156"/>
                  </a:lnTo>
                  <a:lnTo>
                    <a:pt x="161810" y="546938"/>
                  </a:lnTo>
                  <a:lnTo>
                    <a:pt x="166585" y="546747"/>
                  </a:lnTo>
                  <a:lnTo>
                    <a:pt x="181317" y="547497"/>
                  </a:lnTo>
                  <a:lnTo>
                    <a:pt x="195389" y="549325"/>
                  </a:lnTo>
                  <a:lnTo>
                    <a:pt x="210794" y="551853"/>
                  </a:lnTo>
                  <a:lnTo>
                    <a:pt x="243471" y="557695"/>
                  </a:lnTo>
                  <a:lnTo>
                    <a:pt x="259740" y="560336"/>
                  </a:lnTo>
                  <a:lnTo>
                    <a:pt x="274789" y="562229"/>
                  </a:lnTo>
                  <a:lnTo>
                    <a:pt x="287947" y="562965"/>
                  </a:lnTo>
                  <a:lnTo>
                    <a:pt x="301752" y="562254"/>
                  </a:lnTo>
                  <a:lnTo>
                    <a:pt x="317423" y="560362"/>
                  </a:lnTo>
                  <a:lnTo>
                    <a:pt x="334352" y="557707"/>
                  </a:lnTo>
                  <a:lnTo>
                    <a:pt x="384594" y="549287"/>
                  </a:lnTo>
                  <a:lnTo>
                    <a:pt x="399338" y="547458"/>
                  </a:lnTo>
                  <a:lnTo>
                    <a:pt x="411911" y="546747"/>
                  </a:lnTo>
                  <a:lnTo>
                    <a:pt x="414515" y="546785"/>
                  </a:lnTo>
                  <a:lnTo>
                    <a:pt x="427621" y="539927"/>
                  </a:lnTo>
                  <a:lnTo>
                    <a:pt x="440321" y="532447"/>
                  </a:lnTo>
                  <a:close/>
                </a:path>
                <a:path w="576580" h="563244">
                  <a:moveTo>
                    <a:pt x="485508" y="497598"/>
                  </a:moveTo>
                  <a:lnTo>
                    <a:pt x="464553" y="494741"/>
                  </a:lnTo>
                  <a:lnTo>
                    <a:pt x="444258" y="492302"/>
                  </a:lnTo>
                  <a:lnTo>
                    <a:pt x="426237" y="490613"/>
                  </a:lnTo>
                  <a:lnTo>
                    <a:pt x="411962" y="489966"/>
                  </a:lnTo>
                  <a:lnTo>
                    <a:pt x="398526" y="490677"/>
                  </a:lnTo>
                  <a:lnTo>
                    <a:pt x="383311" y="492506"/>
                  </a:lnTo>
                  <a:lnTo>
                    <a:pt x="366623" y="495122"/>
                  </a:lnTo>
                  <a:lnTo>
                    <a:pt x="315531" y="503745"/>
                  </a:lnTo>
                  <a:lnTo>
                    <a:pt x="300545" y="505574"/>
                  </a:lnTo>
                  <a:lnTo>
                    <a:pt x="261493" y="503643"/>
                  </a:lnTo>
                  <a:lnTo>
                    <a:pt x="212737" y="495160"/>
                  </a:lnTo>
                  <a:lnTo>
                    <a:pt x="196799" y="492569"/>
                  </a:lnTo>
                  <a:lnTo>
                    <a:pt x="182232" y="490728"/>
                  </a:lnTo>
                  <a:lnTo>
                    <a:pt x="169519" y="489966"/>
                  </a:lnTo>
                  <a:lnTo>
                    <a:pt x="153390" y="490639"/>
                  </a:lnTo>
                  <a:lnTo>
                    <a:pt x="134213" y="492391"/>
                  </a:lnTo>
                  <a:lnTo>
                    <a:pt x="112788" y="494919"/>
                  </a:lnTo>
                  <a:lnTo>
                    <a:pt x="90792" y="497852"/>
                  </a:lnTo>
                  <a:lnTo>
                    <a:pt x="96050" y="502805"/>
                  </a:lnTo>
                  <a:lnTo>
                    <a:pt x="101485" y="507542"/>
                  </a:lnTo>
                  <a:lnTo>
                    <a:pt x="107099" y="512076"/>
                  </a:lnTo>
                  <a:lnTo>
                    <a:pt x="125539" y="509778"/>
                  </a:lnTo>
                  <a:lnTo>
                    <a:pt x="142557" y="507898"/>
                  </a:lnTo>
                  <a:lnTo>
                    <a:pt x="157213" y="506653"/>
                  </a:lnTo>
                  <a:lnTo>
                    <a:pt x="168567" y="506183"/>
                  </a:lnTo>
                  <a:lnTo>
                    <a:pt x="181317" y="506945"/>
                  </a:lnTo>
                  <a:lnTo>
                    <a:pt x="195389" y="508762"/>
                  </a:lnTo>
                  <a:lnTo>
                    <a:pt x="210794" y="511289"/>
                  </a:lnTo>
                  <a:lnTo>
                    <a:pt x="243471" y="517131"/>
                  </a:lnTo>
                  <a:lnTo>
                    <a:pt x="259740" y="519772"/>
                  </a:lnTo>
                  <a:lnTo>
                    <a:pt x="274789" y="521665"/>
                  </a:lnTo>
                  <a:lnTo>
                    <a:pt x="287947" y="522414"/>
                  </a:lnTo>
                  <a:lnTo>
                    <a:pt x="301752" y="521690"/>
                  </a:lnTo>
                  <a:lnTo>
                    <a:pt x="317423" y="519811"/>
                  </a:lnTo>
                  <a:lnTo>
                    <a:pt x="334352" y="517156"/>
                  </a:lnTo>
                  <a:lnTo>
                    <a:pt x="384594" y="508723"/>
                  </a:lnTo>
                  <a:lnTo>
                    <a:pt x="399338" y="506907"/>
                  </a:lnTo>
                  <a:lnTo>
                    <a:pt x="411911" y="506183"/>
                  </a:lnTo>
                  <a:lnTo>
                    <a:pt x="422478" y="506628"/>
                  </a:lnTo>
                  <a:lnTo>
                    <a:pt x="436054" y="507822"/>
                  </a:lnTo>
                  <a:lnTo>
                    <a:pt x="469214" y="511822"/>
                  </a:lnTo>
                  <a:lnTo>
                    <a:pt x="474827" y="507288"/>
                  </a:lnTo>
                  <a:lnTo>
                    <a:pt x="480263" y="502539"/>
                  </a:lnTo>
                  <a:lnTo>
                    <a:pt x="485508" y="497598"/>
                  </a:lnTo>
                  <a:close/>
                </a:path>
                <a:path w="576580" h="563244">
                  <a:moveTo>
                    <a:pt x="517626" y="461835"/>
                  </a:moveTo>
                  <a:lnTo>
                    <a:pt x="490651" y="457771"/>
                  </a:lnTo>
                  <a:lnTo>
                    <a:pt x="461073" y="453745"/>
                  </a:lnTo>
                  <a:lnTo>
                    <a:pt x="433362" y="450646"/>
                  </a:lnTo>
                  <a:lnTo>
                    <a:pt x="411962" y="449414"/>
                  </a:lnTo>
                  <a:lnTo>
                    <a:pt x="398526" y="450113"/>
                  </a:lnTo>
                  <a:lnTo>
                    <a:pt x="383311" y="451954"/>
                  </a:lnTo>
                  <a:lnTo>
                    <a:pt x="366623" y="454571"/>
                  </a:lnTo>
                  <a:lnTo>
                    <a:pt x="315531" y="463181"/>
                  </a:lnTo>
                  <a:lnTo>
                    <a:pt x="300545" y="465023"/>
                  </a:lnTo>
                  <a:lnTo>
                    <a:pt x="261493" y="463080"/>
                  </a:lnTo>
                  <a:lnTo>
                    <a:pt x="212737" y="454609"/>
                  </a:lnTo>
                  <a:lnTo>
                    <a:pt x="196799" y="452005"/>
                  </a:lnTo>
                  <a:lnTo>
                    <a:pt x="182232" y="450164"/>
                  </a:lnTo>
                  <a:lnTo>
                    <a:pt x="169519" y="449414"/>
                  </a:lnTo>
                  <a:lnTo>
                    <a:pt x="146075" y="450672"/>
                  </a:lnTo>
                  <a:lnTo>
                    <a:pt x="117132" y="453821"/>
                  </a:lnTo>
                  <a:lnTo>
                    <a:pt x="86410" y="457911"/>
                  </a:lnTo>
                  <a:lnTo>
                    <a:pt x="58534" y="462038"/>
                  </a:lnTo>
                  <a:lnTo>
                    <a:pt x="62331" y="467029"/>
                  </a:lnTo>
                  <a:lnTo>
                    <a:pt x="70370" y="476631"/>
                  </a:lnTo>
                  <a:lnTo>
                    <a:pt x="98120" y="472719"/>
                  </a:lnTo>
                  <a:lnTo>
                    <a:pt x="125831" y="469176"/>
                  </a:lnTo>
                  <a:lnTo>
                    <a:pt x="150368" y="466623"/>
                  </a:lnTo>
                  <a:lnTo>
                    <a:pt x="168567" y="465632"/>
                  </a:lnTo>
                  <a:lnTo>
                    <a:pt x="181317" y="466382"/>
                  </a:lnTo>
                  <a:lnTo>
                    <a:pt x="195389" y="468210"/>
                  </a:lnTo>
                  <a:lnTo>
                    <a:pt x="210794" y="470738"/>
                  </a:lnTo>
                  <a:lnTo>
                    <a:pt x="243471" y="476580"/>
                  </a:lnTo>
                  <a:lnTo>
                    <a:pt x="259740" y="479221"/>
                  </a:lnTo>
                  <a:lnTo>
                    <a:pt x="274789" y="481114"/>
                  </a:lnTo>
                  <a:lnTo>
                    <a:pt x="287947" y="481850"/>
                  </a:lnTo>
                  <a:lnTo>
                    <a:pt x="301752" y="481139"/>
                  </a:lnTo>
                  <a:lnTo>
                    <a:pt x="317423" y="479247"/>
                  </a:lnTo>
                  <a:lnTo>
                    <a:pt x="334352" y="476592"/>
                  </a:lnTo>
                  <a:lnTo>
                    <a:pt x="384594" y="468160"/>
                  </a:lnTo>
                  <a:lnTo>
                    <a:pt x="399338" y="466344"/>
                  </a:lnTo>
                  <a:lnTo>
                    <a:pt x="452462" y="469125"/>
                  </a:lnTo>
                  <a:lnTo>
                    <a:pt x="505764" y="476478"/>
                  </a:lnTo>
                  <a:lnTo>
                    <a:pt x="509879" y="471741"/>
                  </a:lnTo>
                  <a:lnTo>
                    <a:pt x="517626" y="461835"/>
                  </a:lnTo>
                  <a:close/>
                </a:path>
                <a:path w="576580" h="563244">
                  <a:moveTo>
                    <a:pt x="576008" y="287997"/>
                  </a:moveTo>
                  <a:lnTo>
                    <a:pt x="572236" y="241287"/>
                  </a:lnTo>
                  <a:lnTo>
                    <a:pt x="561314" y="196977"/>
                  </a:lnTo>
                  <a:lnTo>
                    <a:pt x="543852" y="155651"/>
                  </a:lnTo>
                  <a:lnTo>
                    <a:pt x="520433" y="117919"/>
                  </a:lnTo>
                  <a:lnTo>
                    <a:pt x="491655" y="84353"/>
                  </a:lnTo>
                  <a:lnTo>
                    <a:pt x="458089" y="55575"/>
                  </a:lnTo>
                  <a:lnTo>
                    <a:pt x="420357" y="32143"/>
                  </a:lnTo>
                  <a:lnTo>
                    <a:pt x="379031" y="14681"/>
                  </a:lnTo>
                  <a:lnTo>
                    <a:pt x="334721" y="3771"/>
                  </a:lnTo>
                  <a:lnTo>
                    <a:pt x="287997" y="0"/>
                  </a:lnTo>
                  <a:lnTo>
                    <a:pt x="241287" y="3771"/>
                  </a:lnTo>
                  <a:lnTo>
                    <a:pt x="196977" y="14681"/>
                  </a:lnTo>
                  <a:lnTo>
                    <a:pt x="155651" y="32143"/>
                  </a:lnTo>
                  <a:lnTo>
                    <a:pt x="117919" y="55575"/>
                  </a:lnTo>
                  <a:lnTo>
                    <a:pt x="84353" y="84353"/>
                  </a:lnTo>
                  <a:lnTo>
                    <a:pt x="55575" y="117919"/>
                  </a:lnTo>
                  <a:lnTo>
                    <a:pt x="32143" y="155651"/>
                  </a:lnTo>
                  <a:lnTo>
                    <a:pt x="14681" y="196977"/>
                  </a:lnTo>
                  <a:lnTo>
                    <a:pt x="3771" y="241287"/>
                  </a:lnTo>
                  <a:lnTo>
                    <a:pt x="0" y="287997"/>
                  </a:lnTo>
                  <a:lnTo>
                    <a:pt x="2933" y="329260"/>
                  </a:lnTo>
                  <a:lnTo>
                    <a:pt x="11468" y="368706"/>
                  </a:lnTo>
                  <a:lnTo>
                    <a:pt x="25196" y="405942"/>
                  </a:lnTo>
                  <a:lnTo>
                    <a:pt x="43713" y="440563"/>
                  </a:lnTo>
                  <a:lnTo>
                    <a:pt x="80403" y="435000"/>
                  </a:lnTo>
                  <a:lnTo>
                    <a:pt x="112636" y="430631"/>
                  </a:lnTo>
                  <a:lnTo>
                    <a:pt x="143446" y="427202"/>
                  </a:lnTo>
                  <a:lnTo>
                    <a:pt x="167411" y="425818"/>
                  </a:lnTo>
                  <a:lnTo>
                    <a:pt x="181025" y="426567"/>
                  </a:lnTo>
                  <a:lnTo>
                    <a:pt x="195592" y="428409"/>
                  </a:lnTo>
                  <a:lnTo>
                    <a:pt x="211543" y="431012"/>
                  </a:lnTo>
                  <a:lnTo>
                    <a:pt x="260286" y="439483"/>
                  </a:lnTo>
                  <a:lnTo>
                    <a:pt x="274586" y="441312"/>
                  </a:lnTo>
                  <a:lnTo>
                    <a:pt x="286702" y="442036"/>
                  </a:lnTo>
                  <a:lnTo>
                    <a:pt x="299351" y="441413"/>
                  </a:lnTo>
                  <a:lnTo>
                    <a:pt x="314337" y="439585"/>
                  </a:lnTo>
                  <a:lnTo>
                    <a:pt x="330771" y="436968"/>
                  </a:lnTo>
                  <a:lnTo>
                    <a:pt x="365429" y="430974"/>
                  </a:lnTo>
                  <a:lnTo>
                    <a:pt x="382104" y="428358"/>
                  </a:lnTo>
                  <a:lnTo>
                    <a:pt x="397319" y="426516"/>
                  </a:lnTo>
                  <a:lnTo>
                    <a:pt x="410679" y="425818"/>
                  </a:lnTo>
                  <a:lnTo>
                    <a:pt x="433425" y="427164"/>
                  </a:lnTo>
                  <a:lnTo>
                    <a:pt x="462800" y="430517"/>
                  </a:lnTo>
                  <a:lnTo>
                    <a:pt x="493737" y="434797"/>
                  </a:lnTo>
                  <a:lnTo>
                    <a:pt x="532180" y="440740"/>
                  </a:lnTo>
                  <a:lnTo>
                    <a:pt x="550735" y="406095"/>
                  </a:lnTo>
                  <a:lnTo>
                    <a:pt x="564502" y="368808"/>
                  </a:lnTo>
                  <a:lnTo>
                    <a:pt x="573062" y="329311"/>
                  </a:lnTo>
                  <a:lnTo>
                    <a:pt x="576008" y="287997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327" y="469921"/>
              <a:ext cx="462280" cy="393065"/>
            </a:xfrm>
            <a:custGeom>
              <a:avLst/>
              <a:gdLst/>
              <a:ahLst/>
              <a:cxnLst/>
              <a:rect l="l" t="t" r="r" b="b"/>
              <a:pathLst>
                <a:path w="462280" h="393065">
                  <a:moveTo>
                    <a:pt x="391274" y="386486"/>
                  </a:moveTo>
                  <a:lnTo>
                    <a:pt x="363791" y="355333"/>
                  </a:lnTo>
                  <a:lnTo>
                    <a:pt x="317995" y="354177"/>
                  </a:lnTo>
                  <a:lnTo>
                    <a:pt x="264134" y="349808"/>
                  </a:lnTo>
                  <a:lnTo>
                    <a:pt x="208673" y="340588"/>
                  </a:lnTo>
                  <a:lnTo>
                    <a:pt x="192252" y="335521"/>
                  </a:lnTo>
                  <a:lnTo>
                    <a:pt x="191770" y="298716"/>
                  </a:lnTo>
                  <a:lnTo>
                    <a:pt x="223456" y="320090"/>
                  </a:lnTo>
                  <a:lnTo>
                    <a:pt x="266433" y="343738"/>
                  </a:lnTo>
                  <a:lnTo>
                    <a:pt x="274777" y="344601"/>
                  </a:lnTo>
                  <a:lnTo>
                    <a:pt x="299237" y="346583"/>
                  </a:lnTo>
                  <a:lnTo>
                    <a:pt x="264452" y="316915"/>
                  </a:lnTo>
                  <a:lnTo>
                    <a:pt x="237109" y="284238"/>
                  </a:lnTo>
                  <a:lnTo>
                    <a:pt x="217551" y="249758"/>
                  </a:lnTo>
                  <a:lnTo>
                    <a:pt x="206108" y="214668"/>
                  </a:lnTo>
                  <a:lnTo>
                    <a:pt x="203136" y="180162"/>
                  </a:lnTo>
                  <a:lnTo>
                    <a:pt x="208978" y="147434"/>
                  </a:lnTo>
                  <a:lnTo>
                    <a:pt x="223964" y="117678"/>
                  </a:lnTo>
                  <a:lnTo>
                    <a:pt x="248437" y="92100"/>
                  </a:lnTo>
                  <a:lnTo>
                    <a:pt x="282752" y="71894"/>
                  </a:lnTo>
                  <a:lnTo>
                    <a:pt x="327228" y="58254"/>
                  </a:lnTo>
                  <a:lnTo>
                    <a:pt x="327253" y="51841"/>
                  </a:lnTo>
                  <a:lnTo>
                    <a:pt x="319049" y="49961"/>
                  </a:lnTo>
                  <a:lnTo>
                    <a:pt x="266712" y="40754"/>
                  </a:lnTo>
                  <a:lnTo>
                    <a:pt x="221094" y="37401"/>
                  </a:lnTo>
                  <a:lnTo>
                    <a:pt x="188366" y="39052"/>
                  </a:lnTo>
                  <a:lnTo>
                    <a:pt x="187858" y="0"/>
                  </a:lnTo>
                  <a:lnTo>
                    <a:pt x="184035" y="0"/>
                  </a:lnTo>
                  <a:lnTo>
                    <a:pt x="183515" y="39293"/>
                  </a:lnTo>
                  <a:lnTo>
                    <a:pt x="181889" y="39370"/>
                  </a:lnTo>
                  <a:lnTo>
                    <a:pt x="122491" y="57226"/>
                  </a:lnTo>
                  <a:lnTo>
                    <a:pt x="87909" y="90335"/>
                  </a:lnTo>
                  <a:lnTo>
                    <a:pt x="77558" y="134645"/>
                  </a:lnTo>
                  <a:lnTo>
                    <a:pt x="81280" y="159753"/>
                  </a:lnTo>
                  <a:lnTo>
                    <a:pt x="106133" y="213372"/>
                  </a:lnTo>
                  <a:lnTo>
                    <a:pt x="153733" y="268147"/>
                  </a:lnTo>
                  <a:lnTo>
                    <a:pt x="180213" y="290068"/>
                  </a:lnTo>
                  <a:lnTo>
                    <a:pt x="179679" y="331622"/>
                  </a:lnTo>
                  <a:lnTo>
                    <a:pt x="118935" y="301218"/>
                  </a:lnTo>
                  <a:lnTo>
                    <a:pt x="94945" y="263855"/>
                  </a:lnTo>
                  <a:lnTo>
                    <a:pt x="80403" y="203390"/>
                  </a:lnTo>
                  <a:lnTo>
                    <a:pt x="75806" y="188506"/>
                  </a:lnTo>
                  <a:lnTo>
                    <a:pt x="46837" y="160274"/>
                  </a:lnTo>
                  <a:lnTo>
                    <a:pt x="36664" y="158915"/>
                  </a:lnTo>
                  <a:lnTo>
                    <a:pt x="26009" y="159613"/>
                  </a:lnTo>
                  <a:lnTo>
                    <a:pt x="11772" y="225437"/>
                  </a:lnTo>
                  <a:lnTo>
                    <a:pt x="30683" y="225361"/>
                  </a:lnTo>
                  <a:lnTo>
                    <a:pt x="31305" y="220052"/>
                  </a:lnTo>
                  <a:lnTo>
                    <a:pt x="32461" y="213283"/>
                  </a:lnTo>
                  <a:lnTo>
                    <a:pt x="42545" y="207073"/>
                  </a:lnTo>
                  <a:lnTo>
                    <a:pt x="49098" y="210794"/>
                  </a:lnTo>
                  <a:lnTo>
                    <a:pt x="52387" y="217970"/>
                  </a:lnTo>
                  <a:lnTo>
                    <a:pt x="51790" y="222440"/>
                  </a:lnTo>
                  <a:lnTo>
                    <a:pt x="49923" y="227850"/>
                  </a:lnTo>
                  <a:lnTo>
                    <a:pt x="41363" y="243408"/>
                  </a:lnTo>
                  <a:lnTo>
                    <a:pt x="27940" y="261899"/>
                  </a:lnTo>
                  <a:lnTo>
                    <a:pt x="13931" y="281863"/>
                  </a:lnTo>
                  <a:lnTo>
                    <a:pt x="3644" y="301764"/>
                  </a:lnTo>
                  <a:lnTo>
                    <a:pt x="0" y="321310"/>
                  </a:lnTo>
                  <a:lnTo>
                    <a:pt x="3492" y="342125"/>
                  </a:lnTo>
                  <a:lnTo>
                    <a:pt x="13982" y="361950"/>
                  </a:lnTo>
                  <a:lnTo>
                    <a:pt x="31318" y="378523"/>
                  </a:lnTo>
                  <a:lnTo>
                    <a:pt x="47002" y="377202"/>
                  </a:lnTo>
                  <a:lnTo>
                    <a:pt x="59664" y="376720"/>
                  </a:lnTo>
                  <a:lnTo>
                    <a:pt x="73279" y="377469"/>
                  </a:lnTo>
                  <a:lnTo>
                    <a:pt x="87845" y="379310"/>
                  </a:lnTo>
                  <a:lnTo>
                    <a:pt x="103797" y="381901"/>
                  </a:lnTo>
                  <a:lnTo>
                    <a:pt x="152539" y="390385"/>
                  </a:lnTo>
                  <a:lnTo>
                    <a:pt x="166839" y="392214"/>
                  </a:lnTo>
                  <a:lnTo>
                    <a:pt x="178955" y="392938"/>
                  </a:lnTo>
                  <a:lnTo>
                    <a:pt x="191604" y="392315"/>
                  </a:lnTo>
                  <a:lnTo>
                    <a:pt x="206590" y="390486"/>
                  </a:lnTo>
                  <a:lnTo>
                    <a:pt x="223024" y="387870"/>
                  </a:lnTo>
                  <a:lnTo>
                    <a:pt x="257683" y="381876"/>
                  </a:lnTo>
                  <a:lnTo>
                    <a:pt x="274358" y="379260"/>
                  </a:lnTo>
                  <a:lnTo>
                    <a:pt x="289572" y="377418"/>
                  </a:lnTo>
                  <a:lnTo>
                    <a:pt x="302933" y="376720"/>
                  </a:lnTo>
                  <a:lnTo>
                    <a:pt x="320319" y="377596"/>
                  </a:lnTo>
                  <a:lnTo>
                    <a:pt x="342493" y="379869"/>
                  </a:lnTo>
                  <a:lnTo>
                    <a:pt x="367017" y="383006"/>
                  </a:lnTo>
                  <a:lnTo>
                    <a:pt x="391274" y="386486"/>
                  </a:lnTo>
                  <a:close/>
                </a:path>
                <a:path w="462280" h="393065">
                  <a:moveTo>
                    <a:pt x="450735" y="143217"/>
                  </a:moveTo>
                  <a:lnTo>
                    <a:pt x="448729" y="137731"/>
                  </a:lnTo>
                  <a:lnTo>
                    <a:pt x="444195" y="127000"/>
                  </a:lnTo>
                  <a:lnTo>
                    <a:pt x="362051" y="127000"/>
                  </a:lnTo>
                  <a:lnTo>
                    <a:pt x="358419" y="130632"/>
                  </a:lnTo>
                  <a:lnTo>
                    <a:pt x="358419" y="139598"/>
                  </a:lnTo>
                  <a:lnTo>
                    <a:pt x="362051" y="143217"/>
                  </a:lnTo>
                  <a:lnTo>
                    <a:pt x="366534" y="143217"/>
                  </a:lnTo>
                  <a:lnTo>
                    <a:pt x="450735" y="143217"/>
                  </a:lnTo>
                  <a:close/>
                </a:path>
                <a:path w="462280" h="393065">
                  <a:moveTo>
                    <a:pt x="462114" y="182994"/>
                  </a:moveTo>
                  <a:lnTo>
                    <a:pt x="460971" y="177533"/>
                  </a:lnTo>
                  <a:lnTo>
                    <a:pt x="459663" y="172123"/>
                  </a:lnTo>
                  <a:lnTo>
                    <a:pt x="458216" y="166776"/>
                  </a:lnTo>
                  <a:lnTo>
                    <a:pt x="412940" y="166776"/>
                  </a:lnTo>
                  <a:lnTo>
                    <a:pt x="409308" y="170395"/>
                  </a:lnTo>
                  <a:lnTo>
                    <a:pt x="409308" y="179362"/>
                  </a:lnTo>
                  <a:lnTo>
                    <a:pt x="412940" y="182994"/>
                  </a:lnTo>
                  <a:lnTo>
                    <a:pt x="417410" y="182994"/>
                  </a:lnTo>
                  <a:lnTo>
                    <a:pt x="462114" y="182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4395" y="469720"/>
              <a:ext cx="67945" cy="26670"/>
            </a:xfrm>
            <a:custGeom>
              <a:avLst/>
              <a:gdLst/>
              <a:ahLst/>
              <a:cxnLst/>
              <a:rect l="l" t="t" r="r" b="b"/>
              <a:pathLst>
                <a:path w="67944" h="26670">
                  <a:moveTo>
                    <a:pt x="67424" y="0"/>
                  </a:moveTo>
                  <a:lnTo>
                    <a:pt x="55631" y="45"/>
                  </a:lnTo>
                  <a:lnTo>
                    <a:pt x="45705" y="1725"/>
                  </a:lnTo>
                  <a:lnTo>
                    <a:pt x="36206" y="3826"/>
                  </a:lnTo>
                  <a:lnTo>
                    <a:pt x="25693" y="5137"/>
                  </a:lnTo>
                  <a:lnTo>
                    <a:pt x="17313" y="4833"/>
                  </a:lnTo>
                  <a:lnTo>
                    <a:pt x="10677" y="3544"/>
                  </a:lnTo>
                  <a:lnTo>
                    <a:pt x="5125" y="1966"/>
                  </a:lnTo>
                  <a:lnTo>
                    <a:pt x="0" y="796"/>
                  </a:lnTo>
                  <a:lnTo>
                    <a:pt x="1414" y="3470"/>
                  </a:lnTo>
                  <a:lnTo>
                    <a:pt x="6767" y="7981"/>
                  </a:lnTo>
                  <a:lnTo>
                    <a:pt x="9622" y="9701"/>
                  </a:lnTo>
                  <a:lnTo>
                    <a:pt x="14378" y="12571"/>
                  </a:lnTo>
                  <a:lnTo>
                    <a:pt x="19695" y="14522"/>
                  </a:lnTo>
                  <a:lnTo>
                    <a:pt x="25142" y="15807"/>
                  </a:lnTo>
                  <a:lnTo>
                    <a:pt x="34590" y="17468"/>
                  </a:lnTo>
                  <a:lnTo>
                    <a:pt x="43905" y="18919"/>
                  </a:lnTo>
                  <a:lnTo>
                    <a:pt x="52554" y="21493"/>
                  </a:lnTo>
                  <a:lnTo>
                    <a:pt x="60008" y="26521"/>
                  </a:lnTo>
                  <a:lnTo>
                    <a:pt x="61656" y="21916"/>
                  </a:lnTo>
                  <a:lnTo>
                    <a:pt x="64228" y="13309"/>
                  </a:lnTo>
                  <a:lnTo>
                    <a:pt x="66543" y="4677"/>
                  </a:lnTo>
                  <a:lnTo>
                    <a:pt x="67424" y="0"/>
                  </a:lnTo>
                  <a:close/>
                </a:path>
              </a:pathLst>
            </a:custGeom>
            <a:solidFill>
              <a:srgbClr val="C7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349150" y="547434"/>
            <a:ext cx="1365250" cy="330200"/>
          </a:xfrm>
          <a:custGeom>
            <a:avLst/>
            <a:gdLst/>
            <a:ahLst/>
            <a:cxnLst/>
            <a:rect l="l" t="t" r="r" b="b"/>
            <a:pathLst>
              <a:path w="1365250" h="330200">
                <a:moveTo>
                  <a:pt x="164390" y="0"/>
                </a:moveTo>
                <a:lnTo>
                  <a:pt x="98980" y="12607"/>
                </a:lnTo>
                <a:lnTo>
                  <a:pt x="47448" y="46989"/>
                </a:lnTo>
                <a:lnTo>
                  <a:pt x="12505" y="99901"/>
                </a:lnTo>
                <a:lnTo>
                  <a:pt x="0" y="164839"/>
                </a:lnTo>
                <a:lnTo>
                  <a:pt x="3190" y="198622"/>
                </a:lnTo>
                <a:lnTo>
                  <a:pt x="27082" y="258016"/>
                </a:lnTo>
                <a:lnTo>
                  <a:pt x="70432" y="302166"/>
                </a:lnTo>
                <a:lnTo>
                  <a:pt x="128677" y="326418"/>
                </a:lnTo>
                <a:lnTo>
                  <a:pt x="162137" y="329676"/>
                </a:lnTo>
                <a:lnTo>
                  <a:pt x="183428" y="328669"/>
                </a:lnTo>
                <a:lnTo>
                  <a:pt x="236656" y="314412"/>
                </a:lnTo>
                <a:lnTo>
                  <a:pt x="278715" y="285606"/>
                </a:lnTo>
                <a:lnTo>
                  <a:pt x="289343" y="275222"/>
                </a:lnTo>
                <a:lnTo>
                  <a:pt x="163940" y="275222"/>
                </a:lnTo>
                <a:lnTo>
                  <a:pt x="142792" y="273032"/>
                </a:lnTo>
                <a:lnTo>
                  <a:pt x="106177" y="256814"/>
                </a:lnTo>
                <a:lnTo>
                  <a:pt x="78828" y="227209"/>
                </a:lnTo>
                <a:lnTo>
                  <a:pt x="63680" y="187331"/>
                </a:lnTo>
                <a:lnTo>
                  <a:pt x="61664" y="164839"/>
                </a:lnTo>
                <a:lnTo>
                  <a:pt x="63665" y="142167"/>
                </a:lnTo>
                <a:lnTo>
                  <a:pt x="78709" y="102266"/>
                </a:lnTo>
                <a:lnTo>
                  <a:pt x="105997" y="72760"/>
                </a:lnTo>
                <a:lnTo>
                  <a:pt x="142715" y="56626"/>
                </a:lnTo>
                <a:lnTo>
                  <a:pt x="163940" y="54456"/>
                </a:lnTo>
                <a:lnTo>
                  <a:pt x="287051" y="54456"/>
                </a:lnTo>
                <a:lnTo>
                  <a:pt x="290261" y="50759"/>
                </a:lnTo>
                <a:lnTo>
                  <a:pt x="251682" y="21123"/>
                </a:lnTo>
                <a:lnTo>
                  <a:pt x="204311" y="3657"/>
                </a:lnTo>
                <a:lnTo>
                  <a:pt x="185325" y="937"/>
                </a:lnTo>
                <a:lnTo>
                  <a:pt x="164390" y="0"/>
                </a:lnTo>
                <a:close/>
              </a:path>
              <a:path w="1365250" h="330200">
                <a:moveTo>
                  <a:pt x="254530" y="233539"/>
                </a:moveTo>
                <a:lnTo>
                  <a:pt x="223258" y="258540"/>
                </a:lnTo>
                <a:lnTo>
                  <a:pt x="177632" y="274508"/>
                </a:lnTo>
                <a:lnTo>
                  <a:pt x="163940" y="275222"/>
                </a:lnTo>
                <a:lnTo>
                  <a:pt x="289343" y="275222"/>
                </a:lnTo>
                <a:lnTo>
                  <a:pt x="291340" y="273272"/>
                </a:lnTo>
                <a:lnTo>
                  <a:pt x="292539" y="272030"/>
                </a:lnTo>
                <a:lnTo>
                  <a:pt x="254530" y="233539"/>
                </a:lnTo>
                <a:close/>
              </a:path>
              <a:path w="1365250" h="330200">
                <a:moveTo>
                  <a:pt x="287051" y="54456"/>
                </a:moveTo>
                <a:lnTo>
                  <a:pt x="163940" y="54456"/>
                </a:lnTo>
                <a:lnTo>
                  <a:pt x="176839" y="55167"/>
                </a:lnTo>
                <a:lnTo>
                  <a:pt x="188989" y="57239"/>
                </a:lnTo>
                <a:lnTo>
                  <a:pt x="231852" y="77323"/>
                </a:lnTo>
                <a:lnTo>
                  <a:pt x="252364" y="94413"/>
                </a:lnTo>
                <a:lnTo>
                  <a:pt x="287051" y="54456"/>
                </a:lnTo>
                <a:close/>
              </a:path>
              <a:path w="1365250" h="330200">
                <a:moveTo>
                  <a:pt x="608148" y="5402"/>
                </a:moveTo>
                <a:lnTo>
                  <a:pt x="392428" y="5402"/>
                </a:lnTo>
                <a:lnTo>
                  <a:pt x="392428" y="324272"/>
                </a:lnTo>
                <a:lnTo>
                  <a:pt x="450940" y="324272"/>
                </a:lnTo>
                <a:lnTo>
                  <a:pt x="450940" y="58959"/>
                </a:lnTo>
                <a:lnTo>
                  <a:pt x="608148" y="58959"/>
                </a:lnTo>
                <a:lnTo>
                  <a:pt x="608148" y="5402"/>
                </a:lnTo>
                <a:close/>
              </a:path>
              <a:path w="1365250" h="330200">
                <a:moveTo>
                  <a:pt x="717203" y="234892"/>
                </a:moveTo>
                <a:lnTo>
                  <a:pt x="679226" y="273829"/>
                </a:lnTo>
                <a:lnTo>
                  <a:pt x="680399" y="275071"/>
                </a:lnTo>
                <a:lnTo>
                  <a:pt x="692967" y="287339"/>
                </a:lnTo>
                <a:lnTo>
                  <a:pt x="735699" y="315338"/>
                </a:lnTo>
                <a:lnTo>
                  <a:pt x="789910" y="328748"/>
                </a:lnTo>
                <a:lnTo>
                  <a:pt x="811411" y="329676"/>
                </a:lnTo>
                <a:lnTo>
                  <a:pt x="844832" y="326423"/>
                </a:lnTo>
                <a:lnTo>
                  <a:pt x="875507" y="317063"/>
                </a:lnTo>
                <a:lnTo>
                  <a:pt x="902923" y="302201"/>
                </a:lnTo>
                <a:lnTo>
                  <a:pt x="926567" y="282437"/>
                </a:lnTo>
                <a:lnTo>
                  <a:pt x="931275" y="276572"/>
                </a:lnTo>
                <a:lnTo>
                  <a:pt x="809611" y="276572"/>
                </a:lnTo>
                <a:lnTo>
                  <a:pt x="795595" y="275858"/>
                </a:lnTo>
                <a:lnTo>
                  <a:pt x="749011" y="259886"/>
                </a:lnTo>
                <a:lnTo>
                  <a:pt x="718473" y="236054"/>
                </a:lnTo>
                <a:lnTo>
                  <a:pt x="717203" y="234892"/>
                </a:lnTo>
                <a:close/>
              </a:path>
              <a:path w="1365250" h="330200">
                <a:moveTo>
                  <a:pt x="930903" y="53557"/>
                </a:moveTo>
                <a:lnTo>
                  <a:pt x="809611" y="53557"/>
                </a:lnTo>
                <a:lnTo>
                  <a:pt x="828046" y="55187"/>
                </a:lnTo>
                <a:lnTo>
                  <a:pt x="845216" y="59903"/>
                </a:lnTo>
                <a:lnTo>
                  <a:pt x="886990" y="89937"/>
                </a:lnTo>
                <a:lnTo>
                  <a:pt x="909709" y="138286"/>
                </a:lnTo>
                <a:lnTo>
                  <a:pt x="769096" y="138286"/>
                </a:lnTo>
                <a:lnTo>
                  <a:pt x="769096" y="189139"/>
                </a:lnTo>
                <a:lnTo>
                  <a:pt x="910206" y="189139"/>
                </a:lnTo>
                <a:lnTo>
                  <a:pt x="905378" y="207400"/>
                </a:lnTo>
                <a:lnTo>
                  <a:pt x="875855" y="251862"/>
                </a:lnTo>
                <a:lnTo>
                  <a:pt x="828448" y="274889"/>
                </a:lnTo>
                <a:lnTo>
                  <a:pt x="809611" y="276572"/>
                </a:lnTo>
                <a:lnTo>
                  <a:pt x="931275" y="276572"/>
                </a:lnTo>
                <a:lnTo>
                  <a:pt x="946126" y="258070"/>
                </a:lnTo>
                <a:lnTo>
                  <a:pt x="960755" y="229930"/>
                </a:lnTo>
                <a:lnTo>
                  <a:pt x="969923" y="198644"/>
                </a:lnTo>
                <a:lnTo>
                  <a:pt x="973098" y="164839"/>
                </a:lnTo>
                <a:lnTo>
                  <a:pt x="969888" y="131330"/>
                </a:lnTo>
                <a:lnTo>
                  <a:pt x="960583" y="100048"/>
                </a:lnTo>
                <a:lnTo>
                  <a:pt x="945672" y="71723"/>
                </a:lnTo>
                <a:lnTo>
                  <a:pt x="930903" y="53557"/>
                </a:lnTo>
                <a:close/>
              </a:path>
              <a:path w="1365250" h="330200">
                <a:moveTo>
                  <a:pt x="809161" y="0"/>
                </a:moveTo>
                <a:lnTo>
                  <a:pt x="770151" y="3858"/>
                </a:lnTo>
                <a:lnTo>
                  <a:pt x="723854" y="21839"/>
                </a:lnTo>
                <a:lnTo>
                  <a:pt x="687226" y="50032"/>
                </a:lnTo>
                <a:lnTo>
                  <a:pt x="686009" y="51177"/>
                </a:lnTo>
                <a:lnTo>
                  <a:pt x="719783" y="91705"/>
                </a:lnTo>
                <a:lnTo>
                  <a:pt x="721151" y="90482"/>
                </a:lnTo>
                <a:lnTo>
                  <a:pt x="730650" y="82493"/>
                </a:lnTo>
                <a:lnTo>
                  <a:pt x="772408" y="59355"/>
                </a:lnTo>
                <a:lnTo>
                  <a:pt x="809611" y="53557"/>
                </a:lnTo>
                <a:lnTo>
                  <a:pt x="930903" y="53557"/>
                </a:lnTo>
                <a:lnTo>
                  <a:pt x="925643" y="47087"/>
                </a:lnTo>
                <a:lnTo>
                  <a:pt x="901893" y="27475"/>
                </a:lnTo>
                <a:lnTo>
                  <a:pt x="874268" y="12650"/>
                </a:lnTo>
                <a:lnTo>
                  <a:pt x="843210" y="3272"/>
                </a:lnTo>
                <a:lnTo>
                  <a:pt x="809161" y="0"/>
                </a:lnTo>
                <a:close/>
              </a:path>
              <a:path w="1365250" h="330200">
                <a:moveTo>
                  <a:pt x="1097707" y="267785"/>
                </a:moveTo>
                <a:lnTo>
                  <a:pt x="1074898" y="312428"/>
                </a:lnTo>
                <a:lnTo>
                  <a:pt x="1076429" y="313246"/>
                </a:lnTo>
                <a:lnTo>
                  <a:pt x="1083475" y="316814"/>
                </a:lnTo>
                <a:lnTo>
                  <a:pt x="1121441" y="328142"/>
                </a:lnTo>
                <a:lnTo>
                  <a:pt x="1138979" y="329227"/>
                </a:lnTo>
                <a:lnTo>
                  <a:pt x="1154222" y="328232"/>
                </a:lnTo>
                <a:lnTo>
                  <a:pt x="1195412" y="312061"/>
                </a:lnTo>
                <a:lnTo>
                  <a:pt x="1226561" y="278376"/>
                </a:lnTo>
                <a:lnTo>
                  <a:pt x="1130327" y="278376"/>
                </a:lnTo>
                <a:lnTo>
                  <a:pt x="1123930" y="277718"/>
                </a:lnTo>
                <a:lnTo>
                  <a:pt x="1111521" y="274640"/>
                </a:lnTo>
                <a:lnTo>
                  <a:pt x="1105474" y="272216"/>
                </a:lnTo>
                <a:lnTo>
                  <a:pt x="1097707" y="267785"/>
                </a:lnTo>
                <a:close/>
              </a:path>
              <a:path w="1365250" h="330200">
                <a:moveTo>
                  <a:pt x="1118415" y="5402"/>
                </a:moveTo>
                <a:lnTo>
                  <a:pt x="1052189" y="5402"/>
                </a:lnTo>
                <a:lnTo>
                  <a:pt x="1184669" y="245865"/>
                </a:lnTo>
                <a:lnTo>
                  <a:pt x="1179449" y="253405"/>
                </a:lnTo>
                <a:lnTo>
                  <a:pt x="1143014" y="277884"/>
                </a:lnTo>
                <a:lnTo>
                  <a:pt x="1137179" y="278376"/>
                </a:lnTo>
                <a:lnTo>
                  <a:pt x="1226561" y="278376"/>
                </a:lnTo>
                <a:lnTo>
                  <a:pt x="1230212" y="273123"/>
                </a:lnTo>
                <a:lnTo>
                  <a:pt x="1240571" y="254368"/>
                </a:lnTo>
                <a:lnTo>
                  <a:pt x="1274406" y="186573"/>
                </a:lnTo>
                <a:lnTo>
                  <a:pt x="1215453" y="186573"/>
                </a:lnTo>
                <a:lnTo>
                  <a:pt x="1118415" y="5402"/>
                </a:lnTo>
                <a:close/>
              </a:path>
              <a:path w="1365250" h="330200">
                <a:moveTo>
                  <a:pt x="1364824" y="5402"/>
                </a:moveTo>
                <a:lnTo>
                  <a:pt x="1300918" y="5402"/>
                </a:lnTo>
                <a:lnTo>
                  <a:pt x="1215453" y="186573"/>
                </a:lnTo>
                <a:lnTo>
                  <a:pt x="1274406" y="186573"/>
                </a:lnTo>
                <a:lnTo>
                  <a:pt x="1364824" y="5402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868" y="562416"/>
            <a:ext cx="2054350" cy="29971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811679" y="460223"/>
            <a:ext cx="15240" cy="504190"/>
          </a:xfrm>
          <a:custGeom>
            <a:avLst/>
            <a:gdLst/>
            <a:ahLst/>
            <a:cxnLst/>
            <a:rect l="l" t="t" r="r" b="b"/>
            <a:pathLst>
              <a:path w="15239" h="504190">
                <a:moveTo>
                  <a:pt x="14986" y="0"/>
                </a:moveTo>
                <a:lnTo>
                  <a:pt x="0" y="0"/>
                </a:lnTo>
                <a:lnTo>
                  <a:pt x="0" y="504097"/>
                </a:lnTo>
                <a:lnTo>
                  <a:pt x="14986" y="504097"/>
                </a:lnTo>
                <a:lnTo>
                  <a:pt x="1498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7090" y="2368358"/>
            <a:ext cx="593725" cy="235585"/>
          </a:xfrm>
          <a:custGeom>
            <a:avLst/>
            <a:gdLst/>
            <a:ahLst/>
            <a:cxnLst/>
            <a:rect l="l" t="t" r="r" b="b"/>
            <a:pathLst>
              <a:path w="593725" h="235585">
                <a:moveTo>
                  <a:pt x="54704" y="0"/>
                </a:moveTo>
                <a:lnTo>
                  <a:pt x="0" y="2262"/>
                </a:lnTo>
                <a:lnTo>
                  <a:pt x="4855" y="31280"/>
                </a:lnTo>
                <a:lnTo>
                  <a:pt x="19113" y="87034"/>
                </a:lnTo>
                <a:lnTo>
                  <a:pt x="37466" y="151609"/>
                </a:lnTo>
                <a:lnTo>
                  <a:pt x="54609" y="207088"/>
                </a:lnTo>
                <a:lnTo>
                  <a:pt x="65232" y="235554"/>
                </a:lnTo>
                <a:lnTo>
                  <a:pt x="101137" y="206952"/>
                </a:lnTo>
                <a:lnTo>
                  <a:pt x="141131" y="187040"/>
                </a:lnTo>
                <a:lnTo>
                  <a:pt x="184343" y="173633"/>
                </a:lnTo>
                <a:lnTo>
                  <a:pt x="229901" y="164545"/>
                </a:lnTo>
                <a:lnTo>
                  <a:pt x="324563" y="150582"/>
                </a:lnTo>
                <a:lnTo>
                  <a:pt x="371923" y="141335"/>
                </a:lnTo>
                <a:lnTo>
                  <a:pt x="442487" y="119692"/>
                </a:lnTo>
                <a:lnTo>
                  <a:pt x="508471" y="87611"/>
                </a:lnTo>
                <a:lnTo>
                  <a:pt x="555536" y="51585"/>
                </a:lnTo>
                <a:lnTo>
                  <a:pt x="593100" y="9257"/>
                </a:lnTo>
                <a:lnTo>
                  <a:pt x="557146" y="17014"/>
                </a:lnTo>
                <a:lnTo>
                  <a:pt x="519538" y="27851"/>
                </a:lnTo>
                <a:lnTo>
                  <a:pt x="477307" y="38629"/>
                </a:lnTo>
                <a:lnTo>
                  <a:pt x="427482" y="46209"/>
                </a:lnTo>
                <a:lnTo>
                  <a:pt x="367092" y="47454"/>
                </a:lnTo>
                <a:lnTo>
                  <a:pt x="318944" y="43216"/>
                </a:lnTo>
                <a:lnTo>
                  <a:pt x="274608" y="35911"/>
                </a:lnTo>
                <a:lnTo>
                  <a:pt x="232501" y="26871"/>
                </a:lnTo>
                <a:lnTo>
                  <a:pt x="191039" y="17428"/>
                </a:lnTo>
                <a:lnTo>
                  <a:pt x="148641" y="8914"/>
                </a:lnTo>
                <a:lnTo>
                  <a:pt x="103724" y="2661"/>
                </a:lnTo>
                <a:lnTo>
                  <a:pt x="54704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57" name="Прямоугольник 56"/>
          <p:cNvSpPr/>
          <p:nvPr/>
        </p:nvSpPr>
        <p:spPr>
          <a:xfrm>
            <a:off x="192317" y="89601"/>
            <a:ext cx="608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МЕХАНИКА ПРЕДПРИНИМАТЕЛЬСКОГО ТРЕКА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750" t="15926" r="18333" b="21111"/>
          <a:stretch/>
        </p:blipFill>
        <p:spPr>
          <a:xfrm>
            <a:off x="0" y="895876"/>
            <a:ext cx="9144000" cy="5949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57" name="Прямоугольник 56"/>
          <p:cNvSpPr/>
          <p:nvPr/>
        </p:nvSpPr>
        <p:spPr>
          <a:xfrm>
            <a:off x="87458" y="79765"/>
            <a:ext cx="893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ОБРАЗОВАТЕЛЬНЫЕ КОМПОНЕНТЫ ПРЕДПРИНИМАТЕЛЬСКОГО ТРЕКА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59" y="920184"/>
            <a:ext cx="608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Этап создания ПРОТОТИПА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5460" y="1466031"/>
            <a:ext cx="1143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 курс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весна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460" y="3209213"/>
            <a:ext cx="1143000" cy="2804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 курс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осень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585" y="1466031"/>
            <a:ext cx="2568240" cy="1153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Дисциплина «Командообразование и работа в команде»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57800" y="1471134"/>
            <a:ext cx="3571571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Развитие навыков командной работы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4418347" y="1936351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46585" y="3209213"/>
            <a:ext cx="2720640" cy="1153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Дисциплина «Предпринимательское дело»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76850" y="3214316"/>
            <a:ext cx="3571571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Знакомство с основами предпринимательства,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историями успеха,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создание заинтересованности у обучающихся в предпринимательстве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76850" y="4357316"/>
            <a:ext cx="3571571" cy="2146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Карта предпринимательских компетенций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4504072" y="3693118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46585" y="4827869"/>
            <a:ext cx="2720640" cy="1153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Ассессмент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мягких навыков в </a:t>
            </a:r>
            <a:r>
              <a:rPr lang="ru-RU" b="1" dirty="0" smtClean="0">
                <a:solidFill>
                  <a:srgbClr val="A9081C"/>
                </a:solidFill>
              </a:rPr>
              <a:t>Центре оценки компетенций СГЭУ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(методика РСВ)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4504072" y="5387351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76850" y="4827869"/>
            <a:ext cx="3571571" cy="1153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Рекомендации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формированию / развитию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мягких навыков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компетенций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459" y="2965450"/>
            <a:ext cx="8937527" cy="3581400"/>
          </a:xfrm>
          <a:prstGeom prst="roundRect">
            <a:avLst/>
          </a:prstGeom>
          <a:noFill/>
          <a:ln>
            <a:solidFill>
              <a:srgbClr val="A9081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3976" y="1156008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СГЭУ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83501" y="2970553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СГЭУ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73976" y="3468010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34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87459" y="920184"/>
            <a:ext cx="608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Этап создания ПРОЕКТА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787" y="1466031"/>
            <a:ext cx="1143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 курс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весна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460" y="3625790"/>
            <a:ext cx="1143000" cy="1854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 курс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весна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6585" y="1466031"/>
            <a:ext cx="2568240" cy="1153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Дисциплина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«Основы проектной деятельности»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57800" y="1343401"/>
            <a:ext cx="3571571" cy="1413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Развитие предпринимательских инициатив. Упаковка проектов. Формирование «воронки» потенциальных молодых предпринимателей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4418347" y="1936351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93571" y="3625790"/>
            <a:ext cx="2720640" cy="16777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Предпринимательские среды: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Питч – сессии проектных команд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353" y="3907695"/>
            <a:ext cx="3571571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Короткая презентация проектов, получение комментариев экспертов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4495800" y="4362420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459" y="83691"/>
            <a:ext cx="893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ОБРАЗОВАТЕЛЬНЫЕ КОМПОНЕНТЫ ПРЕДПРИНИМАТЕЛЬСКОГО ТРЕКА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68793" y="4950206"/>
            <a:ext cx="3279807" cy="5298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 развития предпринимательства СГЭУ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28942" y="4776813"/>
            <a:ext cx="1754988" cy="3910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Точка кипения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556462" y="3647412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556462" y="970573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ППС СГЭУ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5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87459" y="920184"/>
            <a:ext cx="608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Этап создания СТАРТАПА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787" y="1474736"/>
            <a:ext cx="1143000" cy="2781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 курс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0787" y="5011689"/>
            <a:ext cx="1143000" cy="1686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 курс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6584" y="1466031"/>
            <a:ext cx="4044616" cy="2159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деловые игры и тренинги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роектные школы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предакселерационные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интенсивы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акселерационные программы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онсультации экспертов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одготовка к конкурсам на привлечение финансирования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8581" y="1474736"/>
            <a:ext cx="2517457" cy="2337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Формирование предпринимательских и проектных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компетенций</a:t>
            </a:r>
          </a:p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Заявление ВКР - С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Пары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«Ментор – команда»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5868873" y="2239120"/>
            <a:ext cx="455727" cy="29934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51159" y="5020828"/>
            <a:ext cx="2720640" cy="16777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Написание и защита ВКР в форме стартапа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8809" y="5011689"/>
            <a:ext cx="3571571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Создание стартапа, успешная защита ВКР - С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4461061" y="5397793"/>
            <a:ext cx="762000" cy="1853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459" y="97127"/>
            <a:ext cx="893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ОБРАЗОВАТЕЛЬНЫЕ КОМПОНЕНТЫ ПРЕДПРИНИМАТЕЛЬСКОГО ТРЕКА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577309" y="3756223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49789" y="1187760"/>
            <a:ext cx="1754988" cy="3910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Точка кипения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72648" y="3726600"/>
            <a:ext cx="3279807" cy="5298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 развития предпринимательства СГЭУ</a:t>
            </a:r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577309" y="6028434"/>
            <a:ext cx="1527468" cy="46151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206281" y="5994269"/>
            <a:ext cx="3279807" cy="5298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Центр развития предпринимательства СГЭУ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97603" y="114188"/>
            <a:ext cx="893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КАРТА ПРЕДПРИНИМАТЕЛЬСКИХ КОМПЕТЕНЦИЙ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8828" t="21771" r="16737" b="5904"/>
          <a:stretch/>
        </p:blipFill>
        <p:spPr>
          <a:xfrm>
            <a:off x="-190" y="916050"/>
            <a:ext cx="9133114" cy="586740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6168" y="926793"/>
            <a:ext cx="2241403" cy="251029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66367" y="945769"/>
            <a:ext cx="2241403" cy="251029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168" y="4108450"/>
            <a:ext cx="2241403" cy="251029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9546" y="4108450"/>
            <a:ext cx="2344654" cy="251029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8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90" y="606840"/>
            <a:ext cx="5984240" cy="67310"/>
          </a:xfrm>
          <a:custGeom>
            <a:avLst/>
            <a:gdLst/>
            <a:ahLst/>
            <a:cxnLst/>
            <a:rect l="l" t="t" r="r" b="b"/>
            <a:pathLst>
              <a:path w="5984240" h="67309">
                <a:moveTo>
                  <a:pt x="5983706" y="0"/>
                </a:moveTo>
                <a:lnTo>
                  <a:pt x="0" y="0"/>
                </a:lnTo>
                <a:lnTo>
                  <a:pt x="0" y="16510"/>
                </a:lnTo>
                <a:lnTo>
                  <a:pt x="0" y="34290"/>
                </a:lnTo>
                <a:lnTo>
                  <a:pt x="0" y="50800"/>
                </a:lnTo>
                <a:lnTo>
                  <a:pt x="0" y="67310"/>
                </a:lnTo>
                <a:lnTo>
                  <a:pt x="5983706" y="67310"/>
                </a:lnTo>
                <a:lnTo>
                  <a:pt x="5983706" y="50800"/>
                </a:lnTo>
                <a:lnTo>
                  <a:pt x="5982741" y="50800"/>
                </a:lnTo>
                <a:lnTo>
                  <a:pt x="5982741" y="34290"/>
                </a:lnTo>
                <a:lnTo>
                  <a:pt x="5982728" y="16510"/>
                </a:lnTo>
                <a:lnTo>
                  <a:pt x="5983706" y="16510"/>
                </a:lnTo>
                <a:lnTo>
                  <a:pt x="5983706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5924" y="606765"/>
            <a:ext cx="238125" cy="67945"/>
          </a:xfrm>
          <a:custGeom>
            <a:avLst/>
            <a:gdLst/>
            <a:ahLst/>
            <a:cxnLst/>
            <a:rect l="l" t="t" r="r" b="b"/>
            <a:pathLst>
              <a:path w="238125" h="67945">
                <a:moveTo>
                  <a:pt x="237884" y="0"/>
                </a:moveTo>
                <a:lnTo>
                  <a:pt x="0" y="0"/>
                </a:lnTo>
                <a:lnTo>
                  <a:pt x="0" y="67525"/>
                </a:lnTo>
                <a:lnTo>
                  <a:pt x="237884" y="67525"/>
                </a:lnTo>
                <a:lnTo>
                  <a:pt x="237884" y="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187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СГЭУ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83501" y="518383"/>
            <a:ext cx="1245870" cy="2127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600" spc="55" dirty="0">
                <a:solidFill>
                  <a:srgbClr val="004F88"/>
                </a:solidFill>
                <a:latin typeface="Arial"/>
                <a:cs typeface="Arial"/>
              </a:rPr>
              <a:t>Самарский</a:t>
            </a:r>
            <a:r>
              <a:rPr sz="600" spc="45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государственный </a:t>
            </a:r>
            <a:r>
              <a:rPr sz="600" spc="70" dirty="0">
                <a:solidFill>
                  <a:srgbClr val="004F88"/>
                </a:solidFill>
                <a:latin typeface="Arial"/>
                <a:cs typeface="Arial"/>
              </a:rPr>
              <a:t>экономический</a:t>
            </a:r>
            <a:r>
              <a:rPr sz="600" spc="30" dirty="0">
                <a:solidFill>
                  <a:srgbClr val="004F88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004F88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6088" y="522579"/>
            <a:ext cx="11430" cy="225425"/>
          </a:xfrm>
          <a:custGeom>
            <a:avLst/>
            <a:gdLst/>
            <a:ahLst/>
            <a:cxnLst/>
            <a:rect l="l" t="t" r="r" b="b"/>
            <a:pathLst>
              <a:path w="11429" h="225425">
                <a:moveTo>
                  <a:pt x="11196" y="0"/>
                </a:moveTo>
                <a:lnTo>
                  <a:pt x="0" y="0"/>
                </a:lnTo>
                <a:lnTo>
                  <a:pt x="0" y="225187"/>
                </a:lnTo>
                <a:lnTo>
                  <a:pt x="11196" y="225187"/>
                </a:lnTo>
                <a:lnTo>
                  <a:pt x="11196" y="0"/>
                </a:lnTo>
                <a:close/>
              </a:path>
            </a:pathLst>
          </a:custGeom>
          <a:solidFill>
            <a:srgbClr val="C71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040404" y="424530"/>
            <a:ext cx="442595" cy="432434"/>
            <a:chOff x="6040404" y="424530"/>
            <a:chExt cx="442595" cy="432434"/>
          </a:xfrm>
        </p:grpSpPr>
        <p:sp>
          <p:nvSpPr>
            <p:cNvPr id="9" name="object 9"/>
            <p:cNvSpPr/>
            <p:nvPr/>
          </p:nvSpPr>
          <p:spPr>
            <a:xfrm>
              <a:off x="6040399" y="424531"/>
              <a:ext cx="442595" cy="401320"/>
            </a:xfrm>
            <a:custGeom>
              <a:avLst/>
              <a:gdLst/>
              <a:ahLst/>
              <a:cxnLst/>
              <a:rect l="l" t="t" r="r" b="b"/>
              <a:pathLst>
                <a:path w="442595" h="401319">
                  <a:moveTo>
                    <a:pt x="380352" y="382955"/>
                  </a:moveTo>
                  <a:lnTo>
                    <a:pt x="362470" y="380428"/>
                  </a:lnTo>
                  <a:lnTo>
                    <a:pt x="344678" y="378193"/>
                  </a:lnTo>
                  <a:lnTo>
                    <a:pt x="328688" y="376593"/>
                  </a:lnTo>
                  <a:lnTo>
                    <a:pt x="316230" y="375983"/>
                  </a:lnTo>
                  <a:lnTo>
                    <a:pt x="305854" y="376529"/>
                  </a:lnTo>
                  <a:lnTo>
                    <a:pt x="294182" y="377939"/>
                  </a:lnTo>
                  <a:lnTo>
                    <a:pt x="242176" y="386549"/>
                  </a:lnTo>
                  <a:lnTo>
                    <a:pt x="230682" y="387959"/>
                  </a:lnTo>
                  <a:lnTo>
                    <a:pt x="220980" y="388429"/>
                  </a:lnTo>
                  <a:lnTo>
                    <a:pt x="211670" y="387883"/>
                  </a:lnTo>
                  <a:lnTo>
                    <a:pt x="200710" y="386473"/>
                  </a:lnTo>
                  <a:lnTo>
                    <a:pt x="151066" y="377977"/>
                  </a:lnTo>
                  <a:lnTo>
                    <a:pt x="139890" y="376567"/>
                  </a:lnTo>
                  <a:lnTo>
                    <a:pt x="99212" y="378269"/>
                  </a:lnTo>
                  <a:lnTo>
                    <a:pt x="61849" y="383159"/>
                  </a:lnTo>
                  <a:lnTo>
                    <a:pt x="65697" y="386943"/>
                  </a:lnTo>
                  <a:lnTo>
                    <a:pt x="73787" y="394081"/>
                  </a:lnTo>
                  <a:lnTo>
                    <a:pt x="105791" y="390118"/>
                  </a:lnTo>
                  <a:lnTo>
                    <a:pt x="119189" y="388886"/>
                  </a:lnTo>
                  <a:lnTo>
                    <a:pt x="129400" y="388429"/>
                  </a:lnTo>
                  <a:lnTo>
                    <a:pt x="139179" y="389001"/>
                  </a:lnTo>
                  <a:lnTo>
                    <a:pt x="149987" y="390410"/>
                  </a:lnTo>
                  <a:lnTo>
                    <a:pt x="199364" y="398856"/>
                  </a:lnTo>
                  <a:lnTo>
                    <a:pt x="210908" y="400316"/>
                  </a:lnTo>
                  <a:lnTo>
                    <a:pt x="221005" y="400888"/>
                  </a:lnTo>
                  <a:lnTo>
                    <a:pt x="231597" y="400329"/>
                  </a:lnTo>
                  <a:lnTo>
                    <a:pt x="243624" y="398881"/>
                  </a:lnTo>
                  <a:lnTo>
                    <a:pt x="295173" y="390372"/>
                  </a:lnTo>
                  <a:lnTo>
                    <a:pt x="306476" y="388975"/>
                  </a:lnTo>
                  <a:lnTo>
                    <a:pt x="316077" y="388429"/>
                  </a:lnTo>
                  <a:lnTo>
                    <a:pt x="325678" y="388874"/>
                  </a:lnTo>
                  <a:lnTo>
                    <a:pt x="338201" y="390055"/>
                  </a:lnTo>
                  <a:lnTo>
                    <a:pt x="368427" y="393903"/>
                  </a:lnTo>
                  <a:lnTo>
                    <a:pt x="372529" y="390398"/>
                  </a:lnTo>
                  <a:lnTo>
                    <a:pt x="380352" y="382955"/>
                  </a:lnTo>
                  <a:close/>
                </a:path>
                <a:path w="442595" h="401319">
                  <a:moveTo>
                    <a:pt x="404152" y="355485"/>
                  </a:moveTo>
                  <a:lnTo>
                    <a:pt x="379844" y="351764"/>
                  </a:lnTo>
                  <a:lnTo>
                    <a:pt x="356095" y="348475"/>
                  </a:lnTo>
                  <a:lnTo>
                    <a:pt x="333565" y="345897"/>
                  </a:lnTo>
                  <a:lnTo>
                    <a:pt x="316230" y="344868"/>
                  </a:lnTo>
                  <a:lnTo>
                    <a:pt x="305854" y="345401"/>
                  </a:lnTo>
                  <a:lnTo>
                    <a:pt x="294182" y="346811"/>
                  </a:lnTo>
                  <a:lnTo>
                    <a:pt x="242176" y="355434"/>
                  </a:lnTo>
                  <a:lnTo>
                    <a:pt x="230682" y="356831"/>
                  </a:lnTo>
                  <a:lnTo>
                    <a:pt x="220980" y="357301"/>
                  </a:lnTo>
                  <a:lnTo>
                    <a:pt x="211670" y="356755"/>
                  </a:lnTo>
                  <a:lnTo>
                    <a:pt x="200710" y="355358"/>
                  </a:lnTo>
                  <a:lnTo>
                    <a:pt x="151066" y="346849"/>
                  </a:lnTo>
                  <a:lnTo>
                    <a:pt x="139890" y="345440"/>
                  </a:lnTo>
                  <a:lnTo>
                    <a:pt x="87401" y="348564"/>
                  </a:lnTo>
                  <a:lnTo>
                    <a:pt x="37947" y="355638"/>
                  </a:lnTo>
                  <a:lnTo>
                    <a:pt x="40767" y="359460"/>
                  </a:lnTo>
                  <a:lnTo>
                    <a:pt x="46748" y="366826"/>
                  </a:lnTo>
                  <a:lnTo>
                    <a:pt x="69418" y="363562"/>
                  </a:lnTo>
                  <a:lnTo>
                    <a:pt x="92837" y="360489"/>
                  </a:lnTo>
                  <a:lnTo>
                    <a:pt x="113880" y="358203"/>
                  </a:lnTo>
                  <a:lnTo>
                    <a:pt x="129400" y="357301"/>
                  </a:lnTo>
                  <a:lnTo>
                    <a:pt x="139179" y="357886"/>
                  </a:lnTo>
                  <a:lnTo>
                    <a:pt x="149987" y="359283"/>
                  </a:lnTo>
                  <a:lnTo>
                    <a:pt x="199364" y="367741"/>
                  </a:lnTo>
                  <a:lnTo>
                    <a:pt x="210908" y="369189"/>
                  </a:lnTo>
                  <a:lnTo>
                    <a:pt x="221005" y="369760"/>
                  </a:lnTo>
                  <a:lnTo>
                    <a:pt x="231597" y="369201"/>
                  </a:lnTo>
                  <a:lnTo>
                    <a:pt x="243624" y="367753"/>
                  </a:lnTo>
                  <a:lnTo>
                    <a:pt x="295173" y="359257"/>
                  </a:lnTo>
                  <a:lnTo>
                    <a:pt x="306476" y="357860"/>
                  </a:lnTo>
                  <a:lnTo>
                    <a:pt x="350901" y="360438"/>
                  </a:lnTo>
                  <a:lnTo>
                    <a:pt x="395338" y="366725"/>
                  </a:lnTo>
                  <a:lnTo>
                    <a:pt x="398386" y="363067"/>
                  </a:lnTo>
                  <a:lnTo>
                    <a:pt x="404152" y="355485"/>
                  </a:lnTo>
                  <a:close/>
                </a:path>
                <a:path w="442595" h="401319">
                  <a:moveTo>
                    <a:pt x="441998" y="221005"/>
                  </a:moveTo>
                  <a:lnTo>
                    <a:pt x="437502" y="176466"/>
                  </a:lnTo>
                  <a:lnTo>
                    <a:pt x="424624" y="134988"/>
                  </a:lnTo>
                  <a:lnTo>
                    <a:pt x="404253" y="97447"/>
                  </a:lnTo>
                  <a:lnTo>
                    <a:pt x="377266" y="64731"/>
                  </a:lnTo>
                  <a:lnTo>
                    <a:pt x="344563" y="37744"/>
                  </a:lnTo>
                  <a:lnTo>
                    <a:pt x="307022" y="17373"/>
                  </a:lnTo>
                  <a:lnTo>
                    <a:pt x="265531" y="4495"/>
                  </a:lnTo>
                  <a:lnTo>
                    <a:pt x="220992" y="0"/>
                  </a:lnTo>
                  <a:lnTo>
                    <a:pt x="176453" y="4495"/>
                  </a:lnTo>
                  <a:lnTo>
                    <a:pt x="134975" y="17373"/>
                  </a:lnTo>
                  <a:lnTo>
                    <a:pt x="97434" y="37744"/>
                  </a:lnTo>
                  <a:lnTo>
                    <a:pt x="64731" y="64731"/>
                  </a:lnTo>
                  <a:lnTo>
                    <a:pt x="37744" y="97447"/>
                  </a:lnTo>
                  <a:lnTo>
                    <a:pt x="17360" y="134988"/>
                  </a:lnTo>
                  <a:lnTo>
                    <a:pt x="4483" y="176466"/>
                  </a:lnTo>
                  <a:lnTo>
                    <a:pt x="0" y="221005"/>
                  </a:lnTo>
                  <a:lnTo>
                    <a:pt x="2247" y="252666"/>
                  </a:lnTo>
                  <a:lnTo>
                    <a:pt x="8801" y="282930"/>
                  </a:lnTo>
                  <a:lnTo>
                    <a:pt x="19329" y="311505"/>
                  </a:lnTo>
                  <a:lnTo>
                    <a:pt x="33528" y="338074"/>
                  </a:lnTo>
                  <a:lnTo>
                    <a:pt x="61696" y="333806"/>
                  </a:lnTo>
                  <a:lnTo>
                    <a:pt x="86423" y="330454"/>
                  </a:lnTo>
                  <a:lnTo>
                    <a:pt x="110070" y="327825"/>
                  </a:lnTo>
                  <a:lnTo>
                    <a:pt x="128460" y="326758"/>
                  </a:lnTo>
                  <a:lnTo>
                    <a:pt x="138912" y="327329"/>
                  </a:lnTo>
                  <a:lnTo>
                    <a:pt x="150088" y="328752"/>
                  </a:lnTo>
                  <a:lnTo>
                    <a:pt x="199732" y="337248"/>
                  </a:lnTo>
                  <a:lnTo>
                    <a:pt x="210705" y="338645"/>
                  </a:lnTo>
                  <a:lnTo>
                    <a:pt x="220002" y="339204"/>
                  </a:lnTo>
                  <a:lnTo>
                    <a:pt x="229704" y="338734"/>
                  </a:lnTo>
                  <a:lnTo>
                    <a:pt x="241198" y="337324"/>
                  </a:lnTo>
                  <a:lnTo>
                    <a:pt x="293204" y="328701"/>
                  </a:lnTo>
                  <a:lnTo>
                    <a:pt x="304888" y="327304"/>
                  </a:lnTo>
                  <a:lnTo>
                    <a:pt x="355130" y="330365"/>
                  </a:lnTo>
                  <a:lnTo>
                    <a:pt x="408368" y="338213"/>
                  </a:lnTo>
                  <a:lnTo>
                    <a:pt x="422605" y="311619"/>
                  </a:lnTo>
                  <a:lnTo>
                    <a:pt x="433171" y="283019"/>
                  </a:lnTo>
                  <a:lnTo>
                    <a:pt x="439737" y="252704"/>
                  </a:lnTo>
                  <a:lnTo>
                    <a:pt x="441998" y="221005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102" y="844081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972" y="0"/>
                  </a:lnTo>
                </a:path>
              </a:pathLst>
            </a:custGeom>
            <a:ln w="24897">
              <a:solidFill>
                <a:srgbClr val="004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1123" y="461742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57835" y="33299"/>
                  </a:moveTo>
                  <a:lnTo>
                    <a:pt x="55054" y="30518"/>
                  </a:lnTo>
                  <a:lnTo>
                    <a:pt x="11074" y="30518"/>
                  </a:lnTo>
                  <a:lnTo>
                    <a:pt x="7239" y="34505"/>
                  </a:lnTo>
                  <a:lnTo>
                    <a:pt x="3530" y="38646"/>
                  </a:lnTo>
                  <a:lnTo>
                    <a:pt x="0" y="42913"/>
                  </a:lnTo>
                  <a:lnTo>
                    <a:pt x="51612" y="42964"/>
                  </a:lnTo>
                  <a:lnTo>
                    <a:pt x="55054" y="42964"/>
                  </a:lnTo>
                  <a:lnTo>
                    <a:pt x="57835" y="40182"/>
                  </a:lnTo>
                  <a:lnTo>
                    <a:pt x="57835" y="33299"/>
                  </a:lnTo>
                  <a:close/>
                </a:path>
                <a:path w="317500" h="299084">
                  <a:moveTo>
                    <a:pt x="96888" y="2781"/>
                  </a:moveTo>
                  <a:lnTo>
                    <a:pt x="94094" y="0"/>
                  </a:lnTo>
                  <a:lnTo>
                    <a:pt x="47523" y="0"/>
                  </a:lnTo>
                  <a:lnTo>
                    <a:pt x="41719" y="3886"/>
                  </a:lnTo>
                  <a:lnTo>
                    <a:pt x="36106" y="8039"/>
                  </a:lnTo>
                  <a:lnTo>
                    <a:pt x="30708" y="12446"/>
                  </a:lnTo>
                  <a:lnTo>
                    <a:pt x="90665" y="12446"/>
                  </a:lnTo>
                  <a:lnTo>
                    <a:pt x="94094" y="12446"/>
                  </a:lnTo>
                  <a:lnTo>
                    <a:pt x="96888" y="9664"/>
                  </a:lnTo>
                  <a:lnTo>
                    <a:pt x="96888" y="2781"/>
                  </a:lnTo>
                  <a:close/>
                </a:path>
                <a:path w="317500" h="299084">
                  <a:moveTo>
                    <a:pt x="317119" y="291744"/>
                  </a:moveTo>
                  <a:lnTo>
                    <a:pt x="289864" y="271970"/>
                  </a:lnTo>
                  <a:lnTo>
                    <a:pt x="246557" y="271462"/>
                  </a:lnTo>
                  <a:lnTo>
                    <a:pt x="197307" y="267792"/>
                  </a:lnTo>
                  <a:lnTo>
                    <a:pt x="164998" y="260692"/>
                  </a:lnTo>
                  <a:lnTo>
                    <a:pt x="161683" y="7962"/>
                  </a:lnTo>
                  <a:lnTo>
                    <a:pt x="158775" y="7962"/>
                  </a:lnTo>
                  <a:lnTo>
                    <a:pt x="155473" y="258597"/>
                  </a:lnTo>
                  <a:lnTo>
                    <a:pt x="150012" y="257390"/>
                  </a:lnTo>
                  <a:lnTo>
                    <a:pt x="112509" y="236651"/>
                  </a:lnTo>
                  <a:lnTo>
                    <a:pt x="102273" y="223799"/>
                  </a:lnTo>
                  <a:lnTo>
                    <a:pt x="94513" y="208699"/>
                  </a:lnTo>
                  <a:lnTo>
                    <a:pt x="89001" y="192201"/>
                  </a:lnTo>
                  <a:lnTo>
                    <a:pt x="83286" y="162280"/>
                  </a:lnTo>
                  <a:lnTo>
                    <a:pt x="79781" y="150939"/>
                  </a:lnTo>
                  <a:lnTo>
                    <a:pt x="49974" y="128409"/>
                  </a:lnTo>
                  <a:lnTo>
                    <a:pt x="41871" y="128943"/>
                  </a:lnTo>
                  <a:lnTo>
                    <a:pt x="31026" y="179057"/>
                  </a:lnTo>
                  <a:lnTo>
                    <a:pt x="45427" y="179006"/>
                  </a:lnTo>
                  <a:lnTo>
                    <a:pt x="46786" y="169811"/>
                  </a:lnTo>
                  <a:lnTo>
                    <a:pt x="54457" y="165087"/>
                  </a:lnTo>
                  <a:lnTo>
                    <a:pt x="59448" y="167906"/>
                  </a:lnTo>
                  <a:lnTo>
                    <a:pt x="61950" y="173380"/>
                  </a:lnTo>
                  <a:lnTo>
                    <a:pt x="61493" y="176784"/>
                  </a:lnTo>
                  <a:lnTo>
                    <a:pt x="60071" y="180898"/>
                  </a:lnTo>
                  <a:lnTo>
                    <a:pt x="53187" y="192684"/>
                  </a:lnTo>
                  <a:lnTo>
                    <a:pt x="42354" y="206667"/>
                  </a:lnTo>
                  <a:lnTo>
                    <a:pt x="31559" y="221843"/>
                  </a:lnTo>
                  <a:lnTo>
                    <a:pt x="24841" y="237185"/>
                  </a:lnTo>
                  <a:lnTo>
                    <a:pt x="23241" y="253377"/>
                  </a:lnTo>
                  <a:lnTo>
                    <a:pt x="26238" y="267538"/>
                  </a:lnTo>
                  <a:lnTo>
                    <a:pt x="33121" y="279514"/>
                  </a:lnTo>
                  <a:lnTo>
                    <a:pt x="43141" y="289217"/>
                  </a:lnTo>
                  <a:lnTo>
                    <a:pt x="53225" y="288099"/>
                  </a:lnTo>
                  <a:lnTo>
                    <a:pt x="70840" y="286639"/>
                  </a:lnTo>
                  <a:lnTo>
                    <a:pt x="77736" y="286435"/>
                  </a:lnTo>
                  <a:lnTo>
                    <a:pt x="88188" y="287007"/>
                  </a:lnTo>
                  <a:lnTo>
                    <a:pt x="99364" y="288417"/>
                  </a:lnTo>
                  <a:lnTo>
                    <a:pt x="149009" y="296926"/>
                  </a:lnTo>
                  <a:lnTo>
                    <a:pt x="159981" y="298323"/>
                  </a:lnTo>
                  <a:lnTo>
                    <a:pt x="169278" y="298869"/>
                  </a:lnTo>
                  <a:lnTo>
                    <a:pt x="178981" y="298399"/>
                  </a:lnTo>
                  <a:lnTo>
                    <a:pt x="190474" y="297002"/>
                  </a:lnTo>
                  <a:lnTo>
                    <a:pt x="242481" y="288378"/>
                  </a:lnTo>
                  <a:lnTo>
                    <a:pt x="254165" y="286969"/>
                  </a:lnTo>
                  <a:lnTo>
                    <a:pt x="264350" y="286435"/>
                  </a:lnTo>
                  <a:lnTo>
                    <a:pt x="274688" y="286867"/>
                  </a:lnTo>
                  <a:lnTo>
                    <a:pt x="287502" y="288036"/>
                  </a:lnTo>
                  <a:lnTo>
                    <a:pt x="317119" y="291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6432" y="469552"/>
              <a:ext cx="189048" cy="256412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103235" y="92946"/>
            <a:ext cx="8937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A9081C"/>
                </a:solidFill>
                <a:latin typeface="Trebuchet MS"/>
                <a:cs typeface="Trebuchet MS"/>
              </a:rPr>
              <a:t>ДИСЦИПЛИНА «ПРЕДПРИНИМАТЕЛЬСКОЕ ДЕЛО»</a:t>
            </a:r>
            <a:endParaRPr lang="ru-RU" b="1" dirty="0">
              <a:solidFill>
                <a:srgbClr val="A9081C"/>
              </a:solidFill>
              <a:latin typeface="Trebuchet MS"/>
              <a:cs typeface="Trebuchet M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2501" t="16667" r="16249" b="9259"/>
          <a:stretch/>
        </p:blipFill>
        <p:spPr>
          <a:xfrm>
            <a:off x="540335" y="1099369"/>
            <a:ext cx="828903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" y="0"/>
            <a:ext cx="9143365" cy="6840220"/>
          </a:xfrm>
          <a:custGeom>
            <a:avLst/>
            <a:gdLst/>
            <a:ahLst/>
            <a:cxnLst/>
            <a:rect l="l" t="t" r="r" b="b"/>
            <a:pathLst>
              <a:path w="9143365" h="6840220">
                <a:moveTo>
                  <a:pt x="9143067" y="6840000"/>
                </a:moveTo>
                <a:lnTo>
                  <a:pt x="0" y="6840000"/>
                </a:lnTo>
                <a:lnTo>
                  <a:pt x="0" y="0"/>
                </a:lnTo>
                <a:lnTo>
                  <a:pt x="9143067" y="0"/>
                </a:lnTo>
                <a:lnTo>
                  <a:pt x="9143067" y="6840000"/>
                </a:lnTo>
                <a:close/>
              </a:path>
            </a:pathLst>
          </a:custGeom>
          <a:solidFill>
            <a:srgbClr val="004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171" y="3057688"/>
            <a:ext cx="1785693" cy="178569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875740" y="3051907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792413" y="0"/>
                </a:moveTo>
                <a:lnTo>
                  <a:pt x="0" y="0"/>
                </a:lnTo>
                <a:lnTo>
                  <a:pt x="0" y="792410"/>
                </a:lnTo>
                <a:lnTo>
                  <a:pt x="792413" y="792410"/>
                </a:lnTo>
                <a:lnTo>
                  <a:pt x="792413" y="0"/>
                </a:lnTo>
                <a:close/>
              </a:path>
            </a:pathLst>
          </a:custGeom>
          <a:solidFill>
            <a:srgbClr val="00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3175" y="4893980"/>
            <a:ext cx="3100632" cy="17613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41" y="3461007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7625" y="0"/>
                </a:moveTo>
                <a:lnTo>
                  <a:pt x="0" y="0"/>
                </a:lnTo>
                <a:lnTo>
                  <a:pt x="0" y="507625"/>
                </a:lnTo>
                <a:lnTo>
                  <a:pt x="507625" y="507625"/>
                </a:lnTo>
                <a:lnTo>
                  <a:pt x="507625" y="0"/>
                </a:lnTo>
                <a:close/>
              </a:path>
            </a:pathLst>
          </a:custGeom>
          <a:solidFill>
            <a:srgbClr val="00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0427" y="1629313"/>
            <a:ext cx="1890255" cy="13823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9113" y="1629313"/>
            <a:ext cx="2635027" cy="13823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" y="1629317"/>
            <a:ext cx="1382295" cy="13822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3171" y="1629309"/>
            <a:ext cx="2523145" cy="138232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320449" y="1086793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4" h="497205">
                <a:moveTo>
                  <a:pt x="496807" y="0"/>
                </a:moveTo>
                <a:lnTo>
                  <a:pt x="0" y="0"/>
                </a:lnTo>
                <a:lnTo>
                  <a:pt x="0" y="496803"/>
                </a:lnTo>
                <a:lnTo>
                  <a:pt x="496807" y="496803"/>
                </a:lnTo>
                <a:lnTo>
                  <a:pt x="496807" y="0"/>
                </a:lnTo>
                <a:close/>
              </a:path>
            </a:pathLst>
          </a:custGeom>
          <a:solidFill>
            <a:srgbClr val="008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89843"/>
            <a:ext cx="1393563" cy="139375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316326" y="189843"/>
            <a:ext cx="2827655" cy="1393825"/>
            <a:chOff x="6316326" y="189843"/>
            <a:chExt cx="2827655" cy="139382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6326" y="189843"/>
              <a:ext cx="1393753" cy="13937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0051" y="189843"/>
              <a:ext cx="1393753" cy="139375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77225" y="189853"/>
            <a:ext cx="1393743" cy="13937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80238" y="189843"/>
            <a:ext cx="1393753" cy="139375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0021" y="189843"/>
            <a:ext cx="1393753" cy="139375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8161" y="6076840"/>
            <a:ext cx="3025775" cy="59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Россия,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Самара,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ул.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Советской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Армии,</a:t>
            </a:r>
            <a:r>
              <a:rPr sz="10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141</a:t>
            </a:r>
            <a:endParaRPr sz="1000">
              <a:latin typeface="Century Gothic"/>
              <a:cs typeface="Century Gothic"/>
            </a:endParaRPr>
          </a:p>
          <a:p>
            <a:pPr marR="799465" algn="r">
              <a:lnSpc>
                <a:spcPct val="100000"/>
              </a:lnSpc>
              <a:spcBef>
                <a:spcPts val="770"/>
              </a:spcBef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тел.</a:t>
            </a:r>
            <a:r>
              <a:rPr sz="1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+7</a:t>
            </a:r>
            <a:r>
              <a:rPr sz="10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(846)</a:t>
            </a:r>
            <a:r>
              <a:rPr sz="10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933</a:t>
            </a:r>
            <a:r>
              <a:rPr sz="1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88</a:t>
            </a:r>
            <a:r>
              <a:rPr sz="10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00</a:t>
            </a:r>
            <a:endParaRPr sz="1000">
              <a:latin typeface="Century Gothic"/>
              <a:cs typeface="Century Gothic"/>
            </a:endParaRPr>
          </a:p>
          <a:p>
            <a:pPr marR="802005" algn="r">
              <a:lnSpc>
                <a:spcPct val="100000"/>
              </a:lnSpc>
              <a:spcBef>
                <a:spcPts val="45"/>
              </a:spcBef>
            </a:pP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+7</a:t>
            </a:r>
            <a:r>
              <a:rPr sz="1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(846)</a:t>
            </a:r>
            <a:r>
              <a:rPr sz="1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933</a:t>
            </a:r>
            <a:r>
              <a:rPr sz="100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entury Gothic"/>
                <a:cs typeface="Century Gothic"/>
              </a:rPr>
              <a:t>88</a:t>
            </a:r>
            <a:r>
              <a:rPr sz="10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88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43714" y="3057688"/>
            <a:ext cx="1404620" cy="1404620"/>
            <a:chOff x="4543714" y="3057688"/>
            <a:chExt cx="1404620" cy="1404620"/>
          </a:xfrm>
        </p:grpSpPr>
        <p:sp>
          <p:nvSpPr>
            <p:cNvPr id="21" name="object 21"/>
            <p:cNvSpPr/>
            <p:nvPr/>
          </p:nvSpPr>
          <p:spPr>
            <a:xfrm>
              <a:off x="4543714" y="3057688"/>
              <a:ext cx="1404620" cy="1404620"/>
            </a:xfrm>
            <a:custGeom>
              <a:avLst/>
              <a:gdLst/>
              <a:ahLst/>
              <a:cxnLst/>
              <a:rect l="l" t="t" r="r" b="b"/>
              <a:pathLst>
                <a:path w="1404620" h="1404620">
                  <a:moveTo>
                    <a:pt x="1404241" y="0"/>
                  </a:moveTo>
                  <a:lnTo>
                    <a:pt x="0" y="0"/>
                  </a:lnTo>
                  <a:lnTo>
                    <a:pt x="0" y="1404245"/>
                  </a:lnTo>
                  <a:lnTo>
                    <a:pt x="1404241" y="1404245"/>
                  </a:lnTo>
                  <a:lnTo>
                    <a:pt x="1404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9005" y="3102390"/>
              <a:ext cx="725170" cy="1314450"/>
            </a:xfrm>
            <a:custGeom>
              <a:avLst/>
              <a:gdLst/>
              <a:ahLst/>
              <a:cxnLst/>
              <a:rect l="l" t="t" r="r" b="b"/>
              <a:pathLst>
                <a:path w="725170" h="1314450">
                  <a:moveTo>
                    <a:pt x="45300" y="407670"/>
                  </a:moveTo>
                  <a:lnTo>
                    <a:pt x="0" y="407670"/>
                  </a:lnTo>
                  <a:lnTo>
                    <a:pt x="0" y="415290"/>
                  </a:lnTo>
                  <a:lnTo>
                    <a:pt x="0" y="589280"/>
                  </a:lnTo>
                  <a:lnTo>
                    <a:pt x="45300" y="589280"/>
                  </a:lnTo>
                  <a:lnTo>
                    <a:pt x="45300" y="415290"/>
                  </a:lnTo>
                  <a:lnTo>
                    <a:pt x="45300" y="407670"/>
                  </a:lnTo>
                  <a:close/>
                </a:path>
                <a:path w="725170" h="1314450">
                  <a:moveTo>
                    <a:pt x="90601" y="906780"/>
                  </a:moveTo>
                  <a:lnTo>
                    <a:pt x="0" y="906780"/>
                  </a:lnTo>
                  <a:lnTo>
                    <a:pt x="0" y="913130"/>
                  </a:lnTo>
                  <a:lnTo>
                    <a:pt x="0" y="951230"/>
                  </a:lnTo>
                  <a:lnTo>
                    <a:pt x="90601" y="951230"/>
                  </a:lnTo>
                  <a:lnTo>
                    <a:pt x="90601" y="913130"/>
                  </a:lnTo>
                  <a:lnTo>
                    <a:pt x="90601" y="906780"/>
                  </a:lnTo>
                  <a:close/>
                </a:path>
                <a:path w="725170" h="1314450">
                  <a:moveTo>
                    <a:pt x="135890" y="725170"/>
                  </a:moveTo>
                  <a:lnTo>
                    <a:pt x="90601" y="725170"/>
                  </a:lnTo>
                  <a:lnTo>
                    <a:pt x="90601" y="731520"/>
                  </a:lnTo>
                  <a:lnTo>
                    <a:pt x="90601" y="770890"/>
                  </a:lnTo>
                  <a:lnTo>
                    <a:pt x="45300" y="770890"/>
                  </a:lnTo>
                  <a:lnTo>
                    <a:pt x="45300" y="731520"/>
                  </a:lnTo>
                  <a:lnTo>
                    <a:pt x="45300" y="725170"/>
                  </a:lnTo>
                  <a:lnTo>
                    <a:pt x="0" y="725170"/>
                  </a:lnTo>
                  <a:lnTo>
                    <a:pt x="0" y="731520"/>
                  </a:lnTo>
                  <a:lnTo>
                    <a:pt x="0" y="770890"/>
                  </a:lnTo>
                  <a:lnTo>
                    <a:pt x="0" y="815340"/>
                  </a:lnTo>
                  <a:lnTo>
                    <a:pt x="135890" y="815340"/>
                  </a:lnTo>
                  <a:lnTo>
                    <a:pt x="135890" y="770890"/>
                  </a:lnTo>
                  <a:lnTo>
                    <a:pt x="135890" y="731520"/>
                  </a:lnTo>
                  <a:lnTo>
                    <a:pt x="135890" y="725170"/>
                  </a:lnTo>
                  <a:close/>
                </a:path>
                <a:path w="725170" h="1314450">
                  <a:moveTo>
                    <a:pt x="135890" y="543560"/>
                  </a:moveTo>
                  <a:lnTo>
                    <a:pt x="90601" y="543560"/>
                  </a:lnTo>
                  <a:lnTo>
                    <a:pt x="90601" y="551180"/>
                  </a:lnTo>
                  <a:lnTo>
                    <a:pt x="90601" y="635000"/>
                  </a:lnTo>
                  <a:lnTo>
                    <a:pt x="45300" y="635000"/>
                  </a:lnTo>
                  <a:lnTo>
                    <a:pt x="45300" y="679450"/>
                  </a:lnTo>
                  <a:lnTo>
                    <a:pt x="135890" y="679450"/>
                  </a:lnTo>
                  <a:lnTo>
                    <a:pt x="135890" y="635000"/>
                  </a:lnTo>
                  <a:lnTo>
                    <a:pt x="135890" y="551180"/>
                  </a:lnTo>
                  <a:lnTo>
                    <a:pt x="135890" y="543560"/>
                  </a:lnTo>
                  <a:close/>
                </a:path>
                <a:path w="725170" h="1314450">
                  <a:moveTo>
                    <a:pt x="135890" y="408292"/>
                  </a:moveTo>
                  <a:lnTo>
                    <a:pt x="90601" y="408292"/>
                  </a:lnTo>
                  <a:lnTo>
                    <a:pt x="90601" y="414756"/>
                  </a:lnTo>
                  <a:lnTo>
                    <a:pt x="90601" y="453593"/>
                  </a:lnTo>
                  <a:lnTo>
                    <a:pt x="135890" y="453593"/>
                  </a:lnTo>
                  <a:lnTo>
                    <a:pt x="135890" y="408292"/>
                  </a:lnTo>
                  <a:close/>
                </a:path>
                <a:path w="725170" h="1314450">
                  <a:moveTo>
                    <a:pt x="226491" y="1088390"/>
                  </a:moveTo>
                  <a:lnTo>
                    <a:pt x="90601" y="1088390"/>
                  </a:lnTo>
                  <a:lnTo>
                    <a:pt x="90601" y="1094740"/>
                  </a:lnTo>
                  <a:lnTo>
                    <a:pt x="90601" y="1224280"/>
                  </a:lnTo>
                  <a:lnTo>
                    <a:pt x="226491" y="1224280"/>
                  </a:lnTo>
                  <a:lnTo>
                    <a:pt x="226491" y="1094740"/>
                  </a:lnTo>
                  <a:lnTo>
                    <a:pt x="226491" y="1088390"/>
                  </a:lnTo>
                  <a:close/>
                </a:path>
                <a:path w="725170" h="1314450">
                  <a:moveTo>
                    <a:pt x="226491" y="544182"/>
                  </a:moveTo>
                  <a:lnTo>
                    <a:pt x="181190" y="544182"/>
                  </a:lnTo>
                  <a:lnTo>
                    <a:pt x="181190" y="550659"/>
                  </a:lnTo>
                  <a:lnTo>
                    <a:pt x="181190" y="589483"/>
                  </a:lnTo>
                  <a:lnTo>
                    <a:pt x="226491" y="589483"/>
                  </a:lnTo>
                  <a:lnTo>
                    <a:pt x="226491" y="544182"/>
                  </a:lnTo>
                  <a:close/>
                </a:path>
                <a:path w="725170" h="1314450">
                  <a:moveTo>
                    <a:pt x="226491" y="91440"/>
                  </a:moveTo>
                  <a:lnTo>
                    <a:pt x="90601" y="91440"/>
                  </a:lnTo>
                  <a:lnTo>
                    <a:pt x="90601" y="97790"/>
                  </a:lnTo>
                  <a:lnTo>
                    <a:pt x="90601" y="227330"/>
                  </a:lnTo>
                  <a:lnTo>
                    <a:pt x="226491" y="227330"/>
                  </a:lnTo>
                  <a:lnTo>
                    <a:pt x="226491" y="97790"/>
                  </a:lnTo>
                  <a:lnTo>
                    <a:pt x="226491" y="91440"/>
                  </a:lnTo>
                  <a:close/>
                </a:path>
                <a:path w="725170" h="1314450">
                  <a:moveTo>
                    <a:pt x="271792" y="861275"/>
                  </a:moveTo>
                  <a:lnTo>
                    <a:pt x="181190" y="861275"/>
                  </a:lnTo>
                  <a:lnTo>
                    <a:pt x="181190" y="815975"/>
                  </a:lnTo>
                  <a:lnTo>
                    <a:pt x="135890" y="815975"/>
                  </a:lnTo>
                  <a:lnTo>
                    <a:pt x="135890" y="861275"/>
                  </a:lnTo>
                  <a:lnTo>
                    <a:pt x="90601" y="861275"/>
                  </a:lnTo>
                  <a:lnTo>
                    <a:pt x="90601" y="906564"/>
                  </a:lnTo>
                  <a:lnTo>
                    <a:pt x="181190" y="906564"/>
                  </a:lnTo>
                  <a:lnTo>
                    <a:pt x="181190" y="951865"/>
                  </a:lnTo>
                  <a:lnTo>
                    <a:pt x="226491" y="951865"/>
                  </a:lnTo>
                  <a:lnTo>
                    <a:pt x="226491" y="906564"/>
                  </a:lnTo>
                  <a:lnTo>
                    <a:pt x="271792" y="906564"/>
                  </a:lnTo>
                  <a:lnTo>
                    <a:pt x="271792" y="861275"/>
                  </a:lnTo>
                  <a:close/>
                </a:path>
                <a:path w="725170" h="1314450">
                  <a:moveTo>
                    <a:pt x="271792" y="589483"/>
                  </a:moveTo>
                  <a:lnTo>
                    <a:pt x="226491" y="589483"/>
                  </a:lnTo>
                  <a:lnTo>
                    <a:pt x="226491" y="634784"/>
                  </a:lnTo>
                  <a:lnTo>
                    <a:pt x="271792" y="634784"/>
                  </a:lnTo>
                  <a:lnTo>
                    <a:pt x="271792" y="589483"/>
                  </a:lnTo>
                  <a:close/>
                </a:path>
                <a:path w="725170" h="1314450">
                  <a:moveTo>
                    <a:pt x="317080" y="996950"/>
                  </a:moveTo>
                  <a:lnTo>
                    <a:pt x="271792" y="996950"/>
                  </a:lnTo>
                  <a:lnTo>
                    <a:pt x="271792" y="1042670"/>
                  </a:lnTo>
                  <a:lnTo>
                    <a:pt x="271792" y="1268730"/>
                  </a:lnTo>
                  <a:lnTo>
                    <a:pt x="45300" y="1268730"/>
                  </a:lnTo>
                  <a:lnTo>
                    <a:pt x="45300" y="1042670"/>
                  </a:lnTo>
                  <a:lnTo>
                    <a:pt x="271792" y="1042670"/>
                  </a:lnTo>
                  <a:lnTo>
                    <a:pt x="271792" y="996950"/>
                  </a:lnTo>
                  <a:lnTo>
                    <a:pt x="0" y="996950"/>
                  </a:lnTo>
                  <a:lnTo>
                    <a:pt x="0" y="1042670"/>
                  </a:lnTo>
                  <a:lnTo>
                    <a:pt x="0" y="1268730"/>
                  </a:lnTo>
                  <a:lnTo>
                    <a:pt x="0" y="1314450"/>
                  </a:lnTo>
                  <a:lnTo>
                    <a:pt x="317080" y="1314450"/>
                  </a:lnTo>
                  <a:lnTo>
                    <a:pt x="317080" y="1268958"/>
                  </a:lnTo>
                  <a:lnTo>
                    <a:pt x="317080" y="1268730"/>
                  </a:lnTo>
                  <a:lnTo>
                    <a:pt x="317080" y="1042670"/>
                  </a:lnTo>
                  <a:lnTo>
                    <a:pt x="317080" y="1042466"/>
                  </a:lnTo>
                  <a:lnTo>
                    <a:pt x="317080" y="996950"/>
                  </a:lnTo>
                  <a:close/>
                </a:path>
                <a:path w="725170" h="1314450">
                  <a:moveTo>
                    <a:pt x="3170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271780"/>
                  </a:lnTo>
                  <a:lnTo>
                    <a:pt x="0" y="317500"/>
                  </a:lnTo>
                  <a:lnTo>
                    <a:pt x="317080" y="317500"/>
                  </a:lnTo>
                  <a:lnTo>
                    <a:pt x="317080" y="272389"/>
                  </a:lnTo>
                  <a:lnTo>
                    <a:pt x="317080" y="271780"/>
                  </a:lnTo>
                  <a:lnTo>
                    <a:pt x="317080" y="45897"/>
                  </a:lnTo>
                  <a:lnTo>
                    <a:pt x="271792" y="45897"/>
                  </a:lnTo>
                  <a:lnTo>
                    <a:pt x="271792" y="271780"/>
                  </a:lnTo>
                  <a:lnTo>
                    <a:pt x="45300" y="271780"/>
                  </a:lnTo>
                  <a:lnTo>
                    <a:pt x="45300" y="45720"/>
                  </a:lnTo>
                  <a:lnTo>
                    <a:pt x="317080" y="45720"/>
                  </a:lnTo>
                  <a:lnTo>
                    <a:pt x="317080" y="0"/>
                  </a:lnTo>
                  <a:close/>
                </a:path>
                <a:path w="725170" h="1314450">
                  <a:moveTo>
                    <a:pt x="362381" y="861275"/>
                  </a:moveTo>
                  <a:lnTo>
                    <a:pt x="317080" y="861275"/>
                  </a:lnTo>
                  <a:lnTo>
                    <a:pt x="317080" y="906564"/>
                  </a:lnTo>
                  <a:lnTo>
                    <a:pt x="362381" y="906564"/>
                  </a:lnTo>
                  <a:lnTo>
                    <a:pt x="362381" y="861275"/>
                  </a:lnTo>
                  <a:close/>
                </a:path>
                <a:path w="725170" h="1314450">
                  <a:moveTo>
                    <a:pt x="362381" y="363220"/>
                  </a:moveTo>
                  <a:lnTo>
                    <a:pt x="181190" y="363220"/>
                  </a:lnTo>
                  <a:lnTo>
                    <a:pt x="181190" y="407670"/>
                  </a:lnTo>
                  <a:lnTo>
                    <a:pt x="181190" y="453390"/>
                  </a:lnTo>
                  <a:lnTo>
                    <a:pt x="181190" y="499110"/>
                  </a:lnTo>
                  <a:lnTo>
                    <a:pt x="226491" y="499110"/>
                  </a:lnTo>
                  <a:lnTo>
                    <a:pt x="226491" y="453390"/>
                  </a:lnTo>
                  <a:lnTo>
                    <a:pt x="271792" y="453390"/>
                  </a:lnTo>
                  <a:lnTo>
                    <a:pt x="271792" y="407670"/>
                  </a:lnTo>
                  <a:lnTo>
                    <a:pt x="317080" y="407670"/>
                  </a:lnTo>
                  <a:lnTo>
                    <a:pt x="317080" y="453390"/>
                  </a:lnTo>
                  <a:lnTo>
                    <a:pt x="271792" y="453390"/>
                  </a:lnTo>
                  <a:lnTo>
                    <a:pt x="271792" y="499110"/>
                  </a:lnTo>
                  <a:lnTo>
                    <a:pt x="317080" y="499110"/>
                  </a:lnTo>
                  <a:lnTo>
                    <a:pt x="317080" y="543560"/>
                  </a:lnTo>
                  <a:lnTo>
                    <a:pt x="362381" y="543560"/>
                  </a:lnTo>
                  <a:lnTo>
                    <a:pt x="362381" y="499110"/>
                  </a:lnTo>
                  <a:lnTo>
                    <a:pt x="362381" y="453390"/>
                  </a:lnTo>
                  <a:lnTo>
                    <a:pt x="362381" y="407670"/>
                  </a:lnTo>
                  <a:lnTo>
                    <a:pt x="362381" y="363220"/>
                  </a:lnTo>
                  <a:close/>
                </a:path>
                <a:path w="725170" h="1314450">
                  <a:moveTo>
                    <a:pt x="407682" y="589280"/>
                  </a:moveTo>
                  <a:lnTo>
                    <a:pt x="317080" y="589280"/>
                  </a:lnTo>
                  <a:lnTo>
                    <a:pt x="317080" y="544182"/>
                  </a:lnTo>
                  <a:lnTo>
                    <a:pt x="271792" y="544182"/>
                  </a:lnTo>
                  <a:lnTo>
                    <a:pt x="271792" y="550659"/>
                  </a:lnTo>
                  <a:lnTo>
                    <a:pt x="271792" y="589483"/>
                  </a:lnTo>
                  <a:lnTo>
                    <a:pt x="317080" y="589483"/>
                  </a:lnTo>
                  <a:lnTo>
                    <a:pt x="317080" y="595630"/>
                  </a:lnTo>
                  <a:lnTo>
                    <a:pt x="317080" y="635000"/>
                  </a:lnTo>
                  <a:lnTo>
                    <a:pt x="407682" y="635000"/>
                  </a:lnTo>
                  <a:lnTo>
                    <a:pt x="407682" y="595630"/>
                  </a:lnTo>
                  <a:lnTo>
                    <a:pt x="407682" y="589280"/>
                  </a:lnTo>
                  <a:close/>
                </a:path>
                <a:path w="725170" h="1314450">
                  <a:moveTo>
                    <a:pt x="543572" y="0"/>
                  </a:moveTo>
                  <a:lnTo>
                    <a:pt x="407682" y="0"/>
                  </a:lnTo>
                  <a:lnTo>
                    <a:pt x="407682" y="7620"/>
                  </a:lnTo>
                  <a:lnTo>
                    <a:pt x="407682" y="45720"/>
                  </a:lnTo>
                  <a:lnTo>
                    <a:pt x="362381" y="45720"/>
                  </a:lnTo>
                  <a:lnTo>
                    <a:pt x="362381" y="91440"/>
                  </a:lnTo>
                  <a:lnTo>
                    <a:pt x="407682" y="91440"/>
                  </a:lnTo>
                  <a:lnTo>
                    <a:pt x="407682" y="135890"/>
                  </a:lnTo>
                  <a:lnTo>
                    <a:pt x="407682" y="181610"/>
                  </a:lnTo>
                  <a:lnTo>
                    <a:pt x="498284" y="181610"/>
                  </a:lnTo>
                  <a:lnTo>
                    <a:pt x="498284" y="135890"/>
                  </a:lnTo>
                  <a:lnTo>
                    <a:pt x="543572" y="135890"/>
                  </a:lnTo>
                  <a:lnTo>
                    <a:pt x="543572" y="91440"/>
                  </a:lnTo>
                  <a:lnTo>
                    <a:pt x="543572" y="45720"/>
                  </a:lnTo>
                  <a:lnTo>
                    <a:pt x="543572" y="7620"/>
                  </a:lnTo>
                  <a:lnTo>
                    <a:pt x="543572" y="0"/>
                  </a:lnTo>
                  <a:close/>
                </a:path>
                <a:path w="725170" h="1314450">
                  <a:moveTo>
                    <a:pt x="588873" y="725373"/>
                  </a:moveTo>
                  <a:lnTo>
                    <a:pt x="498284" y="725373"/>
                  </a:lnTo>
                  <a:lnTo>
                    <a:pt x="498284" y="770674"/>
                  </a:lnTo>
                  <a:lnTo>
                    <a:pt x="588873" y="770674"/>
                  </a:lnTo>
                  <a:lnTo>
                    <a:pt x="588873" y="725373"/>
                  </a:lnTo>
                  <a:close/>
                </a:path>
                <a:path w="725170" h="1314450">
                  <a:moveTo>
                    <a:pt x="634174" y="544182"/>
                  </a:moveTo>
                  <a:lnTo>
                    <a:pt x="588873" y="544182"/>
                  </a:lnTo>
                  <a:lnTo>
                    <a:pt x="588873" y="589483"/>
                  </a:lnTo>
                  <a:lnTo>
                    <a:pt x="634174" y="589483"/>
                  </a:lnTo>
                  <a:lnTo>
                    <a:pt x="634174" y="544182"/>
                  </a:lnTo>
                  <a:close/>
                </a:path>
                <a:path w="725170" h="1314450">
                  <a:moveTo>
                    <a:pt x="679475" y="951865"/>
                  </a:moveTo>
                  <a:lnTo>
                    <a:pt x="634174" y="951865"/>
                  </a:lnTo>
                  <a:lnTo>
                    <a:pt x="634174" y="997165"/>
                  </a:lnTo>
                  <a:lnTo>
                    <a:pt x="679475" y="997165"/>
                  </a:lnTo>
                  <a:lnTo>
                    <a:pt x="679475" y="951865"/>
                  </a:lnTo>
                  <a:close/>
                </a:path>
                <a:path w="725170" h="1314450">
                  <a:moveTo>
                    <a:pt x="679475" y="453593"/>
                  </a:moveTo>
                  <a:lnTo>
                    <a:pt x="634174" y="453593"/>
                  </a:lnTo>
                  <a:lnTo>
                    <a:pt x="634174" y="498881"/>
                  </a:lnTo>
                  <a:lnTo>
                    <a:pt x="679475" y="498881"/>
                  </a:lnTo>
                  <a:lnTo>
                    <a:pt x="679475" y="453593"/>
                  </a:lnTo>
                  <a:close/>
                </a:path>
                <a:path w="725170" h="1314450">
                  <a:moveTo>
                    <a:pt x="724776" y="861060"/>
                  </a:moveTo>
                  <a:lnTo>
                    <a:pt x="679475" y="861060"/>
                  </a:lnTo>
                  <a:lnTo>
                    <a:pt x="679475" y="906780"/>
                  </a:lnTo>
                  <a:lnTo>
                    <a:pt x="543572" y="906780"/>
                  </a:lnTo>
                  <a:lnTo>
                    <a:pt x="543572" y="861060"/>
                  </a:lnTo>
                  <a:lnTo>
                    <a:pt x="543572" y="815340"/>
                  </a:lnTo>
                  <a:lnTo>
                    <a:pt x="543572" y="770890"/>
                  </a:lnTo>
                  <a:lnTo>
                    <a:pt x="498284" y="770890"/>
                  </a:lnTo>
                  <a:lnTo>
                    <a:pt x="498284" y="951230"/>
                  </a:lnTo>
                  <a:lnTo>
                    <a:pt x="498284" y="996950"/>
                  </a:lnTo>
                  <a:lnTo>
                    <a:pt x="452983" y="996950"/>
                  </a:lnTo>
                  <a:lnTo>
                    <a:pt x="452983" y="1042670"/>
                  </a:lnTo>
                  <a:lnTo>
                    <a:pt x="407682" y="1042670"/>
                  </a:lnTo>
                  <a:lnTo>
                    <a:pt x="407682" y="951230"/>
                  </a:lnTo>
                  <a:lnTo>
                    <a:pt x="498284" y="951230"/>
                  </a:lnTo>
                  <a:lnTo>
                    <a:pt x="498284" y="770890"/>
                  </a:lnTo>
                  <a:lnTo>
                    <a:pt x="452983" y="770890"/>
                  </a:lnTo>
                  <a:lnTo>
                    <a:pt x="452983" y="815340"/>
                  </a:lnTo>
                  <a:lnTo>
                    <a:pt x="271792" y="815340"/>
                  </a:lnTo>
                  <a:lnTo>
                    <a:pt x="271792" y="770890"/>
                  </a:lnTo>
                  <a:lnTo>
                    <a:pt x="317080" y="770890"/>
                  </a:lnTo>
                  <a:lnTo>
                    <a:pt x="317080" y="725170"/>
                  </a:lnTo>
                  <a:lnTo>
                    <a:pt x="226491" y="725170"/>
                  </a:lnTo>
                  <a:lnTo>
                    <a:pt x="226491" y="679450"/>
                  </a:lnTo>
                  <a:lnTo>
                    <a:pt x="317080" y="679450"/>
                  </a:lnTo>
                  <a:lnTo>
                    <a:pt x="317080" y="635000"/>
                  </a:lnTo>
                  <a:lnTo>
                    <a:pt x="181190" y="635000"/>
                  </a:lnTo>
                  <a:lnTo>
                    <a:pt x="181190" y="679450"/>
                  </a:lnTo>
                  <a:lnTo>
                    <a:pt x="181190" y="725170"/>
                  </a:lnTo>
                  <a:lnTo>
                    <a:pt x="181190" y="770890"/>
                  </a:lnTo>
                  <a:lnTo>
                    <a:pt x="181190" y="815340"/>
                  </a:lnTo>
                  <a:lnTo>
                    <a:pt x="226491" y="815340"/>
                  </a:lnTo>
                  <a:lnTo>
                    <a:pt x="226491" y="861060"/>
                  </a:lnTo>
                  <a:lnTo>
                    <a:pt x="407682" y="861060"/>
                  </a:lnTo>
                  <a:lnTo>
                    <a:pt x="407682" y="906780"/>
                  </a:lnTo>
                  <a:lnTo>
                    <a:pt x="271792" y="906780"/>
                  </a:lnTo>
                  <a:lnTo>
                    <a:pt x="271792" y="951230"/>
                  </a:lnTo>
                  <a:lnTo>
                    <a:pt x="362381" y="951230"/>
                  </a:lnTo>
                  <a:lnTo>
                    <a:pt x="362381" y="1042670"/>
                  </a:lnTo>
                  <a:lnTo>
                    <a:pt x="362381" y="1088390"/>
                  </a:lnTo>
                  <a:lnTo>
                    <a:pt x="362381" y="1132840"/>
                  </a:lnTo>
                  <a:lnTo>
                    <a:pt x="407682" y="1132840"/>
                  </a:lnTo>
                  <a:lnTo>
                    <a:pt x="407682" y="1088390"/>
                  </a:lnTo>
                  <a:lnTo>
                    <a:pt x="452983" y="1088390"/>
                  </a:lnTo>
                  <a:lnTo>
                    <a:pt x="452983" y="1133055"/>
                  </a:lnTo>
                  <a:lnTo>
                    <a:pt x="498284" y="1133055"/>
                  </a:lnTo>
                  <a:lnTo>
                    <a:pt x="498284" y="1088390"/>
                  </a:lnTo>
                  <a:lnTo>
                    <a:pt x="498284" y="1087755"/>
                  </a:lnTo>
                  <a:lnTo>
                    <a:pt x="498284" y="1042670"/>
                  </a:lnTo>
                  <a:lnTo>
                    <a:pt x="543572" y="1042670"/>
                  </a:lnTo>
                  <a:lnTo>
                    <a:pt x="543572" y="996950"/>
                  </a:lnTo>
                  <a:lnTo>
                    <a:pt x="543572" y="951230"/>
                  </a:lnTo>
                  <a:lnTo>
                    <a:pt x="724776" y="951230"/>
                  </a:lnTo>
                  <a:lnTo>
                    <a:pt x="724776" y="906780"/>
                  </a:lnTo>
                  <a:lnTo>
                    <a:pt x="724776" y="861060"/>
                  </a:lnTo>
                  <a:close/>
                </a:path>
                <a:path w="725170" h="1314450">
                  <a:moveTo>
                    <a:pt x="724776" y="499110"/>
                  </a:moveTo>
                  <a:lnTo>
                    <a:pt x="588873" y="499110"/>
                  </a:lnTo>
                  <a:lnTo>
                    <a:pt x="588873" y="453390"/>
                  </a:lnTo>
                  <a:lnTo>
                    <a:pt x="634174" y="453390"/>
                  </a:lnTo>
                  <a:lnTo>
                    <a:pt x="634174" y="407670"/>
                  </a:lnTo>
                  <a:lnTo>
                    <a:pt x="543572" y="407670"/>
                  </a:lnTo>
                  <a:lnTo>
                    <a:pt x="543572" y="363220"/>
                  </a:lnTo>
                  <a:lnTo>
                    <a:pt x="543572" y="317500"/>
                  </a:lnTo>
                  <a:lnTo>
                    <a:pt x="498284" y="317500"/>
                  </a:lnTo>
                  <a:lnTo>
                    <a:pt x="498284" y="363220"/>
                  </a:lnTo>
                  <a:lnTo>
                    <a:pt x="407682" y="363220"/>
                  </a:lnTo>
                  <a:lnTo>
                    <a:pt x="407682" y="407670"/>
                  </a:lnTo>
                  <a:lnTo>
                    <a:pt x="407682" y="453390"/>
                  </a:lnTo>
                  <a:lnTo>
                    <a:pt x="407682" y="589280"/>
                  </a:lnTo>
                  <a:lnTo>
                    <a:pt x="452983" y="589280"/>
                  </a:lnTo>
                  <a:lnTo>
                    <a:pt x="452983" y="635000"/>
                  </a:lnTo>
                  <a:lnTo>
                    <a:pt x="498284" y="635000"/>
                  </a:lnTo>
                  <a:lnTo>
                    <a:pt x="498284" y="589280"/>
                  </a:lnTo>
                  <a:lnTo>
                    <a:pt x="498284" y="453390"/>
                  </a:lnTo>
                  <a:lnTo>
                    <a:pt x="543572" y="453390"/>
                  </a:lnTo>
                  <a:lnTo>
                    <a:pt x="543572" y="499110"/>
                  </a:lnTo>
                  <a:lnTo>
                    <a:pt x="543572" y="543560"/>
                  </a:lnTo>
                  <a:lnTo>
                    <a:pt x="724776" y="543560"/>
                  </a:lnTo>
                  <a:lnTo>
                    <a:pt x="724776" y="49911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51387" y="3102390"/>
              <a:ext cx="951865" cy="1314450"/>
            </a:xfrm>
            <a:custGeom>
              <a:avLst/>
              <a:gdLst/>
              <a:ahLst/>
              <a:cxnLst/>
              <a:rect l="l" t="t" r="r" b="b"/>
              <a:pathLst>
                <a:path w="951864" h="1314450">
                  <a:moveTo>
                    <a:pt x="90601" y="635000"/>
                  </a:moveTo>
                  <a:lnTo>
                    <a:pt x="45300" y="635000"/>
                  </a:lnTo>
                  <a:lnTo>
                    <a:pt x="45300" y="641350"/>
                  </a:lnTo>
                  <a:lnTo>
                    <a:pt x="45300" y="679450"/>
                  </a:lnTo>
                  <a:lnTo>
                    <a:pt x="0" y="679450"/>
                  </a:lnTo>
                  <a:lnTo>
                    <a:pt x="0" y="725170"/>
                  </a:lnTo>
                  <a:lnTo>
                    <a:pt x="0" y="770890"/>
                  </a:lnTo>
                  <a:lnTo>
                    <a:pt x="45300" y="770890"/>
                  </a:lnTo>
                  <a:lnTo>
                    <a:pt x="45300" y="725170"/>
                  </a:lnTo>
                  <a:lnTo>
                    <a:pt x="90601" y="725170"/>
                  </a:lnTo>
                  <a:lnTo>
                    <a:pt x="90601" y="679450"/>
                  </a:lnTo>
                  <a:lnTo>
                    <a:pt x="90601" y="641350"/>
                  </a:lnTo>
                  <a:lnTo>
                    <a:pt x="90601" y="635000"/>
                  </a:lnTo>
                  <a:close/>
                </a:path>
                <a:path w="951864" h="1314450">
                  <a:moveTo>
                    <a:pt x="135902" y="272389"/>
                  </a:moveTo>
                  <a:lnTo>
                    <a:pt x="90601" y="272389"/>
                  </a:lnTo>
                  <a:lnTo>
                    <a:pt x="90601" y="278866"/>
                  </a:lnTo>
                  <a:lnTo>
                    <a:pt x="90601" y="317500"/>
                  </a:lnTo>
                  <a:lnTo>
                    <a:pt x="45300" y="317500"/>
                  </a:lnTo>
                  <a:lnTo>
                    <a:pt x="45300" y="227330"/>
                  </a:lnTo>
                  <a:lnTo>
                    <a:pt x="0" y="227330"/>
                  </a:lnTo>
                  <a:lnTo>
                    <a:pt x="0" y="317500"/>
                  </a:lnTo>
                  <a:lnTo>
                    <a:pt x="0" y="363220"/>
                  </a:lnTo>
                  <a:lnTo>
                    <a:pt x="90601" y="363220"/>
                  </a:lnTo>
                  <a:lnTo>
                    <a:pt x="90601" y="317690"/>
                  </a:lnTo>
                  <a:lnTo>
                    <a:pt x="135902" y="317690"/>
                  </a:lnTo>
                  <a:lnTo>
                    <a:pt x="135902" y="272389"/>
                  </a:lnTo>
                  <a:close/>
                </a:path>
                <a:path w="951864" h="1314450">
                  <a:moveTo>
                    <a:pt x="181190" y="181800"/>
                  </a:moveTo>
                  <a:lnTo>
                    <a:pt x="135902" y="181800"/>
                  </a:lnTo>
                  <a:lnTo>
                    <a:pt x="135902" y="188264"/>
                  </a:lnTo>
                  <a:lnTo>
                    <a:pt x="135902" y="227101"/>
                  </a:lnTo>
                  <a:lnTo>
                    <a:pt x="181190" y="227101"/>
                  </a:lnTo>
                  <a:lnTo>
                    <a:pt x="181190" y="181800"/>
                  </a:lnTo>
                  <a:close/>
                </a:path>
                <a:path w="951864" h="1314450">
                  <a:moveTo>
                    <a:pt x="226491" y="635000"/>
                  </a:moveTo>
                  <a:lnTo>
                    <a:pt x="135902" y="635000"/>
                  </a:lnTo>
                  <a:lnTo>
                    <a:pt x="135902" y="641350"/>
                  </a:lnTo>
                  <a:lnTo>
                    <a:pt x="135902" y="679450"/>
                  </a:lnTo>
                  <a:lnTo>
                    <a:pt x="226491" y="679450"/>
                  </a:lnTo>
                  <a:lnTo>
                    <a:pt x="226491" y="641350"/>
                  </a:lnTo>
                  <a:lnTo>
                    <a:pt x="226491" y="635000"/>
                  </a:lnTo>
                  <a:close/>
                </a:path>
                <a:path w="951864" h="1314450">
                  <a:moveTo>
                    <a:pt x="271792" y="227330"/>
                  </a:moveTo>
                  <a:lnTo>
                    <a:pt x="181190" y="227330"/>
                  </a:lnTo>
                  <a:lnTo>
                    <a:pt x="181190" y="233680"/>
                  </a:lnTo>
                  <a:lnTo>
                    <a:pt x="181190" y="271780"/>
                  </a:lnTo>
                  <a:lnTo>
                    <a:pt x="181190" y="317500"/>
                  </a:lnTo>
                  <a:lnTo>
                    <a:pt x="226491" y="317500"/>
                  </a:lnTo>
                  <a:lnTo>
                    <a:pt x="226491" y="271780"/>
                  </a:lnTo>
                  <a:lnTo>
                    <a:pt x="271792" y="271780"/>
                  </a:lnTo>
                  <a:lnTo>
                    <a:pt x="271792" y="233680"/>
                  </a:lnTo>
                  <a:lnTo>
                    <a:pt x="271792" y="227330"/>
                  </a:lnTo>
                  <a:close/>
                </a:path>
                <a:path w="951864" h="1314450">
                  <a:moveTo>
                    <a:pt x="317093" y="453593"/>
                  </a:moveTo>
                  <a:lnTo>
                    <a:pt x="271792" y="453593"/>
                  </a:lnTo>
                  <a:lnTo>
                    <a:pt x="271792" y="498881"/>
                  </a:lnTo>
                  <a:lnTo>
                    <a:pt x="317093" y="498881"/>
                  </a:lnTo>
                  <a:lnTo>
                    <a:pt x="317093" y="453593"/>
                  </a:lnTo>
                  <a:close/>
                </a:path>
                <a:path w="951864" h="1314450">
                  <a:moveTo>
                    <a:pt x="317093" y="272389"/>
                  </a:moveTo>
                  <a:lnTo>
                    <a:pt x="271792" y="272389"/>
                  </a:lnTo>
                  <a:lnTo>
                    <a:pt x="271792" y="278866"/>
                  </a:lnTo>
                  <a:lnTo>
                    <a:pt x="271792" y="317690"/>
                  </a:lnTo>
                  <a:lnTo>
                    <a:pt x="317093" y="317690"/>
                  </a:lnTo>
                  <a:lnTo>
                    <a:pt x="317093" y="272389"/>
                  </a:lnTo>
                  <a:close/>
                </a:path>
                <a:path w="951864" h="1314450">
                  <a:moveTo>
                    <a:pt x="362394" y="1268958"/>
                  </a:moveTo>
                  <a:lnTo>
                    <a:pt x="317093" y="1268958"/>
                  </a:lnTo>
                  <a:lnTo>
                    <a:pt x="317093" y="1275422"/>
                  </a:lnTo>
                  <a:lnTo>
                    <a:pt x="317093" y="1314259"/>
                  </a:lnTo>
                  <a:lnTo>
                    <a:pt x="362394" y="1314259"/>
                  </a:lnTo>
                  <a:lnTo>
                    <a:pt x="362394" y="1268958"/>
                  </a:lnTo>
                  <a:close/>
                </a:path>
                <a:path w="951864" h="1314450">
                  <a:moveTo>
                    <a:pt x="362394" y="770890"/>
                  </a:moveTo>
                  <a:lnTo>
                    <a:pt x="271792" y="770890"/>
                  </a:lnTo>
                  <a:lnTo>
                    <a:pt x="271792" y="777240"/>
                  </a:lnTo>
                  <a:lnTo>
                    <a:pt x="271792" y="815340"/>
                  </a:lnTo>
                  <a:lnTo>
                    <a:pt x="271792" y="861060"/>
                  </a:lnTo>
                  <a:lnTo>
                    <a:pt x="317093" y="861060"/>
                  </a:lnTo>
                  <a:lnTo>
                    <a:pt x="317093" y="815340"/>
                  </a:lnTo>
                  <a:lnTo>
                    <a:pt x="362394" y="815340"/>
                  </a:lnTo>
                  <a:lnTo>
                    <a:pt x="362394" y="777240"/>
                  </a:lnTo>
                  <a:lnTo>
                    <a:pt x="362394" y="770890"/>
                  </a:lnTo>
                  <a:close/>
                </a:path>
                <a:path w="951864" h="1314450">
                  <a:moveTo>
                    <a:pt x="362394" y="635000"/>
                  </a:moveTo>
                  <a:lnTo>
                    <a:pt x="317093" y="635000"/>
                  </a:lnTo>
                  <a:lnTo>
                    <a:pt x="317093" y="595630"/>
                  </a:lnTo>
                  <a:lnTo>
                    <a:pt x="317093" y="589280"/>
                  </a:lnTo>
                  <a:lnTo>
                    <a:pt x="271792" y="589280"/>
                  </a:lnTo>
                  <a:lnTo>
                    <a:pt x="271792" y="595630"/>
                  </a:lnTo>
                  <a:lnTo>
                    <a:pt x="271792" y="635000"/>
                  </a:lnTo>
                  <a:lnTo>
                    <a:pt x="271792" y="679450"/>
                  </a:lnTo>
                  <a:lnTo>
                    <a:pt x="226491" y="679450"/>
                  </a:lnTo>
                  <a:lnTo>
                    <a:pt x="226491" y="725170"/>
                  </a:lnTo>
                  <a:lnTo>
                    <a:pt x="362394" y="725170"/>
                  </a:lnTo>
                  <a:lnTo>
                    <a:pt x="362394" y="679450"/>
                  </a:lnTo>
                  <a:lnTo>
                    <a:pt x="362394" y="635000"/>
                  </a:lnTo>
                  <a:close/>
                </a:path>
                <a:path w="951864" h="1314450">
                  <a:moveTo>
                    <a:pt x="362394" y="317690"/>
                  </a:moveTo>
                  <a:lnTo>
                    <a:pt x="317093" y="317690"/>
                  </a:lnTo>
                  <a:lnTo>
                    <a:pt x="317093" y="324167"/>
                  </a:lnTo>
                  <a:lnTo>
                    <a:pt x="317093" y="362991"/>
                  </a:lnTo>
                  <a:lnTo>
                    <a:pt x="362394" y="362991"/>
                  </a:lnTo>
                  <a:lnTo>
                    <a:pt x="362394" y="317690"/>
                  </a:lnTo>
                  <a:close/>
                </a:path>
                <a:path w="951864" h="1314450">
                  <a:moveTo>
                    <a:pt x="407695" y="1223657"/>
                  </a:moveTo>
                  <a:lnTo>
                    <a:pt x="362394" y="1223657"/>
                  </a:lnTo>
                  <a:lnTo>
                    <a:pt x="362394" y="1230122"/>
                  </a:lnTo>
                  <a:lnTo>
                    <a:pt x="362394" y="1268958"/>
                  </a:lnTo>
                  <a:lnTo>
                    <a:pt x="407695" y="1268958"/>
                  </a:lnTo>
                  <a:lnTo>
                    <a:pt x="407695" y="1223657"/>
                  </a:lnTo>
                  <a:close/>
                </a:path>
                <a:path w="951864" h="1314450">
                  <a:moveTo>
                    <a:pt x="407695" y="996950"/>
                  </a:moveTo>
                  <a:lnTo>
                    <a:pt x="317093" y="996950"/>
                  </a:lnTo>
                  <a:lnTo>
                    <a:pt x="317093" y="1003300"/>
                  </a:lnTo>
                  <a:lnTo>
                    <a:pt x="317093" y="1042670"/>
                  </a:lnTo>
                  <a:lnTo>
                    <a:pt x="407695" y="1042670"/>
                  </a:lnTo>
                  <a:lnTo>
                    <a:pt x="407695" y="1003300"/>
                  </a:lnTo>
                  <a:lnTo>
                    <a:pt x="407695" y="996950"/>
                  </a:lnTo>
                  <a:close/>
                </a:path>
                <a:path w="951864" h="1314450">
                  <a:moveTo>
                    <a:pt x="452983" y="679450"/>
                  </a:moveTo>
                  <a:lnTo>
                    <a:pt x="407695" y="679450"/>
                  </a:lnTo>
                  <a:lnTo>
                    <a:pt x="407695" y="687070"/>
                  </a:lnTo>
                  <a:lnTo>
                    <a:pt x="407695" y="725170"/>
                  </a:lnTo>
                  <a:lnTo>
                    <a:pt x="362394" y="725170"/>
                  </a:lnTo>
                  <a:lnTo>
                    <a:pt x="362394" y="770890"/>
                  </a:lnTo>
                  <a:lnTo>
                    <a:pt x="452983" y="770890"/>
                  </a:lnTo>
                  <a:lnTo>
                    <a:pt x="452983" y="725170"/>
                  </a:lnTo>
                  <a:lnTo>
                    <a:pt x="452983" y="687070"/>
                  </a:lnTo>
                  <a:lnTo>
                    <a:pt x="452983" y="679450"/>
                  </a:lnTo>
                  <a:close/>
                </a:path>
                <a:path w="951864" h="1314450">
                  <a:moveTo>
                    <a:pt x="498284" y="453390"/>
                  </a:moveTo>
                  <a:lnTo>
                    <a:pt x="407695" y="453390"/>
                  </a:lnTo>
                  <a:lnTo>
                    <a:pt x="407695" y="369570"/>
                  </a:lnTo>
                  <a:lnTo>
                    <a:pt x="407695" y="363220"/>
                  </a:lnTo>
                  <a:lnTo>
                    <a:pt x="362394" y="363220"/>
                  </a:lnTo>
                  <a:lnTo>
                    <a:pt x="362394" y="369570"/>
                  </a:lnTo>
                  <a:lnTo>
                    <a:pt x="362394" y="453390"/>
                  </a:lnTo>
                  <a:lnTo>
                    <a:pt x="362394" y="499110"/>
                  </a:lnTo>
                  <a:lnTo>
                    <a:pt x="407695" y="499110"/>
                  </a:lnTo>
                  <a:lnTo>
                    <a:pt x="407695" y="543560"/>
                  </a:lnTo>
                  <a:lnTo>
                    <a:pt x="498284" y="543560"/>
                  </a:lnTo>
                  <a:lnTo>
                    <a:pt x="498284" y="499110"/>
                  </a:lnTo>
                  <a:lnTo>
                    <a:pt x="498284" y="453390"/>
                  </a:lnTo>
                  <a:close/>
                </a:path>
                <a:path w="951864" h="1314450">
                  <a:moveTo>
                    <a:pt x="588886" y="45720"/>
                  </a:moveTo>
                  <a:lnTo>
                    <a:pt x="543585" y="45720"/>
                  </a:lnTo>
                  <a:lnTo>
                    <a:pt x="543585" y="52070"/>
                  </a:lnTo>
                  <a:lnTo>
                    <a:pt x="543585" y="91440"/>
                  </a:lnTo>
                  <a:lnTo>
                    <a:pt x="452983" y="91440"/>
                  </a:lnTo>
                  <a:lnTo>
                    <a:pt x="452983" y="52070"/>
                  </a:lnTo>
                  <a:lnTo>
                    <a:pt x="452983" y="45720"/>
                  </a:lnTo>
                  <a:lnTo>
                    <a:pt x="362394" y="45720"/>
                  </a:lnTo>
                  <a:lnTo>
                    <a:pt x="362394" y="45897"/>
                  </a:lnTo>
                  <a:lnTo>
                    <a:pt x="362394" y="52070"/>
                  </a:lnTo>
                  <a:lnTo>
                    <a:pt x="362394" y="91198"/>
                  </a:lnTo>
                  <a:lnTo>
                    <a:pt x="317093" y="91198"/>
                  </a:lnTo>
                  <a:lnTo>
                    <a:pt x="317093" y="91440"/>
                  </a:lnTo>
                  <a:lnTo>
                    <a:pt x="317093" y="97675"/>
                  </a:lnTo>
                  <a:lnTo>
                    <a:pt x="317093" y="135890"/>
                  </a:lnTo>
                  <a:lnTo>
                    <a:pt x="271792" y="135890"/>
                  </a:lnTo>
                  <a:lnTo>
                    <a:pt x="271792" y="91440"/>
                  </a:lnTo>
                  <a:lnTo>
                    <a:pt x="317093" y="91440"/>
                  </a:lnTo>
                  <a:lnTo>
                    <a:pt x="317093" y="91198"/>
                  </a:lnTo>
                  <a:lnTo>
                    <a:pt x="317093" y="45897"/>
                  </a:lnTo>
                  <a:lnTo>
                    <a:pt x="362394" y="45897"/>
                  </a:lnTo>
                  <a:lnTo>
                    <a:pt x="362394" y="45720"/>
                  </a:lnTo>
                  <a:lnTo>
                    <a:pt x="362394" y="609"/>
                  </a:lnTo>
                  <a:lnTo>
                    <a:pt x="317093" y="609"/>
                  </a:lnTo>
                  <a:lnTo>
                    <a:pt x="317093" y="7073"/>
                  </a:lnTo>
                  <a:lnTo>
                    <a:pt x="317093" y="45720"/>
                  </a:lnTo>
                  <a:lnTo>
                    <a:pt x="271792" y="45720"/>
                  </a:lnTo>
                  <a:lnTo>
                    <a:pt x="271792" y="7620"/>
                  </a:lnTo>
                  <a:lnTo>
                    <a:pt x="271792" y="0"/>
                  </a:lnTo>
                  <a:lnTo>
                    <a:pt x="226491" y="0"/>
                  </a:lnTo>
                  <a:lnTo>
                    <a:pt x="226491" y="7620"/>
                  </a:lnTo>
                  <a:lnTo>
                    <a:pt x="226491" y="45720"/>
                  </a:lnTo>
                  <a:lnTo>
                    <a:pt x="226491" y="91440"/>
                  </a:lnTo>
                  <a:lnTo>
                    <a:pt x="226491" y="135890"/>
                  </a:lnTo>
                  <a:lnTo>
                    <a:pt x="226491" y="181610"/>
                  </a:lnTo>
                  <a:lnTo>
                    <a:pt x="317093" y="181610"/>
                  </a:lnTo>
                  <a:lnTo>
                    <a:pt x="317093" y="136499"/>
                  </a:lnTo>
                  <a:lnTo>
                    <a:pt x="362394" y="136499"/>
                  </a:lnTo>
                  <a:lnTo>
                    <a:pt x="362394" y="143510"/>
                  </a:lnTo>
                  <a:lnTo>
                    <a:pt x="362394" y="181610"/>
                  </a:lnTo>
                  <a:lnTo>
                    <a:pt x="317093" y="181610"/>
                  </a:lnTo>
                  <a:lnTo>
                    <a:pt x="317093" y="227330"/>
                  </a:lnTo>
                  <a:lnTo>
                    <a:pt x="362394" y="227330"/>
                  </a:lnTo>
                  <a:lnTo>
                    <a:pt x="362394" y="317500"/>
                  </a:lnTo>
                  <a:lnTo>
                    <a:pt x="407695" y="317500"/>
                  </a:lnTo>
                  <a:lnTo>
                    <a:pt x="407695" y="227330"/>
                  </a:lnTo>
                  <a:lnTo>
                    <a:pt x="407695" y="181610"/>
                  </a:lnTo>
                  <a:lnTo>
                    <a:pt x="407695" y="143510"/>
                  </a:lnTo>
                  <a:lnTo>
                    <a:pt x="407695" y="135890"/>
                  </a:lnTo>
                  <a:lnTo>
                    <a:pt x="362394" y="135890"/>
                  </a:lnTo>
                  <a:lnTo>
                    <a:pt x="362394" y="91440"/>
                  </a:lnTo>
                  <a:lnTo>
                    <a:pt x="407695" y="91440"/>
                  </a:lnTo>
                  <a:lnTo>
                    <a:pt x="407695" y="135890"/>
                  </a:lnTo>
                  <a:lnTo>
                    <a:pt x="498284" y="135890"/>
                  </a:lnTo>
                  <a:lnTo>
                    <a:pt x="498284" y="181610"/>
                  </a:lnTo>
                  <a:lnTo>
                    <a:pt x="588886" y="181610"/>
                  </a:lnTo>
                  <a:lnTo>
                    <a:pt x="588886" y="135890"/>
                  </a:lnTo>
                  <a:lnTo>
                    <a:pt x="588886" y="91440"/>
                  </a:lnTo>
                  <a:lnTo>
                    <a:pt x="588886" y="52070"/>
                  </a:lnTo>
                  <a:lnTo>
                    <a:pt x="588886" y="45720"/>
                  </a:lnTo>
                  <a:close/>
                </a:path>
                <a:path w="951864" h="1314450">
                  <a:moveTo>
                    <a:pt x="634174" y="1178560"/>
                  </a:moveTo>
                  <a:lnTo>
                    <a:pt x="498284" y="1178560"/>
                  </a:lnTo>
                  <a:lnTo>
                    <a:pt x="498284" y="1132840"/>
                  </a:lnTo>
                  <a:lnTo>
                    <a:pt x="452983" y="1132840"/>
                  </a:lnTo>
                  <a:lnTo>
                    <a:pt x="452983" y="1088390"/>
                  </a:lnTo>
                  <a:lnTo>
                    <a:pt x="452983" y="1049020"/>
                  </a:lnTo>
                  <a:lnTo>
                    <a:pt x="452983" y="1042670"/>
                  </a:lnTo>
                  <a:lnTo>
                    <a:pt x="407695" y="1042670"/>
                  </a:lnTo>
                  <a:lnTo>
                    <a:pt x="407695" y="1049020"/>
                  </a:lnTo>
                  <a:lnTo>
                    <a:pt x="407695" y="1088390"/>
                  </a:lnTo>
                  <a:lnTo>
                    <a:pt x="362394" y="1088390"/>
                  </a:lnTo>
                  <a:lnTo>
                    <a:pt x="362394" y="1132840"/>
                  </a:lnTo>
                  <a:lnTo>
                    <a:pt x="317093" y="1132840"/>
                  </a:lnTo>
                  <a:lnTo>
                    <a:pt x="317093" y="1088390"/>
                  </a:lnTo>
                  <a:lnTo>
                    <a:pt x="317093" y="1049020"/>
                  </a:lnTo>
                  <a:lnTo>
                    <a:pt x="317093" y="1042670"/>
                  </a:lnTo>
                  <a:lnTo>
                    <a:pt x="181190" y="1042670"/>
                  </a:lnTo>
                  <a:lnTo>
                    <a:pt x="181190" y="1049020"/>
                  </a:lnTo>
                  <a:lnTo>
                    <a:pt x="181190" y="1088390"/>
                  </a:lnTo>
                  <a:lnTo>
                    <a:pt x="181190" y="1132840"/>
                  </a:lnTo>
                  <a:lnTo>
                    <a:pt x="181190" y="1178560"/>
                  </a:lnTo>
                  <a:lnTo>
                    <a:pt x="226491" y="1178560"/>
                  </a:lnTo>
                  <a:lnTo>
                    <a:pt x="226491" y="1132840"/>
                  </a:lnTo>
                  <a:lnTo>
                    <a:pt x="226491" y="1088390"/>
                  </a:lnTo>
                  <a:lnTo>
                    <a:pt x="271792" y="1088390"/>
                  </a:lnTo>
                  <a:lnTo>
                    <a:pt x="271792" y="1132840"/>
                  </a:lnTo>
                  <a:lnTo>
                    <a:pt x="271792" y="1178560"/>
                  </a:lnTo>
                  <a:lnTo>
                    <a:pt x="271792" y="1224280"/>
                  </a:lnTo>
                  <a:lnTo>
                    <a:pt x="90601" y="1224280"/>
                  </a:lnTo>
                  <a:lnTo>
                    <a:pt x="90601" y="1178560"/>
                  </a:lnTo>
                  <a:lnTo>
                    <a:pt x="45300" y="1178560"/>
                  </a:lnTo>
                  <a:lnTo>
                    <a:pt x="45300" y="1224280"/>
                  </a:lnTo>
                  <a:lnTo>
                    <a:pt x="45300" y="1268730"/>
                  </a:lnTo>
                  <a:lnTo>
                    <a:pt x="181190" y="1268730"/>
                  </a:lnTo>
                  <a:lnTo>
                    <a:pt x="181190" y="1314450"/>
                  </a:lnTo>
                  <a:lnTo>
                    <a:pt x="271792" y="1314450"/>
                  </a:lnTo>
                  <a:lnTo>
                    <a:pt x="271792" y="1268730"/>
                  </a:lnTo>
                  <a:lnTo>
                    <a:pt x="317093" y="1268730"/>
                  </a:lnTo>
                  <a:lnTo>
                    <a:pt x="317093" y="1224280"/>
                  </a:lnTo>
                  <a:lnTo>
                    <a:pt x="317093" y="1178560"/>
                  </a:lnTo>
                  <a:lnTo>
                    <a:pt x="452983" y="1178560"/>
                  </a:lnTo>
                  <a:lnTo>
                    <a:pt x="452983" y="1224280"/>
                  </a:lnTo>
                  <a:lnTo>
                    <a:pt x="634174" y="1224280"/>
                  </a:lnTo>
                  <a:lnTo>
                    <a:pt x="634174" y="1178560"/>
                  </a:lnTo>
                  <a:close/>
                </a:path>
                <a:path w="951864" h="1314450">
                  <a:moveTo>
                    <a:pt x="951268" y="407670"/>
                  </a:moveTo>
                  <a:lnTo>
                    <a:pt x="498284" y="407670"/>
                  </a:lnTo>
                  <a:lnTo>
                    <a:pt x="498284" y="453390"/>
                  </a:lnTo>
                  <a:lnTo>
                    <a:pt x="905967" y="453390"/>
                  </a:lnTo>
                  <a:lnTo>
                    <a:pt x="905967" y="499110"/>
                  </a:lnTo>
                  <a:lnTo>
                    <a:pt x="860666" y="499110"/>
                  </a:lnTo>
                  <a:lnTo>
                    <a:pt x="860666" y="543560"/>
                  </a:lnTo>
                  <a:lnTo>
                    <a:pt x="905967" y="543560"/>
                  </a:lnTo>
                  <a:lnTo>
                    <a:pt x="905967" y="589280"/>
                  </a:lnTo>
                  <a:lnTo>
                    <a:pt x="815365" y="589280"/>
                  </a:lnTo>
                  <a:lnTo>
                    <a:pt x="815365" y="635000"/>
                  </a:lnTo>
                  <a:lnTo>
                    <a:pt x="905967" y="635000"/>
                  </a:lnTo>
                  <a:lnTo>
                    <a:pt x="905967" y="679450"/>
                  </a:lnTo>
                  <a:lnTo>
                    <a:pt x="951268" y="679450"/>
                  </a:lnTo>
                  <a:lnTo>
                    <a:pt x="951268" y="635000"/>
                  </a:lnTo>
                  <a:lnTo>
                    <a:pt x="951268" y="589280"/>
                  </a:lnTo>
                  <a:lnTo>
                    <a:pt x="951268" y="543560"/>
                  </a:lnTo>
                  <a:lnTo>
                    <a:pt x="951268" y="499110"/>
                  </a:lnTo>
                  <a:lnTo>
                    <a:pt x="951268" y="453390"/>
                  </a:lnTo>
                  <a:lnTo>
                    <a:pt x="951268" y="40767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59082" y="3102390"/>
              <a:ext cx="544195" cy="1314450"/>
            </a:xfrm>
            <a:custGeom>
              <a:avLst/>
              <a:gdLst/>
              <a:ahLst/>
              <a:cxnLst/>
              <a:rect l="l" t="t" r="r" b="b"/>
              <a:pathLst>
                <a:path w="544195" h="1314450">
                  <a:moveTo>
                    <a:pt x="45288" y="589483"/>
                  </a:moveTo>
                  <a:lnTo>
                    <a:pt x="0" y="589483"/>
                  </a:lnTo>
                  <a:lnTo>
                    <a:pt x="0" y="595947"/>
                  </a:lnTo>
                  <a:lnTo>
                    <a:pt x="0" y="634784"/>
                  </a:lnTo>
                  <a:lnTo>
                    <a:pt x="45288" y="634784"/>
                  </a:lnTo>
                  <a:lnTo>
                    <a:pt x="45288" y="589483"/>
                  </a:lnTo>
                  <a:close/>
                </a:path>
                <a:path w="544195" h="1314450">
                  <a:moveTo>
                    <a:pt x="135890" y="544182"/>
                  </a:moveTo>
                  <a:lnTo>
                    <a:pt x="90589" y="544182"/>
                  </a:lnTo>
                  <a:lnTo>
                    <a:pt x="90589" y="550659"/>
                  </a:lnTo>
                  <a:lnTo>
                    <a:pt x="90589" y="589483"/>
                  </a:lnTo>
                  <a:lnTo>
                    <a:pt x="135890" y="589483"/>
                  </a:lnTo>
                  <a:lnTo>
                    <a:pt x="135890" y="544182"/>
                  </a:lnTo>
                  <a:close/>
                </a:path>
                <a:path w="544195" h="1314450">
                  <a:moveTo>
                    <a:pt x="135890" y="0"/>
                  </a:moveTo>
                  <a:lnTo>
                    <a:pt x="45288" y="0"/>
                  </a:lnTo>
                  <a:lnTo>
                    <a:pt x="45288" y="7620"/>
                  </a:lnTo>
                  <a:lnTo>
                    <a:pt x="45288" y="45720"/>
                  </a:lnTo>
                  <a:lnTo>
                    <a:pt x="135890" y="45720"/>
                  </a:lnTo>
                  <a:lnTo>
                    <a:pt x="135890" y="7620"/>
                  </a:lnTo>
                  <a:lnTo>
                    <a:pt x="135890" y="0"/>
                  </a:lnTo>
                  <a:close/>
                </a:path>
                <a:path w="544195" h="1314450">
                  <a:moveTo>
                    <a:pt x="181190" y="861275"/>
                  </a:moveTo>
                  <a:lnTo>
                    <a:pt x="90589" y="861275"/>
                  </a:lnTo>
                  <a:lnTo>
                    <a:pt x="90589" y="906564"/>
                  </a:lnTo>
                  <a:lnTo>
                    <a:pt x="181190" y="906564"/>
                  </a:lnTo>
                  <a:lnTo>
                    <a:pt x="181190" y="861275"/>
                  </a:lnTo>
                  <a:close/>
                </a:path>
                <a:path w="544195" h="1314450">
                  <a:moveTo>
                    <a:pt x="181190" y="635000"/>
                  </a:moveTo>
                  <a:lnTo>
                    <a:pt x="135890" y="635000"/>
                  </a:lnTo>
                  <a:lnTo>
                    <a:pt x="135890" y="679450"/>
                  </a:lnTo>
                  <a:lnTo>
                    <a:pt x="90589" y="679450"/>
                  </a:lnTo>
                  <a:lnTo>
                    <a:pt x="90589" y="634784"/>
                  </a:lnTo>
                  <a:lnTo>
                    <a:pt x="45288" y="634784"/>
                  </a:lnTo>
                  <a:lnTo>
                    <a:pt x="45288" y="641248"/>
                  </a:lnTo>
                  <a:lnTo>
                    <a:pt x="45288" y="680072"/>
                  </a:lnTo>
                  <a:lnTo>
                    <a:pt x="90589" y="680072"/>
                  </a:lnTo>
                  <a:lnTo>
                    <a:pt x="90589" y="770890"/>
                  </a:lnTo>
                  <a:lnTo>
                    <a:pt x="90589" y="815340"/>
                  </a:lnTo>
                  <a:lnTo>
                    <a:pt x="0" y="815340"/>
                  </a:lnTo>
                  <a:lnTo>
                    <a:pt x="0" y="861060"/>
                  </a:lnTo>
                  <a:lnTo>
                    <a:pt x="135890" y="861060"/>
                  </a:lnTo>
                  <a:lnTo>
                    <a:pt x="135890" y="815340"/>
                  </a:lnTo>
                  <a:lnTo>
                    <a:pt x="135890" y="770890"/>
                  </a:lnTo>
                  <a:lnTo>
                    <a:pt x="181190" y="770890"/>
                  </a:lnTo>
                  <a:lnTo>
                    <a:pt x="181190" y="679450"/>
                  </a:lnTo>
                  <a:lnTo>
                    <a:pt x="181190" y="635000"/>
                  </a:lnTo>
                  <a:close/>
                </a:path>
                <a:path w="544195" h="1314450">
                  <a:moveTo>
                    <a:pt x="271780" y="997165"/>
                  </a:moveTo>
                  <a:lnTo>
                    <a:pt x="226479" y="997165"/>
                  </a:lnTo>
                  <a:lnTo>
                    <a:pt x="226479" y="1003630"/>
                  </a:lnTo>
                  <a:lnTo>
                    <a:pt x="226479" y="1042466"/>
                  </a:lnTo>
                  <a:lnTo>
                    <a:pt x="271780" y="1042466"/>
                  </a:lnTo>
                  <a:lnTo>
                    <a:pt x="271780" y="997165"/>
                  </a:lnTo>
                  <a:close/>
                </a:path>
                <a:path w="544195" h="1314450">
                  <a:moveTo>
                    <a:pt x="317080" y="1133055"/>
                  </a:moveTo>
                  <a:lnTo>
                    <a:pt x="271780" y="1133055"/>
                  </a:lnTo>
                  <a:lnTo>
                    <a:pt x="271780" y="1178356"/>
                  </a:lnTo>
                  <a:lnTo>
                    <a:pt x="317080" y="1178356"/>
                  </a:lnTo>
                  <a:lnTo>
                    <a:pt x="317080" y="1133055"/>
                  </a:lnTo>
                  <a:close/>
                </a:path>
                <a:path w="544195" h="1314450">
                  <a:moveTo>
                    <a:pt x="407670" y="1268730"/>
                  </a:moveTo>
                  <a:lnTo>
                    <a:pt x="317080" y="1268730"/>
                  </a:lnTo>
                  <a:lnTo>
                    <a:pt x="317080" y="1223657"/>
                  </a:lnTo>
                  <a:lnTo>
                    <a:pt x="271780" y="1223657"/>
                  </a:lnTo>
                  <a:lnTo>
                    <a:pt x="271780" y="1230122"/>
                  </a:lnTo>
                  <a:lnTo>
                    <a:pt x="271780" y="1268730"/>
                  </a:lnTo>
                  <a:lnTo>
                    <a:pt x="45288" y="1268730"/>
                  </a:lnTo>
                  <a:lnTo>
                    <a:pt x="45288" y="1275080"/>
                  </a:lnTo>
                  <a:lnTo>
                    <a:pt x="45288" y="1314450"/>
                  </a:lnTo>
                  <a:lnTo>
                    <a:pt x="271780" y="1314450"/>
                  </a:lnTo>
                  <a:lnTo>
                    <a:pt x="271780" y="1275080"/>
                  </a:lnTo>
                  <a:lnTo>
                    <a:pt x="271780" y="1268958"/>
                  </a:lnTo>
                  <a:lnTo>
                    <a:pt x="317080" y="1268958"/>
                  </a:lnTo>
                  <a:lnTo>
                    <a:pt x="317080" y="1275080"/>
                  </a:lnTo>
                  <a:lnTo>
                    <a:pt x="317080" y="1314450"/>
                  </a:lnTo>
                  <a:lnTo>
                    <a:pt x="407670" y="1314450"/>
                  </a:lnTo>
                  <a:lnTo>
                    <a:pt x="407670" y="1275080"/>
                  </a:lnTo>
                  <a:lnTo>
                    <a:pt x="407670" y="1268730"/>
                  </a:lnTo>
                  <a:close/>
                </a:path>
                <a:path w="544195" h="1314450">
                  <a:moveTo>
                    <a:pt x="407670" y="680072"/>
                  </a:moveTo>
                  <a:lnTo>
                    <a:pt x="362381" y="680072"/>
                  </a:lnTo>
                  <a:lnTo>
                    <a:pt x="362381" y="686549"/>
                  </a:lnTo>
                  <a:lnTo>
                    <a:pt x="362381" y="725373"/>
                  </a:lnTo>
                  <a:lnTo>
                    <a:pt x="407670" y="725373"/>
                  </a:lnTo>
                  <a:lnTo>
                    <a:pt x="407670" y="680072"/>
                  </a:lnTo>
                  <a:close/>
                </a:path>
                <a:path w="544195" h="1314450">
                  <a:moveTo>
                    <a:pt x="452970" y="770674"/>
                  </a:moveTo>
                  <a:lnTo>
                    <a:pt x="407670" y="770674"/>
                  </a:lnTo>
                  <a:lnTo>
                    <a:pt x="407670" y="777151"/>
                  </a:lnTo>
                  <a:lnTo>
                    <a:pt x="407670" y="815340"/>
                  </a:lnTo>
                  <a:lnTo>
                    <a:pt x="362381" y="815340"/>
                  </a:lnTo>
                  <a:lnTo>
                    <a:pt x="362381" y="770674"/>
                  </a:lnTo>
                  <a:lnTo>
                    <a:pt x="317080" y="770674"/>
                  </a:lnTo>
                  <a:lnTo>
                    <a:pt x="317080" y="725170"/>
                  </a:lnTo>
                  <a:lnTo>
                    <a:pt x="317080" y="680072"/>
                  </a:lnTo>
                  <a:lnTo>
                    <a:pt x="362381" y="680072"/>
                  </a:lnTo>
                  <a:lnTo>
                    <a:pt x="362381" y="589483"/>
                  </a:lnTo>
                  <a:lnTo>
                    <a:pt x="317080" y="589483"/>
                  </a:lnTo>
                  <a:lnTo>
                    <a:pt x="317080" y="595947"/>
                  </a:lnTo>
                  <a:lnTo>
                    <a:pt x="317080" y="679450"/>
                  </a:lnTo>
                  <a:lnTo>
                    <a:pt x="271780" y="679450"/>
                  </a:lnTo>
                  <a:lnTo>
                    <a:pt x="271780" y="589280"/>
                  </a:lnTo>
                  <a:lnTo>
                    <a:pt x="226479" y="589280"/>
                  </a:lnTo>
                  <a:lnTo>
                    <a:pt x="226479" y="679450"/>
                  </a:lnTo>
                  <a:lnTo>
                    <a:pt x="226479" y="725170"/>
                  </a:lnTo>
                  <a:lnTo>
                    <a:pt x="271780" y="725170"/>
                  </a:lnTo>
                  <a:lnTo>
                    <a:pt x="271780" y="770674"/>
                  </a:lnTo>
                  <a:lnTo>
                    <a:pt x="226479" y="770674"/>
                  </a:lnTo>
                  <a:lnTo>
                    <a:pt x="226479" y="815975"/>
                  </a:lnTo>
                  <a:lnTo>
                    <a:pt x="271780" y="815975"/>
                  </a:lnTo>
                  <a:lnTo>
                    <a:pt x="271780" y="861060"/>
                  </a:lnTo>
                  <a:lnTo>
                    <a:pt x="317080" y="861060"/>
                  </a:lnTo>
                  <a:lnTo>
                    <a:pt x="317080" y="906780"/>
                  </a:lnTo>
                  <a:lnTo>
                    <a:pt x="317080" y="951230"/>
                  </a:lnTo>
                  <a:lnTo>
                    <a:pt x="317080" y="1042670"/>
                  </a:lnTo>
                  <a:lnTo>
                    <a:pt x="317080" y="1088390"/>
                  </a:lnTo>
                  <a:lnTo>
                    <a:pt x="181190" y="1088390"/>
                  </a:lnTo>
                  <a:lnTo>
                    <a:pt x="181190" y="1042670"/>
                  </a:lnTo>
                  <a:lnTo>
                    <a:pt x="181190" y="996950"/>
                  </a:lnTo>
                  <a:lnTo>
                    <a:pt x="181190" y="951230"/>
                  </a:lnTo>
                  <a:lnTo>
                    <a:pt x="317080" y="951230"/>
                  </a:lnTo>
                  <a:lnTo>
                    <a:pt x="317080" y="906780"/>
                  </a:lnTo>
                  <a:lnTo>
                    <a:pt x="135890" y="906780"/>
                  </a:lnTo>
                  <a:lnTo>
                    <a:pt x="135890" y="951230"/>
                  </a:lnTo>
                  <a:lnTo>
                    <a:pt x="135890" y="996950"/>
                  </a:lnTo>
                  <a:lnTo>
                    <a:pt x="90589" y="996950"/>
                  </a:lnTo>
                  <a:lnTo>
                    <a:pt x="90589" y="951865"/>
                  </a:lnTo>
                  <a:lnTo>
                    <a:pt x="0" y="951865"/>
                  </a:lnTo>
                  <a:lnTo>
                    <a:pt x="0" y="997165"/>
                  </a:lnTo>
                  <a:lnTo>
                    <a:pt x="45288" y="997165"/>
                  </a:lnTo>
                  <a:lnTo>
                    <a:pt x="45288" y="1042670"/>
                  </a:lnTo>
                  <a:lnTo>
                    <a:pt x="90589" y="1042670"/>
                  </a:lnTo>
                  <a:lnTo>
                    <a:pt x="90589" y="1088390"/>
                  </a:lnTo>
                  <a:lnTo>
                    <a:pt x="90589" y="1132840"/>
                  </a:lnTo>
                  <a:lnTo>
                    <a:pt x="362381" y="1132840"/>
                  </a:lnTo>
                  <a:lnTo>
                    <a:pt x="362381" y="1088390"/>
                  </a:lnTo>
                  <a:lnTo>
                    <a:pt x="407670" y="1088390"/>
                  </a:lnTo>
                  <a:lnTo>
                    <a:pt x="407670" y="1042670"/>
                  </a:lnTo>
                  <a:lnTo>
                    <a:pt x="362381" y="1042670"/>
                  </a:lnTo>
                  <a:lnTo>
                    <a:pt x="362381" y="951230"/>
                  </a:lnTo>
                  <a:lnTo>
                    <a:pt x="362381" y="906780"/>
                  </a:lnTo>
                  <a:lnTo>
                    <a:pt x="407670" y="906780"/>
                  </a:lnTo>
                  <a:lnTo>
                    <a:pt x="407670" y="861060"/>
                  </a:lnTo>
                  <a:lnTo>
                    <a:pt x="407670" y="815975"/>
                  </a:lnTo>
                  <a:lnTo>
                    <a:pt x="452970" y="815975"/>
                  </a:lnTo>
                  <a:lnTo>
                    <a:pt x="452970" y="770674"/>
                  </a:lnTo>
                  <a:close/>
                </a:path>
                <a:path w="544195" h="1314450">
                  <a:moveTo>
                    <a:pt x="452970" y="91440"/>
                  </a:moveTo>
                  <a:lnTo>
                    <a:pt x="317080" y="91440"/>
                  </a:lnTo>
                  <a:lnTo>
                    <a:pt x="317080" y="97790"/>
                  </a:lnTo>
                  <a:lnTo>
                    <a:pt x="317080" y="227330"/>
                  </a:lnTo>
                  <a:lnTo>
                    <a:pt x="452970" y="227330"/>
                  </a:lnTo>
                  <a:lnTo>
                    <a:pt x="452970" y="97790"/>
                  </a:lnTo>
                  <a:lnTo>
                    <a:pt x="452970" y="91440"/>
                  </a:lnTo>
                  <a:close/>
                </a:path>
                <a:path w="544195" h="1314450">
                  <a:moveTo>
                    <a:pt x="543572" y="1088390"/>
                  </a:moveTo>
                  <a:lnTo>
                    <a:pt x="498271" y="1088390"/>
                  </a:lnTo>
                  <a:lnTo>
                    <a:pt x="498271" y="1049020"/>
                  </a:lnTo>
                  <a:lnTo>
                    <a:pt x="498271" y="1042670"/>
                  </a:lnTo>
                  <a:lnTo>
                    <a:pt x="452970" y="1042670"/>
                  </a:lnTo>
                  <a:lnTo>
                    <a:pt x="452970" y="1049020"/>
                  </a:lnTo>
                  <a:lnTo>
                    <a:pt x="452970" y="1088390"/>
                  </a:lnTo>
                  <a:lnTo>
                    <a:pt x="452970" y="1132840"/>
                  </a:lnTo>
                  <a:lnTo>
                    <a:pt x="407670" y="1132840"/>
                  </a:lnTo>
                  <a:lnTo>
                    <a:pt x="407670" y="1178356"/>
                  </a:lnTo>
                  <a:lnTo>
                    <a:pt x="362381" y="1178356"/>
                  </a:lnTo>
                  <a:lnTo>
                    <a:pt x="362381" y="1184833"/>
                  </a:lnTo>
                  <a:lnTo>
                    <a:pt x="362381" y="1223657"/>
                  </a:lnTo>
                  <a:lnTo>
                    <a:pt x="407670" y="1223657"/>
                  </a:lnTo>
                  <a:lnTo>
                    <a:pt x="407670" y="1178560"/>
                  </a:lnTo>
                  <a:lnTo>
                    <a:pt x="452970" y="1178560"/>
                  </a:lnTo>
                  <a:lnTo>
                    <a:pt x="452970" y="1268730"/>
                  </a:lnTo>
                  <a:lnTo>
                    <a:pt x="452970" y="1314450"/>
                  </a:lnTo>
                  <a:lnTo>
                    <a:pt x="498271" y="1314450"/>
                  </a:lnTo>
                  <a:lnTo>
                    <a:pt x="498271" y="1268730"/>
                  </a:lnTo>
                  <a:lnTo>
                    <a:pt x="543572" y="1268730"/>
                  </a:lnTo>
                  <a:lnTo>
                    <a:pt x="543572" y="1178560"/>
                  </a:lnTo>
                  <a:lnTo>
                    <a:pt x="498271" y="1178560"/>
                  </a:lnTo>
                  <a:lnTo>
                    <a:pt x="498271" y="1132840"/>
                  </a:lnTo>
                  <a:lnTo>
                    <a:pt x="543572" y="1132840"/>
                  </a:lnTo>
                  <a:lnTo>
                    <a:pt x="543572" y="1088390"/>
                  </a:lnTo>
                  <a:close/>
                </a:path>
                <a:path w="544195" h="1314450">
                  <a:moveTo>
                    <a:pt x="543572" y="770890"/>
                  </a:moveTo>
                  <a:lnTo>
                    <a:pt x="498271" y="770890"/>
                  </a:lnTo>
                  <a:lnTo>
                    <a:pt x="498271" y="777240"/>
                  </a:lnTo>
                  <a:lnTo>
                    <a:pt x="498271" y="861060"/>
                  </a:lnTo>
                  <a:lnTo>
                    <a:pt x="452970" y="861060"/>
                  </a:lnTo>
                  <a:lnTo>
                    <a:pt x="452970" y="906780"/>
                  </a:lnTo>
                  <a:lnTo>
                    <a:pt x="452970" y="951230"/>
                  </a:lnTo>
                  <a:lnTo>
                    <a:pt x="407670" y="951230"/>
                  </a:lnTo>
                  <a:lnTo>
                    <a:pt x="407670" y="996950"/>
                  </a:lnTo>
                  <a:lnTo>
                    <a:pt x="498271" y="996950"/>
                  </a:lnTo>
                  <a:lnTo>
                    <a:pt x="498271" y="1042670"/>
                  </a:lnTo>
                  <a:lnTo>
                    <a:pt x="543572" y="1042670"/>
                  </a:lnTo>
                  <a:lnTo>
                    <a:pt x="543572" y="996950"/>
                  </a:lnTo>
                  <a:lnTo>
                    <a:pt x="543572" y="951230"/>
                  </a:lnTo>
                  <a:lnTo>
                    <a:pt x="498271" y="951230"/>
                  </a:lnTo>
                  <a:lnTo>
                    <a:pt x="498271" y="906780"/>
                  </a:lnTo>
                  <a:lnTo>
                    <a:pt x="543572" y="906780"/>
                  </a:lnTo>
                  <a:lnTo>
                    <a:pt x="543572" y="861060"/>
                  </a:lnTo>
                  <a:lnTo>
                    <a:pt x="543572" y="777240"/>
                  </a:lnTo>
                  <a:lnTo>
                    <a:pt x="543572" y="770890"/>
                  </a:lnTo>
                  <a:close/>
                </a:path>
                <a:path w="544195" h="1314450">
                  <a:moveTo>
                    <a:pt x="543572" y="407670"/>
                  </a:moveTo>
                  <a:lnTo>
                    <a:pt x="498271" y="407670"/>
                  </a:lnTo>
                  <a:lnTo>
                    <a:pt x="498271" y="362991"/>
                  </a:lnTo>
                  <a:lnTo>
                    <a:pt x="452970" y="362991"/>
                  </a:lnTo>
                  <a:lnTo>
                    <a:pt x="452970" y="407670"/>
                  </a:lnTo>
                  <a:lnTo>
                    <a:pt x="317080" y="407670"/>
                  </a:lnTo>
                  <a:lnTo>
                    <a:pt x="317080" y="362991"/>
                  </a:lnTo>
                  <a:lnTo>
                    <a:pt x="226479" y="362991"/>
                  </a:lnTo>
                  <a:lnTo>
                    <a:pt x="226479" y="407670"/>
                  </a:lnTo>
                  <a:lnTo>
                    <a:pt x="135890" y="407670"/>
                  </a:lnTo>
                  <a:lnTo>
                    <a:pt x="135890" y="363220"/>
                  </a:lnTo>
                  <a:lnTo>
                    <a:pt x="181190" y="363220"/>
                  </a:lnTo>
                  <a:lnTo>
                    <a:pt x="181190" y="317500"/>
                  </a:lnTo>
                  <a:lnTo>
                    <a:pt x="181190" y="271780"/>
                  </a:lnTo>
                  <a:lnTo>
                    <a:pt x="135890" y="271780"/>
                  </a:lnTo>
                  <a:lnTo>
                    <a:pt x="135890" y="317500"/>
                  </a:lnTo>
                  <a:lnTo>
                    <a:pt x="90589" y="317500"/>
                  </a:lnTo>
                  <a:lnTo>
                    <a:pt x="90589" y="271780"/>
                  </a:lnTo>
                  <a:lnTo>
                    <a:pt x="135890" y="271780"/>
                  </a:lnTo>
                  <a:lnTo>
                    <a:pt x="135890" y="227330"/>
                  </a:lnTo>
                  <a:lnTo>
                    <a:pt x="90589" y="227330"/>
                  </a:lnTo>
                  <a:lnTo>
                    <a:pt x="90589" y="181610"/>
                  </a:lnTo>
                  <a:lnTo>
                    <a:pt x="45288" y="181610"/>
                  </a:lnTo>
                  <a:lnTo>
                    <a:pt x="45288" y="227330"/>
                  </a:lnTo>
                  <a:lnTo>
                    <a:pt x="45288" y="271780"/>
                  </a:lnTo>
                  <a:lnTo>
                    <a:pt x="45288" y="317500"/>
                  </a:lnTo>
                  <a:lnTo>
                    <a:pt x="0" y="317500"/>
                  </a:lnTo>
                  <a:lnTo>
                    <a:pt x="0" y="363220"/>
                  </a:lnTo>
                  <a:lnTo>
                    <a:pt x="45288" y="363220"/>
                  </a:lnTo>
                  <a:lnTo>
                    <a:pt x="45288" y="408292"/>
                  </a:lnTo>
                  <a:lnTo>
                    <a:pt x="90589" y="408292"/>
                  </a:lnTo>
                  <a:lnTo>
                    <a:pt x="90589" y="453390"/>
                  </a:lnTo>
                  <a:lnTo>
                    <a:pt x="135890" y="453390"/>
                  </a:lnTo>
                  <a:lnTo>
                    <a:pt x="135890" y="499110"/>
                  </a:lnTo>
                  <a:lnTo>
                    <a:pt x="181190" y="499110"/>
                  </a:lnTo>
                  <a:lnTo>
                    <a:pt x="181190" y="543560"/>
                  </a:lnTo>
                  <a:lnTo>
                    <a:pt x="226479" y="543560"/>
                  </a:lnTo>
                  <a:lnTo>
                    <a:pt x="226479" y="499110"/>
                  </a:lnTo>
                  <a:lnTo>
                    <a:pt x="226479" y="453390"/>
                  </a:lnTo>
                  <a:lnTo>
                    <a:pt x="271780" y="453390"/>
                  </a:lnTo>
                  <a:lnTo>
                    <a:pt x="271780" y="499110"/>
                  </a:lnTo>
                  <a:lnTo>
                    <a:pt x="271780" y="589280"/>
                  </a:lnTo>
                  <a:lnTo>
                    <a:pt x="317080" y="589280"/>
                  </a:lnTo>
                  <a:lnTo>
                    <a:pt x="317080" y="499110"/>
                  </a:lnTo>
                  <a:lnTo>
                    <a:pt x="362381" y="499110"/>
                  </a:lnTo>
                  <a:lnTo>
                    <a:pt x="362381" y="589483"/>
                  </a:lnTo>
                  <a:lnTo>
                    <a:pt x="407670" y="589483"/>
                  </a:lnTo>
                  <a:lnTo>
                    <a:pt x="407670" y="499110"/>
                  </a:lnTo>
                  <a:lnTo>
                    <a:pt x="452970" y="499110"/>
                  </a:lnTo>
                  <a:lnTo>
                    <a:pt x="452970" y="453390"/>
                  </a:lnTo>
                  <a:lnTo>
                    <a:pt x="543572" y="453390"/>
                  </a:lnTo>
                  <a:lnTo>
                    <a:pt x="543572" y="407670"/>
                  </a:lnTo>
                  <a:close/>
                </a:path>
                <a:path w="544195" h="1314450">
                  <a:moveTo>
                    <a:pt x="543572" y="0"/>
                  </a:moveTo>
                  <a:lnTo>
                    <a:pt x="226479" y="0"/>
                  </a:lnTo>
                  <a:lnTo>
                    <a:pt x="226479" y="45720"/>
                  </a:lnTo>
                  <a:lnTo>
                    <a:pt x="226479" y="271780"/>
                  </a:lnTo>
                  <a:lnTo>
                    <a:pt x="226479" y="317500"/>
                  </a:lnTo>
                  <a:lnTo>
                    <a:pt x="543572" y="317500"/>
                  </a:lnTo>
                  <a:lnTo>
                    <a:pt x="543572" y="272389"/>
                  </a:lnTo>
                  <a:lnTo>
                    <a:pt x="543572" y="271780"/>
                  </a:lnTo>
                  <a:lnTo>
                    <a:pt x="543572" y="45897"/>
                  </a:lnTo>
                  <a:lnTo>
                    <a:pt x="498271" y="45897"/>
                  </a:lnTo>
                  <a:lnTo>
                    <a:pt x="498271" y="271780"/>
                  </a:lnTo>
                  <a:lnTo>
                    <a:pt x="271780" y="271780"/>
                  </a:lnTo>
                  <a:lnTo>
                    <a:pt x="271780" y="45720"/>
                  </a:lnTo>
                  <a:lnTo>
                    <a:pt x="543572" y="45720"/>
                  </a:lnTo>
                  <a:lnTo>
                    <a:pt x="543572" y="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93564" y="4501742"/>
            <a:ext cx="70993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  <a:hlinkClick r:id="rId14"/>
              </a:rPr>
              <a:t>www.sseu.ru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53084" y="6532347"/>
            <a:ext cx="99060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  <a:hlinkClick r:id="rId15"/>
              </a:rPr>
              <a:t>www.start.sseu.ru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43708" y="5039168"/>
            <a:ext cx="1404620" cy="1404620"/>
            <a:chOff x="4543708" y="5039168"/>
            <a:chExt cx="1404620" cy="1404620"/>
          </a:xfrm>
        </p:grpSpPr>
        <p:sp>
          <p:nvSpPr>
            <p:cNvPr id="28" name="object 28"/>
            <p:cNvSpPr/>
            <p:nvPr/>
          </p:nvSpPr>
          <p:spPr>
            <a:xfrm>
              <a:off x="4543708" y="5039168"/>
              <a:ext cx="1404620" cy="1404620"/>
            </a:xfrm>
            <a:custGeom>
              <a:avLst/>
              <a:gdLst/>
              <a:ahLst/>
              <a:cxnLst/>
              <a:rect l="l" t="t" r="r" b="b"/>
              <a:pathLst>
                <a:path w="1404620" h="1404620">
                  <a:moveTo>
                    <a:pt x="1404240" y="0"/>
                  </a:moveTo>
                  <a:lnTo>
                    <a:pt x="0" y="0"/>
                  </a:lnTo>
                  <a:lnTo>
                    <a:pt x="0" y="1404241"/>
                  </a:lnTo>
                  <a:lnTo>
                    <a:pt x="1404240" y="1404241"/>
                  </a:lnTo>
                  <a:lnTo>
                    <a:pt x="140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83824" y="5079780"/>
              <a:ext cx="521970" cy="1323340"/>
            </a:xfrm>
            <a:custGeom>
              <a:avLst/>
              <a:gdLst/>
              <a:ahLst/>
              <a:cxnLst/>
              <a:rect l="l" t="t" r="r" b="b"/>
              <a:pathLst>
                <a:path w="521970" h="1323339">
                  <a:moveTo>
                    <a:pt x="40119" y="842010"/>
                  </a:moveTo>
                  <a:lnTo>
                    <a:pt x="0" y="842010"/>
                  </a:lnTo>
                  <a:lnTo>
                    <a:pt x="0" y="848360"/>
                  </a:lnTo>
                  <a:lnTo>
                    <a:pt x="0" y="1002030"/>
                  </a:lnTo>
                  <a:lnTo>
                    <a:pt x="40119" y="1002030"/>
                  </a:lnTo>
                  <a:lnTo>
                    <a:pt x="40119" y="848360"/>
                  </a:lnTo>
                  <a:lnTo>
                    <a:pt x="40119" y="842010"/>
                  </a:lnTo>
                  <a:close/>
                </a:path>
                <a:path w="521970" h="1323339">
                  <a:moveTo>
                    <a:pt x="40119" y="360603"/>
                  </a:moveTo>
                  <a:lnTo>
                    <a:pt x="0" y="360603"/>
                  </a:lnTo>
                  <a:lnTo>
                    <a:pt x="0" y="366344"/>
                  </a:lnTo>
                  <a:lnTo>
                    <a:pt x="0" y="400723"/>
                  </a:lnTo>
                  <a:lnTo>
                    <a:pt x="40119" y="400723"/>
                  </a:lnTo>
                  <a:lnTo>
                    <a:pt x="40119" y="360603"/>
                  </a:lnTo>
                  <a:close/>
                </a:path>
                <a:path w="521970" h="1323339">
                  <a:moveTo>
                    <a:pt x="120357" y="842060"/>
                  </a:moveTo>
                  <a:lnTo>
                    <a:pt x="80238" y="842060"/>
                  </a:lnTo>
                  <a:lnTo>
                    <a:pt x="80238" y="847788"/>
                  </a:lnTo>
                  <a:lnTo>
                    <a:pt x="80238" y="882180"/>
                  </a:lnTo>
                  <a:lnTo>
                    <a:pt x="120357" y="882180"/>
                  </a:lnTo>
                  <a:lnTo>
                    <a:pt x="120357" y="842060"/>
                  </a:lnTo>
                  <a:close/>
                </a:path>
                <a:path w="521970" h="1323339">
                  <a:moveTo>
                    <a:pt x="120357" y="520700"/>
                  </a:moveTo>
                  <a:lnTo>
                    <a:pt x="40119" y="520700"/>
                  </a:lnTo>
                  <a:lnTo>
                    <a:pt x="40119" y="486410"/>
                  </a:lnTo>
                  <a:lnTo>
                    <a:pt x="40119" y="481330"/>
                  </a:lnTo>
                  <a:lnTo>
                    <a:pt x="0" y="481330"/>
                  </a:lnTo>
                  <a:lnTo>
                    <a:pt x="0" y="486410"/>
                  </a:lnTo>
                  <a:lnTo>
                    <a:pt x="0" y="520700"/>
                  </a:lnTo>
                  <a:lnTo>
                    <a:pt x="0" y="561340"/>
                  </a:lnTo>
                  <a:lnTo>
                    <a:pt x="80238" y="561340"/>
                  </a:lnTo>
                  <a:lnTo>
                    <a:pt x="80238" y="600710"/>
                  </a:lnTo>
                  <a:lnTo>
                    <a:pt x="120357" y="600710"/>
                  </a:lnTo>
                  <a:lnTo>
                    <a:pt x="120357" y="561340"/>
                  </a:lnTo>
                  <a:lnTo>
                    <a:pt x="120357" y="520700"/>
                  </a:lnTo>
                  <a:close/>
                </a:path>
                <a:path w="521970" h="1323339">
                  <a:moveTo>
                    <a:pt x="160489" y="922299"/>
                  </a:moveTo>
                  <a:lnTo>
                    <a:pt x="80238" y="922299"/>
                  </a:lnTo>
                  <a:lnTo>
                    <a:pt x="80238" y="962431"/>
                  </a:lnTo>
                  <a:lnTo>
                    <a:pt x="160489" y="962431"/>
                  </a:lnTo>
                  <a:lnTo>
                    <a:pt x="160489" y="922299"/>
                  </a:lnTo>
                  <a:close/>
                </a:path>
                <a:path w="521970" h="1323339">
                  <a:moveTo>
                    <a:pt x="200609" y="1122680"/>
                  </a:moveTo>
                  <a:lnTo>
                    <a:pt x="80238" y="1122680"/>
                  </a:lnTo>
                  <a:lnTo>
                    <a:pt x="80238" y="1129030"/>
                  </a:lnTo>
                  <a:lnTo>
                    <a:pt x="80238" y="1243330"/>
                  </a:lnTo>
                  <a:lnTo>
                    <a:pt x="200609" y="1243330"/>
                  </a:lnTo>
                  <a:lnTo>
                    <a:pt x="200609" y="1129030"/>
                  </a:lnTo>
                  <a:lnTo>
                    <a:pt x="200609" y="1122680"/>
                  </a:lnTo>
                  <a:close/>
                </a:path>
                <a:path w="521970" h="1323339">
                  <a:moveTo>
                    <a:pt x="200609" y="681990"/>
                  </a:moveTo>
                  <a:lnTo>
                    <a:pt x="160489" y="681990"/>
                  </a:lnTo>
                  <a:lnTo>
                    <a:pt x="160489" y="721360"/>
                  </a:lnTo>
                  <a:lnTo>
                    <a:pt x="160489" y="762000"/>
                  </a:lnTo>
                  <a:lnTo>
                    <a:pt x="120357" y="762000"/>
                  </a:lnTo>
                  <a:lnTo>
                    <a:pt x="120357" y="721360"/>
                  </a:lnTo>
                  <a:lnTo>
                    <a:pt x="160489" y="721360"/>
                  </a:lnTo>
                  <a:lnTo>
                    <a:pt x="160489" y="681990"/>
                  </a:lnTo>
                  <a:lnTo>
                    <a:pt x="160489" y="641350"/>
                  </a:lnTo>
                  <a:lnTo>
                    <a:pt x="80238" y="641350"/>
                  </a:lnTo>
                  <a:lnTo>
                    <a:pt x="80238" y="600710"/>
                  </a:lnTo>
                  <a:lnTo>
                    <a:pt x="0" y="600710"/>
                  </a:lnTo>
                  <a:lnTo>
                    <a:pt x="0" y="641350"/>
                  </a:lnTo>
                  <a:lnTo>
                    <a:pt x="0" y="681990"/>
                  </a:lnTo>
                  <a:lnTo>
                    <a:pt x="0" y="721360"/>
                  </a:lnTo>
                  <a:lnTo>
                    <a:pt x="40119" y="721360"/>
                  </a:lnTo>
                  <a:lnTo>
                    <a:pt x="40119" y="681990"/>
                  </a:lnTo>
                  <a:lnTo>
                    <a:pt x="80238" y="681990"/>
                  </a:lnTo>
                  <a:lnTo>
                    <a:pt x="80238" y="721360"/>
                  </a:lnTo>
                  <a:lnTo>
                    <a:pt x="40119" y="721360"/>
                  </a:lnTo>
                  <a:lnTo>
                    <a:pt x="40119" y="762000"/>
                  </a:lnTo>
                  <a:lnTo>
                    <a:pt x="40119" y="801370"/>
                  </a:lnTo>
                  <a:lnTo>
                    <a:pt x="40119" y="842010"/>
                  </a:lnTo>
                  <a:lnTo>
                    <a:pt x="80238" y="842010"/>
                  </a:lnTo>
                  <a:lnTo>
                    <a:pt x="80238" y="801370"/>
                  </a:lnTo>
                  <a:lnTo>
                    <a:pt x="200609" y="801370"/>
                  </a:lnTo>
                  <a:lnTo>
                    <a:pt x="200609" y="762000"/>
                  </a:lnTo>
                  <a:lnTo>
                    <a:pt x="200609" y="721360"/>
                  </a:lnTo>
                  <a:lnTo>
                    <a:pt x="200609" y="681990"/>
                  </a:lnTo>
                  <a:close/>
                </a:path>
                <a:path w="521970" h="1323339">
                  <a:moveTo>
                    <a:pt x="200609" y="80010"/>
                  </a:moveTo>
                  <a:lnTo>
                    <a:pt x="80238" y="80010"/>
                  </a:lnTo>
                  <a:lnTo>
                    <a:pt x="80238" y="85090"/>
                  </a:lnTo>
                  <a:lnTo>
                    <a:pt x="80238" y="200660"/>
                  </a:lnTo>
                  <a:lnTo>
                    <a:pt x="200609" y="200660"/>
                  </a:lnTo>
                  <a:lnTo>
                    <a:pt x="200609" y="85090"/>
                  </a:lnTo>
                  <a:lnTo>
                    <a:pt x="200609" y="80010"/>
                  </a:lnTo>
                  <a:close/>
                </a:path>
                <a:path w="521970" h="1323339">
                  <a:moveTo>
                    <a:pt x="240728" y="922299"/>
                  </a:moveTo>
                  <a:lnTo>
                    <a:pt x="200609" y="922299"/>
                  </a:lnTo>
                  <a:lnTo>
                    <a:pt x="200609" y="962431"/>
                  </a:lnTo>
                  <a:lnTo>
                    <a:pt x="240728" y="962431"/>
                  </a:lnTo>
                  <a:lnTo>
                    <a:pt x="240728" y="922299"/>
                  </a:lnTo>
                  <a:close/>
                </a:path>
                <a:path w="521970" h="1323339">
                  <a:moveTo>
                    <a:pt x="280847" y="1042670"/>
                  </a:moveTo>
                  <a:lnTo>
                    <a:pt x="0" y="1042670"/>
                  </a:lnTo>
                  <a:lnTo>
                    <a:pt x="0" y="1083310"/>
                  </a:lnTo>
                  <a:lnTo>
                    <a:pt x="0" y="1283970"/>
                  </a:lnTo>
                  <a:lnTo>
                    <a:pt x="0" y="1323340"/>
                  </a:lnTo>
                  <a:lnTo>
                    <a:pt x="280847" y="1323340"/>
                  </a:lnTo>
                  <a:lnTo>
                    <a:pt x="280847" y="1283970"/>
                  </a:lnTo>
                  <a:lnTo>
                    <a:pt x="40119" y="1283970"/>
                  </a:lnTo>
                  <a:lnTo>
                    <a:pt x="40119" y="1083310"/>
                  </a:lnTo>
                  <a:lnTo>
                    <a:pt x="240728" y="1083310"/>
                  </a:lnTo>
                  <a:lnTo>
                    <a:pt x="240728" y="1283398"/>
                  </a:lnTo>
                  <a:lnTo>
                    <a:pt x="280847" y="1283398"/>
                  </a:lnTo>
                  <a:lnTo>
                    <a:pt x="280847" y="1083310"/>
                  </a:lnTo>
                  <a:lnTo>
                    <a:pt x="280847" y="1082789"/>
                  </a:lnTo>
                  <a:lnTo>
                    <a:pt x="280847" y="1042670"/>
                  </a:lnTo>
                  <a:close/>
                </a:path>
                <a:path w="521970" h="1323339">
                  <a:moveTo>
                    <a:pt x="280847" y="882650"/>
                  </a:moveTo>
                  <a:lnTo>
                    <a:pt x="240728" y="882650"/>
                  </a:lnTo>
                  <a:lnTo>
                    <a:pt x="240728" y="842010"/>
                  </a:lnTo>
                  <a:lnTo>
                    <a:pt x="160489" y="842010"/>
                  </a:lnTo>
                  <a:lnTo>
                    <a:pt x="160489" y="882650"/>
                  </a:lnTo>
                  <a:lnTo>
                    <a:pt x="160489" y="922020"/>
                  </a:lnTo>
                  <a:lnTo>
                    <a:pt x="280847" y="922020"/>
                  </a:lnTo>
                  <a:lnTo>
                    <a:pt x="280847" y="882650"/>
                  </a:lnTo>
                  <a:close/>
                </a:path>
                <a:path w="521970" h="1323339">
                  <a:moveTo>
                    <a:pt x="280847" y="721702"/>
                  </a:moveTo>
                  <a:lnTo>
                    <a:pt x="240728" y="721702"/>
                  </a:lnTo>
                  <a:lnTo>
                    <a:pt x="240728" y="727430"/>
                  </a:lnTo>
                  <a:lnTo>
                    <a:pt x="240728" y="761822"/>
                  </a:lnTo>
                  <a:lnTo>
                    <a:pt x="280847" y="761822"/>
                  </a:lnTo>
                  <a:lnTo>
                    <a:pt x="280847" y="721702"/>
                  </a:lnTo>
                  <a:close/>
                </a:path>
                <a:path w="521970" h="1323339">
                  <a:moveTo>
                    <a:pt x="280847" y="320484"/>
                  </a:moveTo>
                  <a:lnTo>
                    <a:pt x="240728" y="320484"/>
                  </a:lnTo>
                  <a:lnTo>
                    <a:pt x="240728" y="326212"/>
                  </a:lnTo>
                  <a:lnTo>
                    <a:pt x="240728" y="360603"/>
                  </a:lnTo>
                  <a:lnTo>
                    <a:pt x="280847" y="360603"/>
                  </a:lnTo>
                  <a:lnTo>
                    <a:pt x="280847" y="320484"/>
                  </a:lnTo>
                  <a:close/>
                </a:path>
                <a:path w="521970" h="1323339">
                  <a:moveTo>
                    <a:pt x="280847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0" y="240030"/>
                  </a:lnTo>
                  <a:lnTo>
                    <a:pt x="0" y="280670"/>
                  </a:lnTo>
                  <a:lnTo>
                    <a:pt x="280847" y="280670"/>
                  </a:lnTo>
                  <a:lnTo>
                    <a:pt x="280847" y="240245"/>
                  </a:lnTo>
                  <a:lnTo>
                    <a:pt x="280847" y="240030"/>
                  </a:lnTo>
                  <a:lnTo>
                    <a:pt x="280847" y="39636"/>
                  </a:lnTo>
                  <a:lnTo>
                    <a:pt x="240728" y="39636"/>
                  </a:lnTo>
                  <a:lnTo>
                    <a:pt x="240728" y="240030"/>
                  </a:lnTo>
                  <a:lnTo>
                    <a:pt x="40119" y="240030"/>
                  </a:lnTo>
                  <a:lnTo>
                    <a:pt x="40119" y="39370"/>
                  </a:lnTo>
                  <a:lnTo>
                    <a:pt x="280847" y="39370"/>
                  </a:lnTo>
                  <a:lnTo>
                    <a:pt x="280847" y="0"/>
                  </a:lnTo>
                  <a:close/>
                </a:path>
                <a:path w="521970" h="1323339">
                  <a:moveTo>
                    <a:pt x="401205" y="1002550"/>
                  </a:moveTo>
                  <a:lnTo>
                    <a:pt x="320967" y="1002550"/>
                  </a:lnTo>
                  <a:lnTo>
                    <a:pt x="320967" y="1042670"/>
                  </a:lnTo>
                  <a:lnTo>
                    <a:pt x="401205" y="1042670"/>
                  </a:lnTo>
                  <a:lnTo>
                    <a:pt x="401205" y="1002550"/>
                  </a:lnTo>
                  <a:close/>
                </a:path>
                <a:path w="521970" h="1323339">
                  <a:moveTo>
                    <a:pt x="401205" y="721360"/>
                  </a:moveTo>
                  <a:lnTo>
                    <a:pt x="361086" y="721360"/>
                  </a:lnTo>
                  <a:lnTo>
                    <a:pt x="361086" y="681990"/>
                  </a:lnTo>
                  <a:lnTo>
                    <a:pt x="320967" y="681990"/>
                  </a:lnTo>
                  <a:lnTo>
                    <a:pt x="320967" y="641350"/>
                  </a:lnTo>
                  <a:lnTo>
                    <a:pt x="320967" y="607060"/>
                  </a:lnTo>
                  <a:lnTo>
                    <a:pt x="320967" y="600710"/>
                  </a:lnTo>
                  <a:lnTo>
                    <a:pt x="280847" y="600710"/>
                  </a:lnTo>
                  <a:lnTo>
                    <a:pt x="280847" y="601332"/>
                  </a:lnTo>
                  <a:lnTo>
                    <a:pt x="280847" y="607060"/>
                  </a:lnTo>
                  <a:lnTo>
                    <a:pt x="280847" y="641350"/>
                  </a:lnTo>
                  <a:lnTo>
                    <a:pt x="240728" y="641350"/>
                  </a:lnTo>
                  <a:lnTo>
                    <a:pt x="240728" y="607060"/>
                  </a:lnTo>
                  <a:lnTo>
                    <a:pt x="240728" y="601332"/>
                  </a:lnTo>
                  <a:lnTo>
                    <a:pt x="280847" y="601332"/>
                  </a:lnTo>
                  <a:lnTo>
                    <a:pt x="280847" y="600710"/>
                  </a:lnTo>
                  <a:lnTo>
                    <a:pt x="280847" y="561340"/>
                  </a:lnTo>
                  <a:lnTo>
                    <a:pt x="320967" y="561340"/>
                  </a:lnTo>
                  <a:lnTo>
                    <a:pt x="320967" y="520700"/>
                  </a:lnTo>
                  <a:lnTo>
                    <a:pt x="320967" y="481330"/>
                  </a:lnTo>
                  <a:lnTo>
                    <a:pt x="361086" y="481330"/>
                  </a:lnTo>
                  <a:lnTo>
                    <a:pt x="361086" y="440690"/>
                  </a:lnTo>
                  <a:lnTo>
                    <a:pt x="361086" y="401320"/>
                  </a:lnTo>
                  <a:lnTo>
                    <a:pt x="320967" y="401320"/>
                  </a:lnTo>
                  <a:lnTo>
                    <a:pt x="320967" y="440690"/>
                  </a:lnTo>
                  <a:lnTo>
                    <a:pt x="280847" y="440690"/>
                  </a:lnTo>
                  <a:lnTo>
                    <a:pt x="280847" y="440855"/>
                  </a:lnTo>
                  <a:lnTo>
                    <a:pt x="280847" y="481330"/>
                  </a:lnTo>
                  <a:lnTo>
                    <a:pt x="200609" y="481330"/>
                  </a:lnTo>
                  <a:lnTo>
                    <a:pt x="200609" y="440855"/>
                  </a:lnTo>
                  <a:lnTo>
                    <a:pt x="280847" y="440855"/>
                  </a:lnTo>
                  <a:lnTo>
                    <a:pt x="280847" y="440690"/>
                  </a:lnTo>
                  <a:lnTo>
                    <a:pt x="280847" y="400723"/>
                  </a:lnTo>
                  <a:lnTo>
                    <a:pt x="240728" y="400723"/>
                  </a:lnTo>
                  <a:lnTo>
                    <a:pt x="240728" y="360603"/>
                  </a:lnTo>
                  <a:lnTo>
                    <a:pt x="200609" y="360603"/>
                  </a:lnTo>
                  <a:lnTo>
                    <a:pt x="200609" y="366344"/>
                  </a:lnTo>
                  <a:lnTo>
                    <a:pt x="200609" y="440690"/>
                  </a:lnTo>
                  <a:lnTo>
                    <a:pt x="160489" y="440690"/>
                  </a:lnTo>
                  <a:lnTo>
                    <a:pt x="160489" y="401320"/>
                  </a:lnTo>
                  <a:lnTo>
                    <a:pt x="160489" y="360680"/>
                  </a:lnTo>
                  <a:lnTo>
                    <a:pt x="200609" y="360680"/>
                  </a:lnTo>
                  <a:lnTo>
                    <a:pt x="200609" y="326390"/>
                  </a:lnTo>
                  <a:lnTo>
                    <a:pt x="200609" y="320040"/>
                  </a:lnTo>
                  <a:lnTo>
                    <a:pt x="80238" y="320040"/>
                  </a:lnTo>
                  <a:lnTo>
                    <a:pt x="80238" y="326390"/>
                  </a:lnTo>
                  <a:lnTo>
                    <a:pt x="80238" y="360680"/>
                  </a:lnTo>
                  <a:lnTo>
                    <a:pt x="120357" y="360680"/>
                  </a:lnTo>
                  <a:lnTo>
                    <a:pt x="120357" y="401320"/>
                  </a:lnTo>
                  <a:lnTo>
                    <a:pt x="40119" y="401320"/>
                  </a:lnTo>
                  <a:lnTo>
                    <a:pt x="40119" y="440690"/>
                  </a:lnTo>
                  <a:lnTo>
                    <a:pt x="40119" y="481330"/>
                  </a:lnTo>
                  <a:lnTo>
                    <a:pt x="160489" y="481330"/>
                  </a:lnTo>
                  <a:lnTo>
                    <a:pt x="160489" y="520700"/>
                  </a:lnTo>
                  <a:lnTo>
                    <a:pt x="280847" y="520700"/>
                  </a:lnTo>
                  <a:lnTo>
                    <a:pt x="280847" y="561213"/>
                  </a:lnTo>
                  <a:lnTo>
                    <a:pt x="240728" y="561213"/>
                  </a:lnTo>
                  <a:lnTo>
                    <a:pt x="240728" y="566940"/>
                  </a:lnTo>
                  <a:lnTo>
                    <a:pt x="240728" y="600710"/>
                  </a:lnTo>
                  <a:lnTo>
                    <a:pt x="200609" y="600710"/>
                  </a:lnTo>
                  <a:lnTo>
                    <a:pt x="200609" y="561213"/>
                  </a:lnTo>
                  <a:lnTo>
                    <a:pt x="160489" y="561213"/>
                  </a:lnTo>
                  <a:lnTo>
                    <a:pt x="160489" y="566940"/>
                  </a:lnTo>
                  <a:lnTo>
                    <a:pt x="160489" y="601332"/>
                  </a:lnTo>
                  <a:lnTo>
                    <a:pt x="200609" y="601332"/>
                  </a:lnTo>
                  <a:lnTo>
                    <a:pt x="200609" y="607060"/>
                  </a:lnTo>
                  <a:lnTo>
                    <a:pt x="200609" y="641350"/>
                  </a:lnTo>
                  <a:lnTo>
                    <a:pt x="200609" y="681990"/>
                  </a:lnTo>
                  <a:lnTo>
                    <a:pt x="280847" y="681990"/>
                  </a:lnTo>
                  <a:lnTo>
                    <a:pt x="280847" y="721360"/>
                  </a:lnTo>
                  <a:lnTo>
                    <a:pt x="320967" y="721360"/>
                  </a:lnTo>
                  <a:lnTo>
                    <a:pt x="320967" y="762000"/>
                  </a:lnTo>
                  <a:lnTo>
                    <a:pt x="280847" y="762000"/>
                  </a:lnTo>
                  <a:lnTo>
                    <a:pt x="280847" y="801370"/>
                  </a:lnTo>
                  <a:lnTo>
                    <a:pt x="240728" y="801370"/>
                  </a:lnTo>
                  <a:lnTo>
                    <a:pt x="240728" y="842010"/>
                  </a:lnTo>
                  <a:lnTo>
                    <a:pt x="320967" y="842010"/>
                  </a:lnTo>
                  <a:lnTo>
                    <a:pt x="320967" y="801370"/>
                  </a:lnTo>
                  <a:lnTo>
                    <a:pt x="401205" y="801370"/>
                  </a:lnTo>
                  <a:lnTo>
                    <a:pt x="401205" y="762000"/>
                  </a:lnTo>
                  <a:lnTo>
                    <a:pt x="401205" y="721360"/>
                  </a:lnTo>
                  <a:close/>
                </a:path>
                <a:path w="521970" h="1323339">
                  <a:moveTo>
                    <a:pt x="441337" y="922020"/>
                  </a:moveTo>
                  <a:lnTo>
                    <a:pt x="401205" y="922020"/>
                  </a:lnTo>
                  <a:lnTo>
                    <a:pt x="401205" y="962660"/>
                  </a:lnTo>
                  <a:lnTo>
                    <a:pt x="120357" y="962660"/>
                  </a:lnTo>
                  <a:lnTo>
                    <a:pt x="120357" y="1002030"/>
                  </a:lnTo>
                  <a:lnTo>
                    <a:pt x="441337" y="1002030"/>
                  </a:lnTo>
                  <a:lnTo>
                    <a:pt x="441337" y="962660"/>
                  </a:lnTo>
                  <a:lnTo>
                    <a:pt x="441337" y="922020"/>
                  </a:lnTo>
                  <a:close/>
                </a:path>
                <a:path w="521970" h="1323339">
                  <a:moveTo>
                    <a:pt x="521576" y="320040"/>
                  </a:moveTo>
                  <a:lnTo>
                    <a:pt x="441337" y="320040"/>
                  </a:lnTo>
                  <a:lnTo>
                    <a:pt x="441337" y="240245"/>
                  </a:lnTo>
                  <a:lnTo>
                    <a:pt x="401205" y="240245"/>
                  </a:lnTo>
                  <a:lnTo>
                    <a:pt x="401205" y="320040"/>
                  </a:lnTo>
                  <a:lnTo>
                    <a:pt x="361086" y="320040"/>
                  </a:lnTo>
                  <a:lnTo>
                    <a:pt x="361086" y="240030"/>
                  </a:lnTo>
                  <a:lnTo>
                    <a:pt x="481457" y="240030"/>
                  </a:lnTo>
                  <a:lnTo>
                    <a:pt x="481457" y="200660"/>
                  </a:lnTo>
                  <a:lnTo>
                    <a:pt x="401205" y="200660"/>
                  </a:lnTo>
                  <a:lnTo>
                    <a:pt x="401205" y="160020"/>
                  </a:lnTo>
                  <a:lnTo>
                    <a:pt x="441337" y="160020"/>
                  </a:lnTo>
                  <a:lnTo>
                    <a:pt x="441337" y="119380"/>
                  </a:lnTo>
                  <a:lnTo>
                    <a:pt x="361086" y="119380"/>
                  </a:lnTo>
                  <a:lnTo>
                    <a:pt x="361086" y="160020"/>
                  </a:lnTo>
                  <a:lnTo>
                    <a:pt x="361086" y="200660"/>
                  </a:lnTo>
                  <a:lnTo>
                    <a:pt x="320967" y="200660"/>
                  </a:lnTo>
                  <a:lnTo>
                    <a:pt x="320967" y="240030"/>
                  </a:lnTo>
                  <a:lnTo>
                    <a:pt x="320967" y="320040"/>
                  </a:lnTo>
                  <a:lnTo>
                    <a:pt x="320967" y="360680"/>
                  </a:lnTo>
                  <a:lnTo>
                    <a:pt x="441337" y="360680"/>
                  </a:lnTo>
                  <a:lnTo>
                    <a:pt x="441337" y="401320"/>
                  </a:lnTo>
                  <a:lnTo>
                    <a:pt x="401205" y="401320"/>
                  </a:lnTo>
                  <a:lnTo>
                    <a:pt x="401205" y="440690"/>
                  </a:lnTo>
                  <a:lnTo>
                    <a:pt x="481457" y="440690"/>
                  </a:lnTo>
                  <a:lnTo>
                    <a:pt x="481457" y="481330"/>
                  </a:lnTo>
                  <a:lnTo>
                    <a:pt x="481457" y="520700"/>
                  </a:lnTo>
                  <a:lnTo>
                    <a:pt x="481457" y="561340"/>
                  </a:lnTo>
                  <a:lnTo>
                    <a:pt x="441337" y="561340"/>
                  </a:lnTo>
                  <a:lnTo>
                    <a:pt x="441337" y="520700"/>
                  </a:lnTo>
                  <a:lnTo>
                    <a:pt x="481457" y="520700"/>
                  </a:lnTo>
                  <a:lnTo>
                    <a:pt x="481457" y="481330"/>
                  </a:lnTo>
                  <a:lnTo>
                    <a:pt x="361086" y="481330"/>
                  </a:lnTo>
                  <a:lnTo>
                    <a:pt x="361086" y="520700"/>
                  </a:lnTo>
                  <a:lnTo>
                    <a:pt x="401205" y="520700"/>
                  </a:lnTo>
                  <a:lnTo>
                    <a:pt x="401205" y="561340"/>
                  </a:lnTo>
                  <a:lnTo>
                    <a:pt x="401205" y="641350"/>
                  </a:lnTo>
                  <a:lnTo>
                    <a:pt x="521576" y="641350"/>
                  </a:lnTo>
                  <a:lnTo>
                    <a:pt x="521576" y="561340"/>
                  </a:lnTo>
                  <a:lnTo>
                    <a:pt x="521576" y="520700"/>
                  </a:lnTo>
                  <a:lnTo>
                    <a:pt x="521576" y="481330"/>
                  </a:lnTo>
                  <a:lnTo>
                    <a:pt x="521576" y="440690"/>
                  </a:lnTo>
                  <a:lnTo>
                    <a:pt x="521576" y="401320"/>
                  </a:lnTo>
                  <a:lnTo>
                    <a:pt x="521576" y="360680"/>
                  </a:lnTo>
                  <a:lnTo>
                    <a:pt x="521576" y="32004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04791" y="5079297"/>
              <a:ext cx="1003300" cy="1324610"/>
            </a:xfrm>
            <a:custGeom>
              <a:avLst/>
              <a:gdLst/>
              <a:ahLst/>
              <a:cxnLst/>
              <a:rect l="l" t="t" r="r" b="b"/>
              <a:pathLst>
                <a:path w="1003300" h="1324610">
                  <a:moveTo>
                    <a:pt x="40119" y="561695"/>
                  </a:moveTo>
                  <a:lnTo>
                    <a:pt x="0" y="561695"/>
                  </a:lnTo>
                  <a:lnTo>
                    <a:pt x="0" y="567423"/>
                  </a:lnTo>
                  <a:lnTo>
                    <a:pt x="0" y="601814"/>
                  </a:lnTo>
                  <a:lnTo>
                    <a:pt x="40119" y="601814"/>
                  </a:lnTo>
                  <a:lnTo>
                    <a:pt x="40119" y="561695"/>
                  </a:lnTo>
                  <a:close/>
                </a:path>
                <a:path w="1003300" h="1324610">
                  <a:moveTo>
                    <a:pt x="80238" y="842543"/>
                  </a:moveTo>
                  <a:lnTo>
                    <a:pt x="0" y="842543"/>
                  </a:lnTo>
                  <a:lnTo>
                    <a:pt x="0" y="848271"/>
                  </a:lnTo>
                  <a:lnTo>
                    <a:pt x="0" y="922782"/>
                  </a:lnTo>
                  <a:lnTo>
                    <a:pt x="40119" y="922782"/>
                  </a:lnTo>
                  <a:lnTo>
                    <a:pt x="40119" y="882662"/>
                  </a:lnTo>
                  <a:lnTo>
                    <a:pt x="80238" y="882662"/>
                  </a:lnTo>
                  <a:lnTo>
                    <a:pt x="80238" y="842543"/>
                  </a:lnTo>
                  <a:close/>
                </a:path>
                <a:path w="1003300" h="1324610">
                  <a:moveTo>
                    <a:pt x="120370" y="482"/>
                  </a:moveTo>
                  <a:lnTo>
                    <a:pt x="0" y="482"/>
                  </a:lnTo>
                  <a:lnTo>
                    <a:pt x="0" y="39852"/>
                  </a:lnTo>
                  <a:lnTo>
                    <a:pt x="0" y="80492"/>
                  </a:lnTo>
                  <a:lnTo>
                    <a:pt x="0" y="119862"/>
                  </a:lnTo>
                  <a:lnTo>
                    <a:pt x="40119" y="119862"/>
                  </a:lnTo>
                  <a:lnTo>
                    <a:pt x="40119" y="160502"/>
                  </a:lnTo>
                  <a:lnTo>
                    <a:pt x="120370" y="160502"/>
                  </a:lnTo>
                  <a:lnTo>
                    <a:pt x="120370" y="119862"/>
                  </a:lnTo>
                  <a:lnTo>
                    <a:pt x="80238" y="119862"/>
                  </a:lnTo>
                  <a:lnTo>
                    <a:pt x="80238" y="80492"/>
                  </a:lnTo>
                  <a:lnTo>
                    <a:pt x="40119" y="80492"/>
                  </a:lnTo>
                  <a:lnTo>
                    <a:pt x="40119" y="39852"/>
                  </a:lnTo>
                  <a:lnTo>
                    <a:pt x="120370" y="39852"/>
                  </a:lnTo>
                  <a:lnTo>
                    <a:pt x="120370" y="482"/>
                  </a:lnTo>
                  <a:close/>
                </a:path>
                <a:path w="1003300" h="1324610">
                  <a:moveTo>
                    <a:pt x="200609" y="842543"/>
                  </a:moveTo>
                  <a:lnTo>
                    <a:pt x="120370" y="842543"/>
                  </a:lnTo>
                  <a:lnTo>
                    <a:pt x="120370" y="848271"/>
                  </a:lnTo>
                  <a:lnTo>
                    <a:pt x="120370" y="882662"/>
                  </a:lnTo>
                  <a:lnTo>
                    <a:pt x="160489" y="882662"/>
                  </a:lnTo>
                  <a:lnTo>
                    <a:pt x="160489" y="922782"/>
                  </a:lnTo>
                  <a:lnTo>
                    <a:pt x="200609" y="922782"/>
                  </a:lnTo>
                  <a:lnTo>
                    <a:pt x="200609" y="842543"/>
                  </a:lnTo>
                  <a:close/>
                </a:path>
                <a:path w="1003300" h="1324610">
                  <a:moveTo>
                    <a:pt x="200609" y="240728"/>
                  </a:moveTo>
                  <a:lnTo>
                    <a:pt x="160489" y="240728"/>
                  </a:lnTo>
                  <a:lnTo>
                    <a:pt x="160489" y="246456"/>
                  </a:lnTo>
                  <a:lnTo>
                    <a:pt x="160489" y="280847"/>
                  </a:lnTo>
                  <a:lnTo>
                    <a:pt x="200609" y="280847"/>
                  </a:lnTo>
                  <a:lnTo>
                    <a:pt x="200609" y="240728"/>
                  </a:lnTo>
                  <a:close/>
                </a:path>
                <a:path w="1003300" h="1324610">
                  <a:moveTo>
                    <a:pt x="240728" y="280847"/>
                  </a:moveTo>
                  <a:lnTo>
                    <a:pt x="200609" y="280847"/>
                  </a:lnTo>
                  <a:lnTo>
                    <a:pt x="200609" y="286575"/>
                  </a:lnTo>
                  <a:lnTo>
                    <a:pt x="200609" y="320967"/>
                  </a:lnTo>
                  <a:lnTo>
                    <a:pt x="240728" y="320967"/>
                  </a:lnTo>
                  <a:lnTo>
                    <a:pt x="240728" y="280847"/>
                  </a:lnTo>
                  <a:close/>
                </a:path>
                <a:path w="1003300" h="1324610">
                  <a:moveTo>
                    <a:pt x="240728" y="200609"/>
                  </a:moveTo>
                  <a:lnTo>
                    <a:pt x="200609" y="200609"/>
                  </a:lnTo>
                  <a:lnTo>
                    <a:pt x="200609" y="206336"/>
                  </a:lnTo>
                  <a:lnTo>
                    <a:pt x="200609" y="240728"/>
                  </a:lnTo>
                  <a:lnTo>
                    <a:pt x="240728" y="240728"/>
                  </a:lnTo>
                  <a:lnTo>
                    <a:pt x="240728" y="200609"/>
                  </a:lnTo>
                  <a:close/>
                </a:path>
                <a:path w="1003300" h="1324610">
                  <a:moveTo>
                    <a:pt x="240728" y="0"/>
                  </a:moveTo>
                  <a:lnTo>
                    <a:pt x="200609" y="0"/>
                  </a:lnTo>
                  <a:lnTo>
                    <a:pt x="200609" y="5727"/>
                  </a:lnTo>
                  <a:lnTo>
                    <a:pt x="200609" y="40119"/>
                  </a:lnTo>
                  <a:lnTo>
                    <a:pt x="160489" y="40119"/>
                  </a:lnTo>
                  <a:lnTo>
                    <a:pt x="160489" y="160477"/>
                  </a:lnTo>
                  <a:lnTo>
                    <a:pt x="200609" y="160477"/>
                  </a:lnTo>
                  <a:lnTo>
                    <a:pt x="200609" y="80238"/>
                  </a:lnTo>
                  <a:lnTo>
                    <a:pt x="240728" y="80238"/>
                  </a:lnTo>
                  <a:lnTo>
                    <a:pt x="240728" y="0"/>
                  </a:lnTo>
                  <a:close/>
                </a:path>
                <a:path w="1003300" h="1324610">
                  <a:moveTo>
                    <a:pt x="280847" y="1043152"/>
                  </a:moveTo>
                  <a:lnTo>
                    <a:pt x="200609" y="1043152"/>
                  </a:lnTo>
                  <a:lnTo>
                    <a:pt x="200609" y="1008862"/>
                  </a:lnTo>
                  <a:lnTo>
                    <a:pt x="200609" y="1002512"/>
                  </a:lnTo>
                  <a:lnTo>
                    <a:pt x="120370" y="1002512"/>
                  </a:lnTo>
                  <a:lnTo>
                    <a:pt x="120370" y="1008862"/>
                  </a:lnTo>
                  <a:lnTo>
                    <a:pt x="120370" y="1043152"/>
                  </a:lnTo>
                  <a:lnTo>
                    <a:pt x="120370" y="1083792"/>
                  </a:lnTo>
                  <a:lnTo>
                    <a:pt x="40119" y="1083792"/>
                  </a:lnTo>
                  <a:lnTo>
                    <a:pt x="40119" y="1123162"/>
                  </a:lnTo>
                  <a:lnTo>
                    <a:pt x="0" y="1123162"/>
                  </a:lnTo>
                  <a:lnTo>
                    <a:pt x="0" y="1163802"/>
                  </a:lnTo>
                  <a:lnTo>
                    <a:pt x="0" y="1203172"/>
                  </a:lnTo>
                  <a:lnTo>
                    <a:pt x="0" y="1243812"/>
                  </a:lnTo>
                  <a:lnTo>
                    <a:pt x="80238" y="1243812"/>
                  </a:lnTo>
                  <a:lnTo>
                    <a:pt x="80238" y="1203172"/>
                  </a:lnTo>
                  <a:lnTo>
                    <a:pt x="40119" y="1203172"/>
                  </a:lnTo>
                  <a:lnTo>
                    <a:pt x="40119" y="1163802"/>
                  </a:lnTo>
                  <a:lnTo>
                    <a:pt x="120370" y="1163802"/>
                  </a:lnTo>
                  <a:lnTo>
                    <a:pt x="120370" y="1123162"/>
                  </a:lnTo>
                  <a:lnTo>
                    <a:pt x="160489" y="1123162"/>
                  </a:lnTo>
                  <a:lnTo>
                    <a:pt x="160489" y="1163802"/>
                  </a:lnTo>
                  <a:lnTo>
                    <a:pt x="280847" y="1163802"/>
                  </a:lnTo>
                  <a:lnTo>
                    <a:pt x="280847" y="1123162"/>
                  </a:lnTo>
                  <a:lnTo>
                    <a:pt x="240728" y="1123162"/>
                  </a:lnTo>
                  <a:lnTo>
                    <a:pt x="240728" y="1083792"/>
                  </a:lnTo>
                  <a:lnTo>
                    <a:pt x="280847" y="1083792"/>
                  </a:lnTo>
                  <a:lnTo>
                    <a:pt x="280847" y="1043152"/>
                  </a:lnTo>
                  <a:close/>
                </a:path>
                <a:path w="1003300" h="1324610">
                  <a:moveTo>
                    <a:pt x="280847" y="682472"/>
                  </a:moveTo>
                  <a:lnTo>
                    <a:pt x="240728" y="682472"/>
                  </a:lnTo>
                  <a:lnTo>
                    <a:pt x="240728" y="648182"/>
                  </a:lnTo>
                  <a:lnTo>
                    <a:pt x="240728" y="641832"/>
                  </a:lnTo>
                  <a:lnTo>
                    <a:pt x="200609" y="641832"/>
                  </a:lnTo>
                  <a:lnTo>
                    <a:pt x="200609" y="648182"/>
                  </a:lnTo>
                  <a:lnTo>
                    <a:pt x="200609" y="682472"/>
                  </a:lnTo>
                  <a:lnTo>
                    <a:pt x="80238" y="682472"/>
                  </a:lnTo>
                  <a:lnTo>
                    <a:pt x="80238" y="721842"/>
                  </a:lnTo>
                  <a:lnTo>
                    <a:pt x="160489" y="721842"/>
                  </a:lnTo>
                  <a:lnTo>
                    <a:pt x="160489" y="762482"/>
                  </a:lnTo>
                  <a:lnTo>
                    <a:pt x="160489" y="801852"/>
                  </a:lnTo>
                  <a:lnTo>
                    <a:pt x="280847" y="801852"/>
                  </a:lnTo>
                  <a:lnTo>
                    <a:pt x="280847" y="762482"/>
                  </a:lnTo>
                  <a:lnTo>
                    <a:pt x="240728" y="762482"/>
                  </a:lnTo>
                  <a:lnTo>
                    <a:pt x="240728" y="721842"/>
                  </a:lnTo>
                  <a:lnTo>
                    <a:pt x="280847" y="721842"/>
                  </a:lnTo>
                  <a:lnTo>
                    <a:pt x="280847" y="682472"/>
                  </a:lnTo>
                  <a:close/>
                </a:path>
                <a:path w="1003300" h="1324610">
                  <a:moveTo>
                    <a:pt x="280847" y="240728"/>
                  </a:moveTo>
                  <a:lnTo>
                    <a:pt x="240728" y="240728"/>
                  </a:lnTo>
                  <a:lnTo>
                    <a:pt x="240728" y="246456"/>
                  </a:lnTo>
                  <a:lnTo>
                    <a:pt x="240728" y="280847"/>
                  </a:lnTo>
                  <a:lnTo>
                    <a:pt x="280847" y="280847"/>
                  </a:lnTo>
                  <a:lnTo>
                    <a:pt x="280847" y="240728"/>
                  </a:lnTo>
                  <a:close/>
                </a:path>
                <a:path w="1003300" h="1324610">
                  <a:moveTo>
                    <a:pt x="361086" y="1123391"/>
                  </a:moveTo>
                  <a:lnTo>
                    <a:pt x="320967" y="1123391"/>
                  </a:lnTo>
                  <a:lnTo>
                    <a:pt x="320967" y="1163510"/>
                  </a:lnTo>
                  <a:lnTo>
                    <a:pt x="361086" y="1163510"/>
                  </a:lnTo>
                  <a:lnTo>
                    <a:pt x="361086" y="1123391"/>
                  </a:lnTo>
                  <a:close/>
                </a:path>
                <a:path w="1003300" h="1324610">
                  <a:moveTo>
                    <a:pt x="401205" y="1163802"/>
                  </a:moveTo>
                  <a:lnTo>
                    <a:pt x="280847" y="1163802"/>
                  </a:lnTo>
                  <a:lnTo>
                    <a:pt x="280847" y="1203172"/>
                  </a:lnTo>
                  <a:lnTo>
                    <a:pt x="320967" y="1203172"/>
                  </a:lnTo>
                  <a:lnTo>
                    <a:pt x="320967" y="1243761"/>
                  </a:lnTo>
                  <a:lnTo>
                    <a:pt x="280847" y="1243761"/>
                  </a:lnTo>
                  <a:lnTo>
                    <a:pt x="280847" y="1203629"/>
                  </a:lnTo>
                  <a:lnTo>
                    <a:pt x="240728" y="1203629"/>
                  </a:lnTo>
                  <a:lnTo>
                    <a:pt x="240728" y="1243761"/>
                  </a:lnTo>
                  <a:lnTo>
                    <a:pt x="200609" y="1243761"/>
                  </a:lnTo>
                  <a:lnTo>
                    <a:pt x="200609" y="1203172"/>
                  </a:lnTo>
                  <a:lnTo>
                    <a:pt x="160489" y="1203172"/>
                  </a:lnTo>
                  <a:lnTo>
                    <a:pt x="160489" y="1168882"/>
                  </a:lnTo>
                  <a:lnTo>
                    <a:pt x="160489" y="1163802"/>
                  </a:lnTo>
                  <a:lnTo>
                    <a:pt x="120370" y="1163802"/>
                  </a:lnTo>
                  <a:lnTo>
                    <a:pt x="120370" y="1168882"/>
                  </a:lnTo>
                  <a:lnTo>
                    <a:pt x="120370" y="1203172"/>
                  </a:lnTo>
                  <a:lnTo>
                    <a:pt x="120370" y="1243812"/>
                  </a:lnTo>
                  <a:lnTo>
                    <a:pt x="120370" y="1284452"/>
                  </a:lnTo>
                  <a:lnTo>
                    <a:pt x="80238" y="1284452"/>
                  </a:lnTo>
                  <a:lnTo>
                    <a:pt x="80238" y="1323822"/>
                  </a:lnTo>
                  <a:lnTo>
                    <a:pt x="200609" y="1323822"/>
                  </a:lnTo>
                  <a:lnTo>
                    <a:pt x="200609" y="1284452"/>
                  </a:lnTo>
                  <a:lnTo>
                    <a:pt x="160489" y="1284452"/>
                  </a:lnTo>
                  <a:lnTo>
                    <a:pt x="160489" y="1243812"/>
                  </a:lnTo>
                  <a:lnTo>
                    <a:pt x="200609" y="1243812"/>
                  </a:lnTo>
                  <a:lnTo>
                    <a:pt x="200609" y="1283881"/>
                  </a:lnTo>
                  <a:lnTo>
                    <a:pt x="280847" y="1283881"/>
                  </a:lnTo>
                  <a:lnTo>
                    <a:pt x="280847" y="1324000"/>
                  </a:lnTo>
                  <a:lnTo>
                    <a:pt x="320967" y="1324000"/>
                  </a:lnTo>
                  <a:lnTo>
                    <a:pt x="320967" y="1283881"/>
                  </a:lnTo>
                  <a:lnTo>
                    <a:pt x="361086" y="1283881"/>
                  </a:lnTo>
                  <a:lnTo>
                    <a:pt x="361086" y="1243812"/>
                  </a:lnTo>
                  <a:lnTo>
                    <a:pt x="401205" y="1243812"/>
                  </a:lnTo>
                  <a:lnTo>
                    <a:pt x="401205" y="1203172"/>
                  </a:lnTo>
                  <a:lnTo>
                    <a:pt x="401205" y="1163802"/>
                  </a:lnTo>
                  <a:close/>
                </a:path>
                <a:path w="1003300" h="1324610">
                  <a:moveTo>
                    <a:pt x="561695" y="1243812"/>
                  </a:moveTo>
                  <a:lnTo>
                    <a:pt x="521576" y="1243812"/>
                  </a:lnTo>
                  <a:lnTo>
                    <a:pt x="521576" y="1284452"/>
                  </a:lnTo>
                  <a:lnTo>
                    <a:pt x="361086" y="1284452"/>
                  </a:lnTo>
                  <a:lnTo>
                    <a:pt x="361086" y="1323822"/>
                  </a:lnTo>
                  <a:lnTo>
                    <a:pt x="561695" y="1323822"/>
                  </a:lnTo>
                  <a:lnTo>
                    <a:pt x="561695" y="1284452"/>
                  </a:lnTo>
                  <a:lnTo>
                    <a:pt x="561695" y="1243812"/>
                  </a:lnTo>
                  <a:close/>
                </a:path>
                <a:path w="1003300" h="1324610">
                  <a:moveTo>
                    <a:pt x="762304" y="1284452"/>
                  </a:moveTo>
                  <a:lnTo>
                    <a:pt x="641934" y="1284452"/>
                  </a:lnTo>
                  <a:lnTo>
                    <a:pt x="641934" y="1243812"/>
                  </a:lnTo>
                  <a:lnTo>
                    <a:pt x="601814" y="1243812"/>
                  </a:lnTo>
                  <a:lnTo>
                    <a:pt x="601814" y="1284452"/>
                  </a:lnTo>
                  <a:lnTo>
                    <a:pt x="601814" y="1323822"/>
                  </a:lnTo>
                  <a:lnTo>
                    <a:pt x="762304" y="1323822"/>
                  </a:lnTo>
                  <a:lnTo>
                    <a:pt x="762304" y="1284452"/>
                  </a:lnTo>
                  <a:close/>
                </a:path>
                <a:path w="1003300" h="1324610">
                  <a:moveTo>
                    <a:pt x="1003033" y="1083792"/>
                  </a:moveTo>
                  <a:lnTo>
                    <a:pt x="882662" y="1083792"/>
                  </a:lnTo>
                  <a:lnTo>
                    <a:pt x="882662" y="1043152"/>
                  </a:lnTo>
                  <a:lnTo>
                    <a:pt x="842543" y="1043152"/>
                  </a:lnTo>
                  <a:lnTo>
                    <a:pt x="842543" y="1002512"/>
                  </a:lnTo>
                  <a:lnTo>
                    <a:pt x="882662" y="1002512"/>
                  </a:lnTo>
                  <a:lnTo>
                    <a:pt x="882662" y="963142"/>
                  </a:lnTo>
                  <a:lnTo>
                    <a:pt x="802424" y="963142"/>
                  </a:lnTo>
                  <a:lnTo>
                    <a:pt x="802424" y="1002512"/>
                  </a:lnTo>
                  <a:lnTo>
                    <a:pt x="802424" y="1043152"/>
                  </a:lnTo>
                  <a:lnTo>
                    <a:pt x="802424" y="1083792"/>
                  </a:lnTo>
                  <a:lnTo>
                    <a:pt x="802424" y="1123162"/>
                  </a:lnTo>
                  <a:lnTo>
                    <a:pt x="682066" y="1123162"/>
                  </a:lnTo>
                  <a:lnTo>
                    <a:pt x="682066" y="1083792"/>
                  </a:lnTo>
                  <a:lnTo>
                    <a:pt x="682066" y="1043152"/>
                  </a:lnTo>
                  <a:lnTo>
                    <a:pt x="682066" y="1002512"/>
                  </a:lnTo>
                  <a:lnTo>
                    <a:pt x="802424" y="1002512"/>
                  </a:lnTo>
                  <a:lnTo>
                    <a:pt x="802424" y="963142"/>
                  </a:lnTo>
                  <a:lnTo>
                    <a:pt x="682066" y="963142"/>
                  </a:lnTo>
                  <a:lnTo>
                    <a:pt x="682066" y="922502"/>
                  </a:lnTo>
                  <a:lnTo>
                    <a:pt x="641934" y="922502"/>
                  </a:lnTo>
                  <a:lnTo>
                    <a:pt x="641934" y="963142"/>
                  </a:lnTo>
                  <a:lnTo>
                    <a:pt x="641934" y="1002512"/>
                  </a:lnTo>
                  <a:lnTo>
                    <a:pt x="641934" y="1043152"/>
                  </a:lnTo>
                  <a:lnTo>
                    <a:pt x="561695" y="1043152"/>
                  </a:lnTo>
                  <a:lnTo>
                    <a:pt x="561695" y="1083792"/>
                  </a:lnTo>
                  <a:lnTo>
                    <a:pt x="641934" y="1083792"/>
                  </a:lnTo>
                  <a:lnTo>
                    <a:pt x="641934" y="1123162"/>
                  </a:lnTo>
                  <a:lnTo>
                    <a:pt x="641934" y="1163510"/>
                  </a:lnTo>
                  <a:lnTo>
                    <a:pt x="601814" y="1163510"/>
                  </a:lnTo>
                  <a:lnTo>
                    <a:pt x="601814" y="1203629"/>
                  </a:lnTo>
                  <a:lnTo>
                    <a:pt x="481457" y="1203629"/>
                  </a:lnTo>
                  <a:lnTo>
                    <a:pt x="481457" y="1243761"/>
                  </a:lnTo>
                  <a:lnTo>
                    <a:pt x="762304" y="1243761"/>
                  </a:lnTo>
                  <a:lnTo>
                    <a:pt x="762304" y="1203629"/>
                  </a:lnTo>
                  <a:lnTo>
                    <a:pt x="722185" y="1203629"/>
                  </a:lnTo>
                  <a:lnTo>
                    <a:pt x="722185" y="1163802"/>
                  </a:lnTo>
                  <a:lnTo>
                    <a:pt x="802424" y="1163802"/>
                  </a:lnTo>
                  <a:lnTo>
                    <a:pt x="802424" y="1203172"/>
                  </a:lnTo>
                  <a:lnTo>
                    <a:pt x="882662" y="1203172"/>
                  </a:lnTo>
                  <a:lnTo>
                    <a:pt x="882662" y="1163802"/>
                  </a:lnTo>
                  <a:lnTo>
                    <a:pt x="882662" y="1123162"/>
                  </a:lnTo>
                  <a:lnTo>
                    <a:pt x="922782" y="1123162"/>
                  </a:lnTo>
                  <a:lnTo>
                    <a:pt x="922782" y="1163802"/>
                  </a:lnTo>
                  <a:lnTo>
                    <a:pt x="922782" y="1203172"/>
                  </a:lnTo>
                  <a:lnTo>
                    <a:pt x="962914" y="1203172"/>
                  </a:lnTo>
                  <a:lnTo>
                    <a:pt x="962914" y="1163802"/>
                  </a:lnTo>
                  <a:lnTo>
                    <a:pt x="1003033" y="1163802"/>
                  </a:lnTo>
                  <a:lnTo>
                    <a:pt x="1003033" y="1123162"/>
                  </a:lnTo>
                  <a:lnTo>
                    <a:pt x="1003033" y="1083792"/>
                  </a:lnTo>
                  <a:close/>
                </a:path>
                <a:path w="1003300" h="1324610">
                  <a:moveTo>
                    <a:pt x="1003033" y="1003033"/>
                  </a:moveTo>
                  <a:lnTo>
                    <a:pt x="962914" y="1003033"/>
                  </a:lnTo>
                  <a:lnTo>
                    <a:pt x="962914" y="962914"/>
                  </a:lnTo>
                  <a:lnTo>
                    <a:pt x="922782" y="962914"/>
                  </a:lnTo>
                  <a:lnTo>
                    <a:pt x="922782" y="1003033"/>
                  </a:lnTo>
                  <a:lnTo>
                    <a:pt x="882662" y="1003033"/>
                  </a:lnTo>
                  <a:lnTo>
                    <a:pt x="882662" y="1043152"/>
                  </a:lnTo>
                  <a:lnTo>
                    <a:pt x="922782" y="1043152"/>
                  </a:lnTo>
                  <a:lnTo>
                    <a:pt x="922782" y="1083271"/>
                  </a:lnTo>
                  <a:lnTo>
                    <a:pt x="962914" y="1083271"/>
                  </a:lnTo>
                  <a:lnTo>
                    <a:pt x="962914" y="1043152"/>
                  </a:lnTo>
                  <a:lnTo>
                    <a:pt x="1003033" y="1043152"/>
                  </a:lnTo>
                  <a:lnTo>
                    <a:pt x="1003033" y="1003033"/>
                  </a:lnTo>
                  <a:close/>
                </a:path>
                <a:path w="1003300" h="1324610">
                  <a:moveTo>
                    <a:pt x="1003033" y="721842"/>
                  </a:moveTo>
                  <a:lnTo>
                    <a:pt x="962914" y="721842"/>
                  </a:lnTo>
                  <a:lnTo>
                    <a:pt x="962914" y="762482"/>
                  </a:lnTo>
                  <a:lnTo>
                    <a:pt x="962914" y="801852"/>
                  </a:lnTo>
                  <a:lnTo>
                    <a:pt x="922782" y="801852"/>
                  </a:lnTo>
                  <a:lnTo>
                    <a:pt x="922782" y="762482"/>
                  </a:lnTo>
                  <a:lnTo>
                    <a:pt x="962914" y="762482"/>
                  </a:lnTo>
                  <a:lnTo>
                    <a:pt x="962914" y="721842"/>
                  </a:lnTo>
                  <a:lnTo>
                    <a:pt x="882662" y="721842"/>
                  </a:lnTo>
                  <a:lnTo>
                    <a:pt x="882662" y="762304"/>
                  </a:lnTo>
                  <a:lnTo>
                    <a:pt x="842543" y="762304"/>
                  </a:lnTo>
                  <a:lnTo>
                    <a:pt x="842543" y="802424"/>
                  </a:lnTo>
                  <a:lnTo>
                    <a:pt x="802424" y="802424"/>
                  </a:lnTo>
                  <a:lnTo>
                    <a:pt x="802424" y="762304"/>
                  </a:lnTo>
                  <a:lnTo>
                    <a:pt x="762304" y="762304"/>
                  </a:lnTo>
                  <a:lnTo>
                    <a:pt x="762304" y="721842"/>
                  </a:lnTo>
                  <a:lnTo>
                    <a:pt x="762304" y="682472"/>
                  </a:lnTo>
                  <a:lnTo>
                    <a:pt x="722185" y="682472"/>
                  </a:lnTo>
                  <a:lnTo>
                    <a:pt x="722185" y="601192"/>
                  </a:lnTo>
                  <a:lnTo>
                    <a:pt x="682066" y="601192"/>
                  </a:lnTo>
                  <a:lnTo>
                    <a:pt x="682066" y="682472"/>
                  </a:lnTo>
                  <a:lnTo>
                    <a:pt x="601814" y="682472"/>
                  </a:lnTo>
                  <a:lnTo>
                    <a:pt x="601814" y="721842"/>
                  </a:lnTo>
                  <a:lnTo>
                    <a:pt x="682066" y="721842"/>
                  </a:lnTo>
                  <a:lnTo>
                    <a:pt x="682066" y="762482"/>
                  </a:lnTo>
                  <a:lnTo>
                    <a:pt x="722185" y="762482"/>
                  </a:lnTo>
                  <a:lnTo>
                    <a:pt x="722185" y="802424"/>
                  </a:lnTo>
                  <a:lnTo>
                    <a:pt x="682066" y="802424"/>
                  </a:lnTo>
                  <a:lnTo>
                    <a:pt x="682066" y="842543"/>
                  </a:lnTo>
                  <a:lnTo>
                    <a:pt x="762304" y="842543"/>
                  </a:lnTo>
                  <a:lnTo>
                    <a:pt x="762304" y="882662"/>
                  </a:lnTo>
                  <a:lnTo>
                    <a:pt x="802424" y="882662"/>
                  </a:lnTo>
                  <a:lnTo>
                    <a:pt x="802424" y="842543"/>
                  </a:lnTo>
                  <a:lnTo>
                    <a:pt x="842543" y="842543"/>
                  </a:lnTo>
                  <a:lnTo>
                    <a:pt x="842543" y="882662"/>
                  </a:lnTo>
                  <a:lnTo>
                    <a:pt x="802424" y="882662"/>
                  </a:lnTo>
                  <a:lnTo>
                    <a:pt x="802424" y="922782"/>
                  </a:lnTo>
                  <a:lnTo>
                    <a:pt x="842543" y="922782"/>
                  </a:lnTo>
                  <a:lnTo>
                    <a:pt x="842543" y="962914"/>
                  </a:lnTo>
                  <a:lnTo>
                    <a:pt x="922782" y="962914"/>
                  </a:lnTo>
                  <a:lnTo>
                    <a:pt x="922782" y="922782"/>
                  </a:lnTo>
                  <a:lnTo>
                    <a:pt x="882662" y="922782"/>
                  </a:lnTo>
                  <a:lnTo>
                    <a:pt x="882662" y="882662"/>
                  </a:lnTo>
                  <a:lnTo>
                    <a:pt x="922782" y="882662"/>
                  </a:lnTo>
                  <a:lnTo>
                    <a:pt x="922782" y="842543"/>
                  </a:lnTo>
                  <a:lnTo>
                    <a:pt x="882662" y="842543"/>
                  </a:lnTo>
                  <a:lnTo>
                    <a:pt x="882662" y="802424"/>
                  </a:lnTo>
                  <a:lnTo>
                    <a:pt x="922782" y="802424"/>
                  </a:lnTo>
                  <a:lnTo>
                    <a:pt x="922782" y="842492"/>
                  </a:lnTo>
                  <a:lnTo>
                    <a:pt x="962914" y="842492"/>
                  </a:lnTo>
                  <a:lnTo>
                    <a:pt x="962914" y="883132"/>
                  </a:lnTo>
                  <a:lnTo>
                    <a:pt x="1003033" y="883132"/>
                  </a:lnTo>
                  <a:lnTo>
                    <a:pt x="1003033" y="842492"/>
                  </a:lnTo>
                  <a:lnTo>
                    <a:pt x="1003033" y="801852"/>
                  </a:lnTo>
                  <a:lnTo>
                    <a:pt x="1003033" y="762482"/>
                  </a:lnTo>
                  <a:lnTo>
                    <a:pt x="1003033" y="721842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45519" y="5079780"/>
              <a:ext cx="561975" cy="1163320"/>
            </a:xfrm>
            <a:custGeom>
              <a:avLst/>
              <a:gdLst/>
              <a:ahLst/>
              <a:cxnLst/>
              <a:rect l="l" t="t" r="r" b="b"/>
              <a:pathLst>
                <a:path w="561975" h="1163320">
                  <a:moveTo>
                    <a:pt x="40119" y="842060"/>
                  </a:moveTo>
                  <a:lnTo>
                    <a:pt x="0" y="842060"/>
                  </a:lnTo>
                  <a:lnTo>
                    <a:pt x="0" y="847788"/>
                  </a:lnTo>
                  <a:lnTo>
                    <a:pt x="0" y="882180"/>
                  </a:lnTo>
                  <a:lnTo>
                    <a:pt x="40119" y="882180"/>
                  </a:lnTo>
                  <a:lnTo>
                    <a:pt x="40119" y="842060"/>
                  </a:lnTo>
                  <a:close/>
                </a:path>
                <a:path w="561975" h="1163320">
                  <a:moveTo>
                    <a:pt x="80238" y="1082789"/>
                  </a:moveTo>
                  <a:lnTo>
                    <a:pt x="40119" y="1082789"/>
                  </a:lnTo>
                  <a:lnTo>
                    <a:pt x="40119" y="1088517"/>
                  </a:lnTo>
                  <a:lnTo>
                    <a:pt x="40119" y="1122908"/>
                  </a:lnTo>
                  <a:lnTo>
                    <a:pt x="80238" y="1122908"/>
                  </a:lnTo>
                  <a:lnTo>
                    <a:pt x="80238" y="1082789"/>
                  </a:lnTo>
                  <a:close/>
                </a:path>
                <a:path w="561975" h="1163320">
                  <a:moveTo>
                    <a:pt x="80238" y="801941"/>
                  </a:moveTo>
                  <a:lnTo>
                    <a:pt x="40119" y="801941"/>
                  </a:lnTo>
                  <a:lnTo>
                    <a:pt x="40119" y="807669"/>
                  </a:lnTo>
                  <a:lnTo>
                    <a:pt x="40119" y="842060"/>
                  </a:lnTo>
                  <a:lnTo>
                    <a:pt x="80238" y="842060"/>
                  </a:lnTo>
                  <a:lnTo>
                    <a:pt x="80238" y="801941"/>
                  </a:lnTo>
                  <a:close/>
                </a:path>
                <a:path w="561975" h="1163320">
                  <a:moveTo>
                    <a:pt x="120357" y="962660"/>
                  </a:moveTo>
                  <a:lnTo>
                    <a:pt x="40119" y="962660"/>
                  </a:lnTo>
                  <a:lnTo>
                    <a:pt x="40119" y="928370"/>
                  </a:lnTo>
                  <a:lnTo>
                    <a:pt x="40119" y="922020"/>
                  </a:lnTo>
                  <a:lnTo>
                    <a:pt x="0" y="922020"/>
                  </a:lnTo>
                  <a:lnTo>
                    <a:pt x="0" y="928370"/>
                  </a:lnTo>
                  <a:lnTo>
                    <a:pt x="0" y="962660"/>
                  </a:lnTo>
                  <a:lnTo>
                    <a:pt x="0" y="1002030"/>
                  </a:lnTo>
                  <a:lnTo>
                    <a:pt x="40119" y="1002030"/>
                  </a:lnTo>
                  <a:lnTo>
                    <a:pt x="40119" y="1042670"/>
                  </a:lnTo>
                  <a:lnTo>
                    <a:pt x="80238" y="1042670"/>
                  </a:lnTo>
                  <a:lnTo>
                    <a:pt x="80238" y="1002030"/>
                  </a:lnTo>
                  <a:lnTo>
                    <a:pt x="120357" y="1002030"/>
                  </a:lnTo>
                  <a:lnTo>
                    <a:pt x="120357" y="962660"/>
                  </a:lnTo>
                  <a:close/>
                </a:path>
                <a:path w="561975" h="1163320">
                  <a:moveTo>
                    <a:pt x="120357" y="882180"/>
                  </a:moveTo>
                  <a:lnTo>
                    <a:pt x="80238" y="882180"/>
                  </a:lnTo>
                  <a:lnTo>
                    <a:pt x="80238" y="887907"/>
                  </a:lnTo>
                  <a:lnTo>
                    <a:pt x="80238" y="922299"/>
                  </a:lnTo>
                  <a:lnTo>
                    <a:pt x="120357" y="922299"/>
                  </a:lnTo>
                  <a:lnTo>
                    <a:pt x="120357" y="882180"/>
                  </a:lnTo>
                  <a:close/>
                </a:path>
                <a:path w="561975" h="1163320">
                  <a:moveTo>
                    <a:pt x="120357" y="240245"/>
                  </a:moveTo>
                  <a:lnTo>
                    <a:pt x="80238" y="240245"/>
                  </a:lnTo>
                  <a:lnTo>
                    <a:pt x="80238" y="245973"/>
                  </a:lnTo>
                  <a:lnTo>
                    <a:pt x="80238" y="280365"/>
                  </a:lnTo>
                  <a:lnTo>
                    <a:pt x="120357" y="280365"/>
                  </a:lnTo>
                  <a:lnTo>
                    <a:pt x="120357" y="240245"/>
                  </a:lnTo>
                  <a:close/>
                </a:path>
                <a:path w="561975" h="1163320">
                  <a:moveTo>
                    <a:pt x="160477" y="0"/>
                  </a:moveTo>
                  <a:lnTo>
                    <a:pt x="40119" y="0"/>
                  </a:lnTo>
                  <a:lnTo>
                    <a:pt x="40119" y="5080"/>
                  </a:lnTo>
                  <a:lnTo>
                    <a:pt x="40119" y="39370"/>
                  </a:lnTo>
                  <a:lnTo>
                    <a:pt x="80238" y="39370"/>
                  </a:lnTo>
                  <a:lnTo>
                    <a:pt x="80238" y="80010"/>
                  </a:lnTo>
                  <a:lnTo>
                    <a:pt x="40119" y="80010"/>
                  </a:lnTo>
                  <a:lnTo>
                    <a:pt x="40119" y="119380"/>
                  </a:lnTo>
                  <a:lnTo>
                    <a:pt x="40119" y="160020"/>
                  </a:lnTo>
                  <a:lnTo>
                    <a:pt x="80238" y="160020"/>
                  </a:lnTo>
                  <a:lnTo>
                    <a:pt x="80238" y="119380"/>
                  </a:lnTo>
                  <a:lnTo>
                    <a:pt x="120357" y="119380"/>
                  </a:lnTo>
                  <a:lnTo>
                    <a:pt x="120357" y="80010"/>
                  </a:lnTo>
                  <a:lnTo>
                    <a:pt x="160477" y="80010"/>
                  </a:lnTo>
                  <a:lnTo>
                    <a:pt x="160477" y="39370"/>
                  </a:lnTo>
                  <a:lnTo>
                    <a:pt x="160477" y="5080"/>
                  </a:lnTo>
                  <a:lnTo>
                    <a:pt x="160477" y="0"/>
                  </a:lnTo>
                  <a:close/>
                </a:path>
                <a:path w="561975" h="1163320">
                  <a:moveTo>
                    <a:pt x="200609" y="842060"/>
                  </a:moveTo>
                  <a:lnTo>
                    <a:pt x="120357" y="842060"/>
                  </a:lnTo>
                  <a:lnTo>
                    <a:pt x="120357" y="847788"/>
                  </a:lnTo>
                  <a:lnTo>
                    <a:pt x="120357" y="882180"/>
                  </a:lnTo>
                  <a:lnTo>
                    <a:pt x="200609" y="882180"/>
                  </a:lnTo>
                  <a:lnTo>
                    <a:pt x="200609" y="842060"/>
                  </a:lnTo>
                  <a:close/>
                </a:path>
                <a:path w="561975" h="1163320">
                  <a:moveTo>
                    <a:pt x="200609" y="561340"/>
                  </a:moveTo>
                  <a:lnTo>
                    <a:pt x="160477" y="561340"/>
                  </a:lnTo>
                  <a:lnTo>
                    <a:pt x="160477" y="566420"/>
                  </a:lnTo>
                  <a:lnTo>
                    <a:pt x="160477" y="600710"/>
                  </a:lnTo>
                  <a:lnTo>
                    <a:pt x="80238" y="600710"/>
                  </a:lnTo>
                  <a:lnTo>
                    <a:pt x="80238" y="641350"/>
                  </a:lnTo>
                  <a:lnTo>
                    <a:pt x="80238" y="681990"/>
                  </a:lnTo>
                  <a:lnTo>
                    <a:pt x="120357" y="681990"/>
                  </a:lnTo>
                  <a:lnTo>
                    <a:pt x="120357" y="641350"/>
                  </a:lnTo>
                  <a:lnTo>
                    <a:pt x="160477" y="641350"/>
                  </a:lnTo>
                  <a:lnTo>
                    <a:pt x="160477" y="681990"/>
                  </a:lnTo>
                  <a:lnTo>
                    <a:pt x="200609" y="681990"/>
                  </a:lnTo>
                  <a:lnTo>
                    <a:pt x="200609" y="641350"/>
                  </a:lnTo>
                  <a:lnTo>
                    <a:pt x="200609" y="600710"/>
                  </a:lnTo>
                  <a:lnTo>
                    <a:pt x="200609" y="566420"/>
                  </a:lnTo>
                  <a:lnTo>
                    <a:pt x="200609" y="561340"/>
                  </a:lnTo>
                  <a:close/>
                </a:path>
                <a:path w="561975" h="1163320">
                  <a:moveTo>
                    <a:pt x="200609" y="320484"/>
                  </a:moveTo>
                  <a:lnTo>
                    <a:pt x="120357" y="320484"/>
                  </a:lnTo>
                  <a:lnTo>
                    <a:pt x="120357" y="360603"/>
                  </a:lnTo>
                  <a:lnTo>
                    <a:pt x="200609" y="360603"/>
                  </a:lnTo>
                  <a:lnTo>
                    <a:pt x="200609" y="320484"/>
                  </a:lnTo>
                  <a:close/>
                </a:path>
                <a:path w="561975" h="1163320">
                  <a:moveTo>
                    <a:pt x="240728" y="762000"/>
                  </a:moveTo>
                  <a:lnTo>
                    <a:pt x="200609" y="762000"/>
                  </a:lnTo>
                  <a:lnTo>
                    <a:pt x="200609" y="727710"/>
                  </a:lnTo>
                  <a:lnTo>
                    <a:pt x="200609" y="721360"/>
                  </a:lnTo>
                  <a:lnTo>
                    <a:pt x="160477" y="721360"/>
                  </a:lnTo>
                  <a:lnTo>
                    <a:pt x="160477" y="727710"/>
                  </a:lnTo>
                  <a:lnTo>
                    <a:pt x="160477" y="762000"/>
                  </a:lnTo>
                  <a:lnTo>
                    <a:pt x="120357" y="762000"/>
                  </a:lnTo>
                  <a:lnTo>
                    <a:pt x="120357" y="727710"/>
                  </a:lnTo>
                  <a:lnTo>
                    <a:pt x="120357" y="721360"/>
                  </a:lnTo>
                  <a:lnTo>
                    <a:pt x="40119" y="721360"/>
                  </a:lnTo>
                  <a:lnTo>
                    <a:pt x="40119" y="727710"/>
                  </a:lnTo>
                  <a:lnTo>
                    <a:pt x="40119" y="762000"/>
                  </a:lnTo>
                  <a:lnTo>
                    <a:pt x="80238" y="762000"/>
                  </a:lnTo>
                  <a:lnTo>
                    <a:pt x="80238" y="801370"/>
                  </a:lnTo>
                  <a:lnTo>
                    <a:pt x="240728" y="801370"/>
                  </a:lnTo>
                  <a:lnTo>
                    <a:pt x="240728" y="762000"/>
                  </a:lnTo>
                  <a:close/>
                </a:path>
                <a:path w="561975" h="1163320">
                  <a:moveTo>
                    <a:pt x="240728" y="521093"/>
                  </a:moveTo>
                  <a:lnTo>
                    <a:pt x="200609" y="521093"/>
                  </a:lnTo>
                  <a:lnTo>
                    <a:pt x="200609" y="526821"/>
                  </a:lnTo>
                  <a:lnTo>
                    <a:pt x="200609" y="561213"/>
                  </a:lnTo>
                  <a:lnTo>
                    <a:pt x="240728" y="561213"/>
                  </a:lnTo>
                  <a:lnTo>
                    <a:pt x="240728" y="521093"/>
                  </a:lnTo>
                  <a:close/>
                </a:path>
                <a:path w="561975" h="1163320">
                  <a:moveTo>
                    <a:pt x="240728" y="119380"/>
                  </a:moveTo>
                  <a:lnTo>
                    <a:pt x="120357" y="119380"/>
                  </a:lnTo>
                  <a:lnTo>
                    <a:pt x="120357" y="125730"/>
                  </a:lnTo>
                  <a:lnTo>
                    <a:pt x="120357" y="160020"/>
                  </a:lnTo>
                  <a:lnTo>
                    <a:pt x="80238" y="160020"/>
                  </a:lnTo>
                  <a:lnTo>
                    <a:pt x="80238" y="200126"/>
                  </a:lnTo>
                  <a:lnTo>
                    <a:pt x="40119" y="200126"/>
                  </a:lnTo>
                  <a:lnTo>
                    <a:pt x="40119" y="205854"/>
                  </a:lnTo>
                  <a:lnTo>
                    <a:pt x="40119" y="240245"/>
                  </a:lnTo>
                  <a:lnTo>
                    <a:pt x="80238" y="240245"/>
                  </a:lnTo>
                  <a:lnTo>
                    <a:pt x="80238" y="200660"/>
                  </a:lnTo>
                  <a:lnTo>
                    <a:pt x="120357" y="200660"/>
                  </a:lnTo>
                  <a:lnTo>
                    <a:pt x="120357" y="240030"/>
                  </a:lnTo>
                  <a:lnTo>
                    <a:pt x="160477" y="240030"/>
                  </a:lnTo>
                  <a:lnTo>
                    <a:pt x="160477" y="200660"/>
                  </a:lnTo>
                  <a:lnTo>
                    <a:pt x="200609" y="200660"/>
                  </a:lnTo>
                  <a:lnTo>
                    <a:pt x="200609" y="160020"/>
                  </a:lnTo>
                  <a:lnTo>
                    <a:pt x="240728" y="160020"/>
                  </a:lnTo>
                  <a:lnTo>
                    <a:pt x="240728" y="125730"/>
                  </a:lnTo>
                  <a:lnTo>
                    <a:pt x="240728" y="119380"/>
                  </a:lnTo>
                  <a:close/>
                </a:path>
                <a:path w="561975" h="1163320">
                  <a:moveTo>
                    <a:pt x="280847" y="320484"/>
                  </a:moveTo>
                  <a:lnTo>
                    <a:pt x="240728" y="320484"/>
                  </a:lnTo>
                  <a:lnTo>
                    <a:pt x="240728" y="360603"/>
                  </a:lnTo>
                  <a:lnTo>
                    <a:pt x="280847" y="360603"/>
                  </a:lnTo>
                  <a:lnTo>
                    <a:pt x="280847" y="320484"/>
                  </a:lnTo>
                  <a:close/>
                </a:path>
                <a:path w="561975" h="1163320">
                  <a:moveTo>
                    <a:pt x="280847" y="240245"/>
                  </a:moveTo>
                  <a:lnTo>
                    <a:pt x="240728" y="240245"/>
                  </a:lnTo>
                  <a:lnTo>
                    <a:pt x="240728" y="280365"/>
                  </a:lnTo>
                  <a:lnTo>
                    <a:pt x="280847" y="280365"/>
                  </a:lnTo>
                  <a:lnTo>
                    <a:pt x="280847" y="240245"/>
                  </a:lnTo>
                  <a:close/>
                </a:path>
                <a:path w="561975" h="1163320">
                  <a:moveTo>
                    <a:pt x="320967" y="681990"/>
                  </a:moveTo>
                  <a:lnTo>
                    <a:pt x="200609" y="681990"/>
                  </a:lnTo>
                  <a:lnTo>
                    <a:pt x="200609" y="687070"/>
                  </a:lnTo>
                  <a:lnTo>
                    <a:pt x="200609" y="721360"/>
                  </a:lnTo>
                  <a:lnTo>
                    <a:pt x="320967" y="721360"/>
                  </a:lnTo>
                  <a:lnTo>
                    <a:pt x="320967" y="687070"/>
                  </a:lnTo>
                  <a:lnTo>
                    <a:pt x="320967" y="681990"/>
                  </a:lnTo>
                  <a:close/>
                </a:path>
                <a:path w="561975" h="1163320">
                  <a:moveTo>
                    <a:pt x="320967" y="280670"/>
                  </a:moveTo>
                  <a:lnTo>
                    <a:pt x="200609" y="280670"/>
                  </a:lnTo>
                  <a:lnTo>
                    <a:pt x="200609" y="240030"/>
                  </a:lnTo>
                  <a:lnTo>
                    <a:pt x="160477" y="240030"/>
                  </a:lnTo>
                  <a:lnTo>
                    <a:pt x="160477" y="280670"/>
                  </a:lnTo>
                  <a:lnTo>
                    <a:pt x="160477" y="320040"/>
                  </a:lnTo>
                  <a:lnTo>
                    <a:pt x="320967" y="320040"/>
                  </a:lnTo>
                  <a:lnTo>
                    <a:pt x="320967" y="280670"/>
                  </a:lnTo>
                  <a:close/>
                </a:path>
                <a:path w="561975" h="1163320">
                  <a:moveTo>
                    <a:pt x="361086" y="1122680"/>
                  </a:moveTo>
                  <a:lnTo>
                    <a:pt x="240728" y="1122680"/>
                  </a:lnTo>
                  <a:lnTo>
                    <a:pt x="240728" y="1042670"/>
                  </a:lnTo>
                  <a:lnTo>
                    <a:pt x="160477" y="1042670"/>
                  </a:lnTo>
                  <a:lnTo>
                    <a:pt x="160477" y="1048397"/>
                  </a:lnTo>
                  <a:lnTo>
                    <a:pt x="160477" y="1082789"/>
                  </a:lnTo>
                  <a:lnTo>
                    <a:pt x="200609" y="1082789"/>
                  </a:lnTo>
                  <a:lnTo>
                    <a:pt x="200609" y="1122908"/>
                  </a:lnTo>
                  <a:lnTo>
                    <a:pt x="240728" y="1122908"/>
                  </a:lnTo>
                  <a:lnTo>
                    <a:pt x="240728" y="1129030"/>
                  </a:lnTo>
                  <a:lnTo>
                    <a:pt x="240728" y="1163320"/>
                  </a:lnTo>
                  <a:lnTo>
                    <a:pt x="361086" y="1163320"/>
                  </a:lnTo>
                  <a:lnTo>
                    <a:pt x="361086" y="1129030"/>
                  </a:lnTo>
                  <a:lnTo>
                    <a:pt x="361086" y="1122680"/>
                  </a:lnTo>
                  <a:close/>
                </a:path>
                <a:path w="561975" h="1163320">
                  <a:moveTo>
                    <a:pt x="361086" y="801370"/>
                  </a:moveTo>
                  <a:lnTo>
                    <a:pt x="320967" y="801370"/>
                  </a:lnTo>
                  <a:lnTo>
                    <a:pt x="320967" y="807720"/>
                  </a:lnTo>
                  <a:lnTo>
                    <a:pt x="320967" y="842010"/>
                  </a:lnTo>
                  <a:lnTo>
                    <a:pt x="240728" y="842010"/>
                  </a:lnTo>
                  <a:lnTo>
                    <a:pt x="240728" y="922020"/>
                  </a:lnTo>
                  <a:lnTo>
                    <a:pt x="200609" y="922020"/>
                  </a:lnTo>
                  <a:lnTo>
                    <a:pt x="200609" y="962660"/>
                  </a:lnTo>
                  <a:lnTo>
                    <a:pt x="240728" y="962660"/>
                  </a:lnTo>
                  <a:lnTo>
                    <a:pt x="240728" y="1002030"/>
                  </a:lnTo>
                  <a:lnTo>
                    <a:pt x="320967" y="1002030"/>
                  </a:lnTo>
                  <a:lnTo>
                    <a:pt x="320967" y="962660"/>
                  </a:lnTo>
                  <a:lnTo>
                    <a:pt x="361086" y="962660"/>
                  </a:lnTo>
                  <a:lnTo>
                    <a:pt x="361086" y="922020"/>
                  </a:lnTo>
                  <a:lnTo>
                    <a:pt x="361086" y="842010"/>
                  </a:lnTo>
                  <a:lnTo>
                    <a:pt x="361086" y="807720"/>
                  </a:lnTo>
                  <a:lnTo>
                    <a:pt x="361086" y="801370"/>
                  </a:lnTo>
                  <a:close/>
                </a:path>
                <a:path w="561975" h="1163320">
                  <a:moveTo>
                    <a:pt x="441337" y="39370"/>
                  </a:moveTo>
                  <a:lnTo>
                    <a:pt x="401205" y="39370"/>
                  </a:lnTo>
                  <a:lnTo>
                    <a:pt x="401205" y="80010"/>
                  </a:lnTo>
                  <a:lnTo>
                    <a:pt x="320967" y="80010"/>
                  </a:lnTo>
                  <a:lnTo>
                    <a:pt x="320967" y="39370"/>
                  </a:lnTo>
                  <a:lnTo>
                    <a:pt x="320967" y="5080"/>
                  </a:lnTo>
                  <a:lnTo>
                    <a:pt x="280847" y="5080"/>
                  </a:lnTo>
                  <a:lnTo>
                    <a:pt x="280847" y="39370"/>
                  </a:lnTo>
                  <a:lnTo>
                    <a:pt x="280847" y="80010"/>
                  </a:lnTo>
                  <a:lnTo>
                    <a:pt x="280847" y="119380"/>
                  </a:lnTo>
                  <a:lnTo>
                    <a:pt x="320967" y="119380"/>
                  </a:lnTo>
                  <a:lnTo>
                    <a:pt x="320967" y="160020"/>
                  </a:lnTo>
                  <a:lnTo>
                    <a:pt x="280847" y="160020"/>
                  </a:lnTo>
                  <a:lnTo>
                    <a:pt x="280847" y="200660"/>
                  </a:lnTo>
                  <a:lnTo>
                    <a:pt x="361086" y="200660"/>
                  </a:lnTo>
                  <a:lnTo>
                    <a:pt x="361086" y="160020"/>
                  </a:lnTo>
                  <a:lnTo>
                    <a:pt x="441337" y="160020"/>
                  </a:lnTo>
                  <a:lnTo>
                    <a:pt x="441337" y="119380"/>
                  </a:lnTo>
                  <a:lnTo>
                    <a:pt x="441337" y="80010"/>
                  </a:lnTo>
                  <a:lnTo>
                    <a:pt x="441337" y="39370"/>
                  </a:lnTo>
                  <a:close/>
                </a:path>
                <a:path w="561975" h="1163320">
                  <a:moveTo>
                    <a:pt x="481457" y="561340"/>
                  </a:moveTo>
                  <a:lnTo>
                    <a:pt x="401205" y="561340"/>
                  </a:lnTo>
                  <a:lnTo>
                    <a:pt x="401205" y="600710"/>
                  </a:lnTo>
                  <a:lnTo>
                    <a:pt x="441337" y="600710"/>
                  </a:lnTo>
                  <a:lnTo>
                    <a:pt x="441337" y="681990"/>
                  </a:lnTo>
                  <a:lnTo>
                    <a:pt x="481457" y="681990"/>
                  </a:lnTo>
                  <a:lnTo>
                    <a:pt x="481457" y="600710"/>
                  </a:lnTo>
                  <a:lnTo>
                    <a:pt x="481457" y="561340"/>
                  </a:lnTo>
                  <a:close/>
                </a:path>
                <a:path w="561975" h="1163320">
                  <a:moveTo>
                    <a:pt x="561695" y="521093"/>
                  </a:moveTo>
                  <a:lnTo>
                    <a:pt x="481457" y="521093"/>
                  </a:lnTo>
                  <a:lnTo>
                    <a:pt x="481457" y="480974"/>
                  </a:lnTo>
                  <a:lnTo>
                    <a:pt x="401205" y="480974"/>
                  </a:lnTo>
                  <a:lnTo>
                    <a:pt x="401205" y="440690"/>
                  </a:lnTo>
                  <a:lnTo>
                    <a:pt x="320967" y="440690"/>
                  </a:lnTo>
                  <a:lnTo>
                    <a:pt x="320967" y="401320"/>
                  </a:lnTo>
                  <a:lnTo>
                    <a:pt x="401205" y="401320"/>
                  </a:lnTo>
                  <a:lnTo>
                    <a:pt x="401205" y="360680"/>
                  </a:lnTo>
                  <a:lnTo>
                    <a:pt x="401205" y="320040"/>
                  </a:lnTo>
                  <a:lnTo>
                    <a:pt x="401205" y="280670"/>
                  </a:lnTo>
                  <a:lnTo>
                    <a:pt x="361086" y="280670"/>
                  </a:lnTo>
                  <a:lnTo>
                    <a:pt x="361086" y="320040"/>
                  </a:lnTo>
                  <a:lnTo>
                    <a:pt x="320967" y="320040"/>
                  </a:lnTo>
                  <a:lnTo>
                    <a:pt x="320967" y="360680"/>
                  </a:lnTo>
                  <a:lnTo>
                    <a:pt x="200609" y="360680"/>
                  </a:lnTo>
                  <a:lnTo>
                    <a:pt x="200609" y="400723"/>
                  </a:lnTo>
                  <a:lnTo>
                    <a:pt x="160477" y="400723"/>
                  </a:lnTo>
                  <a:lnTo>
                    <a:pt x="160477" y="360680"/>
                  </a:lnTo>
                  <a:lnTo>
                    <a:pt x="40119" y="360680"/>
                  </a:lnTo>
                  <a:lnTo>
                    <a:pt x="40119" y="320484"/>
                  </a:lnTo>
                  <a:lnTo>
                    <a:pt x="80238" y="320484"/>
                  </a:lnTo>
                  <a:lnTo>
                    <a:pt x="80238" y="280365"/>
                  </a:lnTo>
                  <a:lnTo>
                    <a:pt x="40119" y="280365"/>
                  </a:lnTo>
                  <a:lnTo>
                    <a:pt x="40119" y="286092"/>
                  </a:lnTo>
                  <a:lnTo>
                    <a:pt x="40119" y="320040"/>
                  </a:lnTo>
                  <a:lnTo>
                    <a:pt x="0" y="320040"/>
                  </a:lnTo>
                  <a:lnTo>
                    <a:pt x="0" y="360680"/>
                  </a:lnTo>
                  <a:lnTo>
                    <a:pt x="0" y="401320"/>
                  </a:lnTo>
                  <a:lnTo>
                    <a:pt x="0" y="440690"/>
                  </a:lnTo>
                  <a:lnTo>
                    <a:pt x="120357" y="440690"/>
                  </a:lnTo>
                  <a:lnTo>
                    <a:pt x="120357" y="401320"/>
                  </a:lnTo>
                  <a:lnTo>
                    <a:pt x="160477" y="401320"/>
                  </a:lnTo>
                  <a:lnTo>
                    <a:pt x="160477" y="406463"/>
                  </a:lnTo>
                  <a:lnTo>
                    <a:pt x="160477" y="480974"/>
                  </a:lnTo>
                  <a:lnTo>
                    <a:pt x="120357" y="480974"/>
                  </a:lnTo>
                  <a:lnTo>
                    <a:pt x="120357" y="521093"/>
                  </a:lnTo>
                  <a:lnTo>
                    <a:pt x="80238" y="521093"/>
                  </a:lnTo>
                  <a:lnTo>
                    <a:pt x="80238" y="561213"/>
                  </a:lnTo>
                  <a:lnTo>
                    <a:pt x="160477" y="561213"/>
                  </a:lnTo>
                  <a:lnTo>
                    <a:pt x="160477" y="521093"/>
                  </a:lnTo>
                  <a:lnTo>
                    <a:pt x="200609" y="521093"/>
                  </a:lnTo>
                  <a:lnTo>
                    <a:pt x="200609" y="480974"/>
                  </a:lnTo>
                  <a:lnTo>
                    <a:pt x="240728" y="480974"/>
                  </a:lnTo>
                  <a:lnTo>
                    <a:pt x="240728" y="440855"/>
                  </a:lnTo>
                  <a:lnTo>
                    <a:pt x="200609" y="440855"/>
                  </a:lnTo>
                  <a:lnTo>
                    <a:pt x="200609" y="401320"/>
                  </a:lnTo>
                  <a:lnTo>
                    <a:pt x="280847" y="401320"/>
                  </a:lnTo>
                  <a:lnTo>
                    <a:pt x="280847" y="440690"/>
                  </a:lnTo>
                  <a:lnTo>
                    <a:pt x="280847" y="481330"/>
                  </a:lnTo>
                  <a:lnTo>
                    <a:pt x="280847" y="520700"/>
                  </a:lnTo>
                  <a:lnTo>
                    <a:pt x="320967" y="520700"/>
                  </a:lnTo>
                  <a:lnTo>
                    <a:pt x="320967" y="481330"/>
                  </a:lnTo>
                  <a:lnTo>
                    <a:pt x="361086" y="481330"/>
                  </a:lnTo>
                  <a:lnTo>
                    <a:pt x="361086" y="520700"/>
                  </a:lnTo>
                  <a:lnTo>
                    <a:pt x="320967" y="520700"/>
                  </a:lnTo>
                  <a:lnTo>
                    <a:pt x="320967" y="561340"/>
                  </a:lnTo>
                  <a:lnTo>
                    <a:pt x="320967" y="600710"/>
                  </a:lnTo>
                  <a:lnTo>
                    <a:pt x="280847" y="600710"/>
                  </a:lnTo>
                  <a:lnTo>
                    <a:pt x="280847" y="561213"/>
                  </a:lnTo>
                  <a:lnTo>
                    <a:pt x="240728" y="561213"/>
                  </a:lnTo>
                  <a:lnTo>
                    <a:pt x="240728" y="566940"/>
                  </a:lnTo>
                  <a:lnTo>
                    <a:pt x="240728" y="601332"/>
                  </a:lnTo>
                  <a:lnTo>
                    <a:pt x="280847" y="601332"/>
                  </a:lnTo>
                  <a:lnTo>
                    <a:pt x="280847" y="641350"/>
                  </a:lnTo>
                  <a:lnTo>
                    <a:pt x="361086" y="641350"/>
                  </a:lnTo>
                  <a:lnTo>
                    <a:pt x="361086" y="600710"/>
                  </a:lnTo>
                  <a:lnTo>
                    <a:pt x="361086" y="561340"/>
                  </a:lnTo>
                  <a:lnTo>
                    <a:pt x="401205" y="561340"/>
                  </a:lnTo>
                  <a:lnTo>
                    <a:pt x="401205" y="521093"/>
                  </a:lnTo>
                  <a:lnTo>
                    <a:pt x="441337" y="521093"/>
                  </a:lnTo>
                  <a:lnTo>
                    <a:pt x="441337" y="561213"/>
                  </a:lnTo>
                  <a:lnTo>
                    <a:pt x="561695" y="561213"/>
                  </a:lnTo>
                  <a:lnTo>
                    <a:pt x="561695" y="521093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6367" y="5079780"/>
              <a:ext cx="481965" cy="1323975"/>
            </a:xfrm>
            <a:custGeom>
              <a:avLst/>
              <a:gdLst/>
              <a:ahLst/>
              <a:cxnLst/>
              <a:rect l="l" t="t" r="r" b="b"/>
              <a:pathLst>
                <a:path w="481964" h="1323975">
                  <a:moveTo>
                    <a:pt x="40119" y="761822"/>
                  </a:moveTo>
                  <a:lnTo>
                    <a:pt x="0" y="761822"/>
                  </a:lnTo>
                  <a:lnTo>
                    <a:pt x="0" y="767549"/>
                  </a:lnTo>
                  <a:lnTo>
                    <a:pt x="0" y="801941"/>
                  </a:lnTo>
                  <a:lnTo>
                    <a:pt x="40119" y="801941"/>
                  </a:lnTo>
                  <a:lnTo>
                    <a:pt x="40119" y="761822"/>
                  </a:lnTo>
                  <a:close/>
                </a:path>
                <a:path w="481964" h="1323975">
                  <a:moveTo>
                    <a:pt x="40119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39370"/>
                  </a:lnTo>
                  <a:lnTo>
                    <a:pt x="40119" y="39370"/>
                  </a:lnTo>
                  <a:lnTo>
                    <a:pt x="40119" y="5080"/>
                  </a:lnTo>
                  <a:lnTo>
                    <a:pt x="40119" y="0"/>
                  </a:lnTo>
                  <a:close/>
                </a:path>
                <a:path w="481964" h="1323975">
                  <a:moveTo>
                    <a:pt x="80238" y="240245"/>
                  </a:moveTo>
                  <a:lnTo>
                    <a:pt x="40119" y="240245"/>
                  </a:lnTo>
                  <a:lnTo>
                    <a:pt x="40119" y="245973"/>
                  </a:lnTo>
                  <a:lnTo>
                    <a:pt x="40119" y="280365"/>
                  </a:lnTo>
                  <a:lnTo>
                    <a:pt x="80238" y="280365"/>
                  </a:lnTo>
                  <a:lnTo>
                    <a:pt x="80238" y="240245"/>
                  </a:lnTo>
                  <a:close/>
                </a:path>
                <a:path w="481964" h="1323975">
                  <a:moveTo>
                    <a:pt x="160489" y="842060"/>
                  </a:moveTo>
                  <a:lnTo>
                    <a:pt x="120357" y="842060"/>
                  </a:lnTo>
                  <a:lnTo>
                    <a:pt x="120357" y="847788"/>
                  </a:lnTo>
                  <a:lnTo>
                    <a:pt x="120357" y="882180"/>
                  </a:lnTo>
                  <a:lnTo>
                    <a:pt x="160489" y="882180"/>
                  </a:lnTo>
                  <a:lnTo>
                    <a:pt x="160489" y="842060"/>
                  </a:lnTo>
                  <a:close/>
                </a:path>
                <a:path w="481964" h="1323975">
                  <a:moveTo>
                    <a:pt x="160489" y="761822"/>
                  </a:moveTo>
                  <a:lnTo>
                    <a:pt x="80238" y="761822"/>
                  </a:lnTo>
                  <a:lnTo>
                    <a:pt x="80238" y="767549"/>
                  </a:lnTo>
                  <a:lnTo>
                    <a:pt x="80238" y="801941"/>
                  </a:lnTo>
                  <a:lnTo>
                    <a:pt x="160489" y="801941"/>
                  </a:lnTo>
                  <a:lnTo>
                    <a:pt x="160489" y="761822"/>
                  </a:lnTo>
                  <a:close/>
                </a:path>
                <a:path w="481964" h="1323975">
                  <a:moveTo>
                    <a:pt x="160489" y="200126"/>
                  </a:moveTo>
                  <a:lnTo>
                    <a:pt x="80238" y="200126"/>
                  </a:lnTo>
                  <a:lnTo>
                    <a:pt x="80238" y="205854"/>
                  </a:lnTo>
                  <a:lnTo>
                    <a:pt x="80238" y="240245"/>
                  </a:lnTo>
                  <a:lnTo>
                    <a:pt x="120357" y="240245"/>
                  </a:lnTo>
                  <a:lnTo>
                    <a:pt x="120357" y="280365"/>
                  </a:lnTo>
                  <a:lnTo>
                    <a:pt x="160489" y="280365"/>
                  </a:lnTo>
                  <a:lnTo>
                    <a:pt x="160489" y="200126"/>
                  </a:lnTo>
                  <a:close/>
                </a:path>
                <a:path w="481964" h="1323975">
                  <a:moveTo>
                    <a:pt x="160489" y="0"/>
                  </a:moveTo>
                  <a:lnTo>
                    <a:pt x="80238" y="0"/>
                  </a:lnTo>
                  <a:lnTo>
                    <a:pt x="80238" y="5080"/>
                  </a:lnTo>
                  <a:lnTo>
                    <a:pt x="80238" y="39370"/>
                  </a:lnTo>
                  <a:lnTo>
                    <a:pt x="160489" y="39370"/>
                  </a:lnTo>
                  <a:lnTo>
                    <a:pt x="160489" y="5080"/>
                  </a:lnTo>
                  <a:lnTo>
                    <a:pt x="160489" y="0"/>
                  </a:lnTo>
                  <a:close/>
                </a:path>
                <a:path w="481964" h="1323975">
                  <a:moveTo>
                    <a:pt x="240728" y="1042670"/>
                  </a:moveTo>
                  <a:lnTo>
                    <a:pt x="200609" y="1042670"/>
                  </a:lnTo>
                  <a:lnTo>
                    <a:pt x="200609" y="1048397"/>
                  </a:lnTo>
                  <a:lnTo>
                    <a:pt x="200609" y="1082789"/>
                  </a:lnTo>
                  <a:lnTo>
                    <a:pt x="240728" y="1082789"/>
                  </a:lnTo>
                  <a:lnTo>
                    <a:pt x="240728" y="1042670"/>
                  </a:lnTo>
                  <a:close/>
                </a:path>
                <a:path w="481964" h="1323975">
                  <a:moveTo>
                    <a:pt x="280847" y="1243279"/>
                  </a:moveTo>
                  <a:lnTo>
                    <a:pt x="240728" y="1243279"/>
                  </a:lnTo>
                  <a:lnTo>
                    <a:pt x="240728" y="1249006"/>
                  </a:lnTo>
                  <a:lnTo>
                    <a:pt x="240728" y="1283398"/>
                  </a:lnTo>
                  <a:lnTo>
                    <a:pt x="280847" y="1283398"/>
                  </a:lnTo>
                  <a:lnTo>
                    <a:pt x="280847" y="1243279"/>
                  </a:lnTo>
                  <a:close/>
                </a:path>
                <a:path w="481964" h="1323975">
                  <a:moveTo>
                    <a:pt x="280847" y="320040"/>
                  </a:moveTo>
                  <a:lnTo>
                    <a:pt x="160489" y="320040"/>
                  </a:lnTo>
                  <a:lnTo>
                    <a:pt x="160489" y="326390"/>
                  </a:lnTo>
                  <a:lnTo>
                    <a:pt x="160489" y="360680"/>
                  </a:lnTo>
                  <a:lnTo>
                    <a:pt x="160489" y="401320"/>
                  </a:lnTo>
                  <a:lnTo>
                    <a:pt x="120357" y="401320"/>
                  </a:lnTo>
                  <a:lnTo>
                    <a:pt x="120357" y="440690"/>
                  </a:lnTo>
                  <a:lnTo>
                    <a:pt x="200609" y="440690"/>
                  </a:lnTo>
                  <a:lnTo>
                    <a:pt x="200609" y="481330"/>
                  </a:lnTo>
                  <a:lnTo>
                    <a:pt x="240728" y="481330"/>
                  </a:lnTo>
                  <a:lnTo>
                    <a:pt x="240728" y="440690"/>
                  </a:lnTo>
                  <a:lnTo>
                    <a:pt x="280847" y="440690"/>
                  </a:lnTo>
                  <a:lnTo>
                    <a:pt x="280847" y="401320"/>
                  </a:lnTo>
                  <a:lnTo>
                    <a:pt x="240728" y="401320"/>
                  </a:lnTo>
                  <a:lnTo>
                    <a:pt x="240728" y="360680"/>
                  </a:lnTo>
                  <a:lnTo>
                    <a:pt x="280847" y="360680"/>
                  </a:lnTo>
                  <a:lnTo>
                    <a:pt x="280847" y="326390"/>
                  </a:lnTo>
                  <a:lnTo>
                    <a:pt x="280847" y="320040"/>
                  </a:lnTo>
                  <a:close/>
                </a:path>
                <a:path w="481964" h="1323975">
                  <a:moveTo>
                    <a:pt x="320967" y="721702"/>
                  </a:moveTo>
                  <a:lnTo>
                    <a:pt x="280847" y="721702"/>
                  </a:lnTo>
                  <a:lnTo>
                    <a:pt x="280847" y="727430"/>
                  </a:lnTo>
                  <a:lnTo>
                    <a:pt x="280847" y="761822"/>
                  </a:lnTo>
                  <a:lnTo>
                    <a:pt x="320967" y="761822"/>
                  </a:lnTo>
                  <a:lnTo>
                    <a:pt x="320967" y="721702"/>
                  </a:lnTo>
                  <a:close/>
                </a:path>
                <a:path w="481964" h="1323975">
                  <a:moveTo>
                    <a:pt x="361086" y="1243279"/>
                  </a:moveTo>
                  <a:lnTo>
                    <a:pt x="320967" y="1243279"/>
                  </a:lnTo>
                  <a:lnTo>
                    <a:pt x="320967" y="1249006"/>
                  </a:lnTo>
                  <a:lnTo>
                    <a:pt x="320967" y="1283398"/>
                  </a:lnTo>
                  <a:lnTo>
                    <a:pt x="361086" y="1283398"/>
                  </a:lnTo>
                  <a:lnTo>
                    <a:pt x="361086" y="1243279"/>
                  </a:lnTo>
                  <a:close/>
                </a:path>
                <a:path w="481964" h="1323975">
                  <a:moveTo>
                    <a:pt x="401205" y="80010"/>
                  </a:moveTo>
                  <a:lnTo>
                    <a:pt x="280847" y="80010"/>
                  </a:lnTo>
                  <a:lnTo>
                    <a:pt x="280847" y="85090"/>
                  </a:lnTo>
                  <a:lnTo>
                    <a:pt x="280847" y="200660"/>
                  </a:lnTo>
                  <a:lnTo>
                    <a:pt x="401205" y="200660"/>
                  </a:lnTo>
                  <a:lnTo>
                    <a:pt x="401205" y="85090"/>
                  </a:lnTo>
                  <a:lnTo>
                    <a:pt x="401205" y="80010"/>
                  </a:lnTo>
                  <a:close/>
                </a:path>
                <a:path w="481964" h="1323975">
                  <a:moveTo>
                    <a:pt x="441337" y="1283398"/>
                  </a:moveTo>
                  <a:lnTo>
                    <a:pt x="361086" y="1283398"/>
                  </a:lnTo>
                  <a:lnTo>
                    <a:pt x="361086" y="1289126"/>
                  </a:lnTo>
                  <a:lnTo>
                    <a:pt x="361086" y="1323517"/>
                  </a:lnTo>
                  <a:lnTo>
                    <a:pt x="441337" y="1323517"/>
                  </a:lnTo>
                  <a:lnTo>
                    <a:pt x="441337" y="1283398"/>
                  </a:lnTo>
                  <a:close/>
                </a:path>
                <a:path w="481964" h="1323975">
                  <a:moveTo>
                    <a:pt x="441337" y="561340"/>
                  </a:moveTo>
                  <a:lnTo>
                    <a:pt x="401205" y="561340"/>
                  </a:lnTo>
                  <a:lnTo>
                    <a:pt x="401205" y="527050"/>
                  </a:lnTo>
                  <a:lnTo>
                    <a:pt x="401205" y="520700"/>
                  </a:lnTo>
                  <a:lnTo>
                    <a:pt x="361086" y="520700"/>
                  </a:lnTo>
                  <a:lnTo>
                    <a:pt x="361086" y="527050"/>
                  </a:lnTo>
                  <a:lnTo>
                    <a:pt x="361086" y="561340"/>
                  </a:lnTo>
                  <a:lnTo>
                    <a:pt x="320967" y="561340"/>
                  </a:lnTo>
                  <a:lnTo>
                    <a:pt x="320967" y="600710"/>
                  </a:lnTo>
                  <a:lnTo>
                    <a:pt x="361086" y="600710"/>
                  </a:lnTo>
                  <a:lnTo>
                    <a:pt x="361086" y="641350"/>
                  </a:lnTo>
                  <a:lnTo>
                    <a:pt x="280847" y="641350"/>
                  </a:lnTo>
                  <a:lnTo>
                    <a:pt x="280847" y="600710"/>
                  </a:lnTo>
                  <a:lnTo>
                    <a:pt x="240728" y="600710"/>
                  </a:lnTo>
                  <a:lnTo>
                    <a:pt x="240728" y="641350"/>
                  </a:lnTo>
                  <a:lnTo>
                    <a:pt x="240728" y="681990"/>
                  </a:lnTo>
                  <a:lnTo>
                    <a:pt x="401205" y="681990"/>
                  </a:lnTo>
                  <a:lnTo>
                    <a:pt x="401205" y="641350"/>
                  </a:lnTo>
                  <a:lnTo>
                    <a:pt x="441337" y="641350"/>
                  </a:lnTo>
                  <a:lnTo>
                    <a:pt x="441337" y="600710"/>
                  </a:lnTo>
                  <a:lnTo>
                    <a:pt x="441337" y="561340"/>
                  </a:lnTo>
                  <a:close/>
                </a:path>
                <a:path w="481964" h="1323975">
                  <a:moveTo>
                    <a:pt x="481457" y="641451"/>
                  </a:moveTo>
                  <a:lnTo>
                    <a:pt x="441337" y="641451"/>
                  </a:lnTo>
                  <a:lnTo>
                    <a:pt x="441337" y="647192"/>
                  </a:lnTo>
                  <a:lnTo>
                    <a:pt x="441337" y="681570"/>
                  </a:lnTo>
                  <a:lnTo>
                    <a:pt x="481457" y="681570"/>
                  </a:lnTo>
                  <a:lnTo>
                    <a:pt x="481457" y="641451"/>
                  </a:lnTo>
                  <a:close/>
                </a:path>
                <a:path w="481964" h="1323975">
                  <a:moveTo>
                    <a:pt x="481457" y="521093"/>
                  </a:moveTo>
                  <a:lnTo>
                    <a:pt x="441337" y="521093"/>
                  </a:lnTo>
                  <a:lnTo>
                    <a:pt x="441337" y="526821"/>
                  </a:lnTo>
                  <a:lnTo>
                    <a:pt x="441337" y="561213"/>
                  </a:lnTo>
                  <a:lnTo>
                    <a:pt x="481457" y="561213"/>
                  </a:lnTo>
                  <a:lnTo>
                    <a:pt x="481457" y="521093"/>
                  </a:lnTo>
                  <a:close/>
                </a:path>
                <a:path w="481964" h="1323975">
                  <a:moveTo>
                    <a:pt x="481457" y="320040"/>
                  </a:moveTo>
                  <a:lnTo>
                    <a:pt x="361086" y="320040"/>
                  </a:lnTo>
                  <a:lnTo>
                    <a:pt x="361086" y="326390"/>
                  </a:lnTo>
                  <a:lnTo>
                    <a:pt x="361086" y="360603"/>
                  </a:lnTo>
                  <a:lnTo>
                    <a:pt x="320967" y="360603"/>
                  </a:lnTo>
                  <a:lnTo>
                    <a:pt x="320967" y="366344"/>
                  </a:lnTo>
                  <a:lnTo>
                    <a:pt x="320967" y="400723"/>
                  </a:lnTo>
                  <a:lnTo>
                    <a:pt x="361086" y="400723"/>
                  </a:lnTo>
                  <a:lnTo>
                    <a:pt x="361086" y="360680"/>
                  </a:lnTo>
                  <a:lnTo>
                    <a:pt x="401205" y="360680"/>
                  </a:lnTo>
                  <a:lnTo>
                    <a:pt x="401205" y="401320"/>
                  </a:lnTo>
                  <a:lnTo>
                    <a:pt x="401205" y="440690"/>
                  </a:lnTo>
                  <a:lnTo>
                    <a:pt x="320967" y="440690"/>
                  </a:lnTo>
                  <a:lnTo>
                    <a:pt x="320967" y="481330"/>
                  </a:lnTo>
                  <a:lnTo>
                    <a:pt x="320967" y="520700"/>
                  </a:lnTo>
                  <a:lnTo>
                    <a:pt x="361086" y="520700"/>
                  </a:lnTo>
                  <a:lnTo>
                    <a:pt x="361086" y="481330"/>
                  </a:lnTo>
                  <a:lnTo>
                    <a:pt x="401205" y="481330"/>
                  </a:lnTo>
                  <a:lnTo>
                    <a:pt x="401205" y="520700"/>
                  </a:lnTo>
                  <a:lnTo>
                    <a:pt x="441337" y="520700"/>
                  </a:lnTo>
                  <a:lnTo>
                    <a:pt x="441337" y="481330"/>
                  </a:lnTo>
                  <a:lnTo>
                    <a:pt x="481457" y="481330"/>
                  </a:lnTo>
                  <a:lnTo>
                    <a:pt x="481457" y="440690"/>
                  </a:lnTo>
                  <a:lnTo>
                    <a:pt x="441337" y="440690"/>
                  </a:lnTo>
                  <a:lnTo>
                    <a:pt x="441337" y="401320"/>
                  </a:lnTo>
                  <a:lnTo>
                    <a:pt x="481457" y="401320"/>
                  </a:lnTo>
                  <a:lnTo>
                    <a:pt x="481457" y="360680"/>
                  </a:lnTo>
                  <a:lnTo>
                    <a:pt x="481457" y="326390"/>
                  </a:lnTo>
                  <a:lnTo>
                    <a:pt x="481457" y="320040"/>
                  </a:lnTo>
                  <a:close/>
                </a:path>
                <a:path w="481964" h="1323975">
                  <a:moveTo>
                    <a:pt x="481457" y="0"/>
                  </a:moveTo>
                  <a:lnTo>
                    <a:pt x="200609" y="0"/>
                  </a:lnTo>
                  <a:lnTo>
                    <a:pt x="200609" y="39370"/>
                  </a:lnTo>
                  <a:lnTo>
                    <a:pt x="200609" y="240030"/>
                  </a:lnTo>
                  <a:lnTo>
                    <a:pt x="200609" y="280670"/>
                  </a:lnTo>
                  <a:lnTo>
                    <a:pt x="481457" y="280670"/>
                  </a:lnTo>
                  <a:lnTo>
                    <a:pt x="481457" y="240245"/>
                  </a:lnTo>
                  <a:lnTo>
                    <a:pt x="481457" y="240030"/>
                  </a:lnTo>
                  <a:lnTo>
                    <a:pt x="481457" y="39636"/>
                  </a:lnTo>
                  <a:lnTo>
                    <a:pt x="441337" y="39636"/>
                  </a:lnTo>
                  <a:lnTo>
                    <a:pt x="441337" y="240030"/>
                  </a:lnTo>
                  <a:lnTo>
                    <a:pt x="240728" y="240030"/>
                  </a:lnTo>
                  <a:lnTo>
                    <a:pt x="240728" y="39370"/>
                  </a:lnTo>
                  <a:lnTo>
                    <a:pt x="481457" y="39370"/>
                  </a:lnTo>
                  <a:lnTo>
                    <a:pt x="481457" y="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15903" y="3372870"/>
            <a:ext cx="1205230" cy="6223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200" b="1" spc="365" dirty="0">
                <a:solidFill>
                  <a:srgbClr val="FFFFFF"/>
                </a:solidFill>
                <a:latin typeface="Trebuchet MS"/>
                <a:cs typeface="Trebuchet MS"/>
              </a:rPr>
              <a:t>СГЭУ</a:t>
            </a:r>
            <a:endParaRPr sz="2200">
              <a:latin typeface="Trebuchet MS"/>
              <a:cs typeface="Trebuchet MS"/>
            </a:endParaRPr>
          </a:p>
          <a:p>
            <a:pPr marL="20320" marR="5080">
              <a:lnSpc>
                <a:spcPts val="680"/>
              </a:lnSpc>
              <a:spcBef>
                <a:spcPts val="2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Самарский</a:t>
            </a:r>
            <a:r>
              <a:rPr sz="6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государственный</a:t>
            </a:r>
            <a:r>
              <a:rPr sz="600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экономический</a:t>
            </a:r>
            <a:r>
              <a:rPr sz="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университет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65482" y="3377495"/>
            <a:ext cx="675005" cy="675005"/>
            <a:chOff x="1265482" y="3377495"/>
            <a:chExt cx="675005" cy="675005"/>
          </a:xfrm>
        </p:grpSpPr>
        <p:sp>
          <p:nvSpPr>
            <p:cNvPr id="35" name="object 35"/>
            <p:cNvSpPr/>
            <p:nvPr/>
          </p:nvSpPr>
          <p:spPr>
            <a:xfrm>
              <a:off x="1316671" y="3876231"/>
              <a:ext cx="572135" cy="176530"/>
            </a:xfrm>
            <a:custGeom>
              <a:avLst/>
              <a:gdLst/>
              <a:ahLst/>
              <a:cxnLst/>
              <a:rect l="l" t="t" r="r" b="b"/>
              <a:pathLst>
                <a:path w="572135" h="176529">
                  <a:moveTo>
                    <a:pt x="429825" y="0"/>
                  </a:moveTo>
                  <a:lnTo>
                    <a:pt x="414174" y="830"/>
                  </a:lnTo>
                  <a:lnTo>
                    <a:pt x="396350" y="2979"/>
                  </a:lnTo>
                  <a:lnTo>
                    <a:pt x="376818" y="6043"/>
                  </a:lnTo>
                  <a:lnTo>
                    <a:pt x="336232" y="13068"/>
                  </a:lnTo>
                  <a:lnTo>
                    <a:pt x="316979" y="16129"/>
                  </a:lnTo>
                  <a:lnTo>
                    <a:pt x="299424" y="18278"/>
                  </a:lnTo>
                  <a:lnTo>
                    <a:pt x="284612" y="18997"/>
                  </a:lnTo>
                  <a:lnTo>
                    <a:pt x="270420" y="18159"/>
                  </a:lnTo>
                  <a:lnTo>
                    <a:pt x="253674" y="16012"/>
                  </a:lnTo>
                  <a:lnTo>
                    <a:pt x="235332" y="13015"/>
                  </a:lnTo>
                  <a:lnTo>
                    <a:pt x="196577" y="6084"/>
                  </a:lnTo>
                  <a:lnTo>
                    <a:pt x="177896" y="3041"/>
                  </a:lnTo>
                  <a:lnTo>
                    <a:pt x="160842" y="883"/>
                  </a:lnTo>
                  <a:lnTo>
                    <a:pt x="144881" y="0"/>
                  </a:lnTo>
                  <a:lnTo>
                    <a:pt x="116821" y="1624"/>
                  </a:lnTo>
                  <a:lnTo>
                    <a:pt x="80733" y="5641"/>
                  </a:lnTo>
                  <a:lnTo>
                    <a:pt x="42978" y="10769"/>
                  </a:lnTo>
                  <a:lnTo>
                    <a:pt x="0" y="17273"/>
                  </a:lnTo>
                  <a:lnTo>
                    <a:pt x="28288" y="56057"/>
                  </a:lnTo>
                  <a:lnTo>
                    <a:pt x="61689" y="90384"/>
                  </a:lnTo>
                  <a:lnTo>
                    <a:pt x="99652" y="119705"/>
                  </a:lnTo>
                  <a:lnTo>
                    <a:pt x="141628" y="143469"/>
                  </a:lnTo>
                  <a:lnTo>
                    <a:pt x="187066" y="161125"/>
                  </a:lnTo>
                  <a:lnTo>
                    <a:pt x="235418" y="172122"/>
                  </a:lnTo>
                  <a:lnTo>
                    <a:pt x="286134" y="175910"/>
                  </a:lnTo>
                  <a:lnTo>
                    <a:pt x="336814" y="172128"/>
                  </a:lnTo>
                  <a:lnTo>
                    <a:pt x="385133" y="161147"/>
                  </a:lnTo>
                  <a:lnTo>
                    <a:pt x="430545" y="143517"/>
                  </a:lnTo>
                  <a:lnTo>
                    <a:pt x="472499" y="119788"/>
                  </a:lnTo>
                  <a:lnTo>
                    <a:pt x="510447" y="90507"/>
                  </a:lnTo>
                  <a:lnTo>
                    <a:pt x="543842" y="56224"/>
                  </a:lnTo>
                  <a:lnTo>
                    <a:pt x="572133" y="17489"/>
                  </a:lnTo>
                  <a:lnTo>
                    <a:pt x="527109" y="10530"/>
                  </a:lnTo>
                  <a:lnTo>
                    <a:pt x="490860" y="5507"/>
                  </a:lnTo>
                  <a:lnTo>
                    <a:pt x="456464" y="1583"/>
                  </a:lnTo>
                  <a:lnTo>
                    <a:pt x="429825" y="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65482" y="3377495"/>
              <a:ext cx="675005" cy="518159"/>
            </a:xfrm>
            <a:custGeom>
              <a:avLst/>
              <a:gdLst/>
              <a:ahLst/>
              <a:cxnLst/>
              <a:rect l="l" t="t" r="r" b="b"/>
              <a:pathLst>
                <a:path w="675005" h="518160">
                  <a:moveTo>
                    <a:pt x="337323" y="0"/>
                  </a:moveTo>
                  <a:lnTo>
                    <a:pt x="291550" y="3079"/>
                  </a:lnTo>
                  <a:lnTo>
                    <a:pt x="247648" y="12049"/>
                  </a:lnTo>
                  <a:lnTo>
                    <a:pt x="206021" y="26508"/>
                  </a:lnTo>
                  <a:lnTo>
                    <a:pt x="167069" y="46055"/>
                  </a:lnTo>
                  <a:lnTo>
                    <a:pt x="131194" y="70286"/>
                  </a:lnTo>
                  <a:lnTo>
                    <a:pt x="98799" y="98800"/>
                  </a:lnTo>
                  <a:lnTo>
                    <a:pt x="70285" y="131196"/>
                  </a:lnTo>
                  <a:lnTo>
                    <a:pt x="46054" y="167070"/>
                  </a:lnTo>
                  <a:lnTo>
                    <a:pt x="26508" y="206022"/>
                  </a:lnTo>
                  <a:lnTo>
                    <a:pt x="12049" y="247650"/>
                  </a:lnTo>
                  <a:lnTo>
                    <a:pt x="3079" y="291551"/>
                  </a:lnTo>
                  <a:lnTo>
                    <a:pt x="0" y="337323"/>
                  </a:lnTo>
                  <a:lnTo>
                    <a:pt x="3437" y="385645"/>
                  </a:lnTo>
                  <a:lnTo>
                    <a:pt x="13433" y="431848"/>
                  </a:lnTo>
                  <a:lnTo>
                    <a:pt x="29509" y="475460"/>
                  </a:lnTo>
                  <a:lnTo>
                    <a:pt x="51188" y="516009"/>
                  </a:lnTo>
                  <a:lnTo>
                    <a:pt x="94167" y="509506"/>
                  </a:lnTo>
                  <a:lnTo>
                    <a:pt x="131922" y="504378"/>
                  </a:lnTo>
                  <a:lnTo>
                    <a:pt x="168010" y="500360"/>
                  </a:lnTo>
                  <a:lnTo>
                    <a:pt x="196070" y="498736"/>
                  </a:lnTo>
                  <a:lnTo>
                    <a:pt x="212030" y="499620"/>
                  </a:lnTo>
                  <a:lnTo>
                    <a:pt x="229085" y="501778"/>
                  </a:lnTo>
                  <a:lnTo>
                    <a:pt x="247766" y="504821"/>
                  </a:lnTo>
                  <a:lnTo>
                    <a:pt x="286520" y="511752"/>
                  </a:lnTo>
                  <a:lnTo>
                    <a:pt x="304862" y="514750"/>
                  </a:lnTo>
                  <a:lnTo>
                    <a:pt x="321608" y="516896"/>
                  </a:lnTo>
                  <a:lnTo>
                    <a:pt x="335800" y="517734"/>
                  </a:lnTo>
                  <a:lnTo>
                    <a:pt x="350612" y="517015"/>
                  </a:lnTo>
                  <a:lnTo>
                    <a:pt x="368168" y="514865"/>
                  </a:lnTo>
                  <a:lnTo>
                    <a:pt x="387420" y="511804"/>
                  </a:lnTo>
                  <a:lnTo>
                    <a:pt x="428006" y="504779"/>
                  </a:lnTo>
                  <a:lnTo>
                    <a:pt x="447539" y="501714"/>
                  </a:lnTo>
                  <a:lnTo>
                    <a:pt x="465363" y="499565"/>
                  </a:lnTo>
                  <a:lnTo>
                    <a:pt x="481009" y="498736"/>
                  </a:lnTo>
                  <a:lnTo>
                    <a:pt x="507652" y="500320"/>
                  </a:lnTo>
                  <a:lnTo>
                    <a:pt x="542048" y="504244"/>
                  </a:lnTo>
                  <a:lnTo>
                    <a:pt x="578297" y="509267"/>
                  </a:lnTo>
                  <a:lnTo>
                    <a:pt x="623322" y="516229"/>
                  </a:lnTo>
                  <a:lnTo>
                    <a:pt x="645057" y="475638"/>
                  </a:lnTo>
                  <a:lnTo>
                    <a:pt x="661176" y="431973"/>
                  </a:lnTo>
                  <a:lnTo>
                    <a:pt x="671199" y="385710"/>
                  </a:lnTo>
                  <a:lnTo>
                    <a:pt x="674646" y="337323"/>
                  </a:lnTo>
                  <a:lnTo>
                    <a:pt x="671567" y="291551"/>
                  </a:lnTo>
                  <a:lnTo>
                    <a:pt x="662597" y="247650"/>
                  </a:lnTo>
                  <a:lnTo>
                    <a:pt x="648137" y="206022"/>
                  </a:lnTo>
                  <a:lnTo>
                    <a:pt x="628591" y="167070"/>
                  </a:lnTo>
                  <a:lnTo>
                    <a:pt x="604360" y="131196"/>
                  </a:lnTo>
                  <a:lnTo>
                    <a:pt x="575846" y="98800"/>
                  </a:lnTo>
                  <a:lnTo>
                    <a:pt x="543450" y="70286"/>
                  </a:lnTo>
                  <a:lnTo>
                    <a:pt x="507576" y="46055"/>
                  </a:lnTo>
                  <a:lnTo>
                    <a:pt x="468623" y="26508"/>
                  </a:lnTo>
                  <a:lnTo>
                    <a:pt x="426996" y="12049"/>
                  </a:lnTo>
                  <a:lnTo>
                    <a:pt x="383095" y="3079"/>
                  </a:lnTo>
                  <a:lnTo>
                    <a:pt x="337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4033" y="3903874"/>
              <a:ext cx="537845" cy="133350"/>
            </a:xfrm>
            <a:custGeom>
              <a:avLst/>
              <a:gdLst/>
              <a:ahLst/>
              <a:cxnLst/>
              <a:rect l="l" t="t" r="r" b="b"/>
              <a:pathLst>
                <a:path w="537844" h="133350">
                  <a:moveTo>
                    <a:pt x="447179" y="97256"/>
                  </a:moveTo>
                  <a:lnTo>
                    <a:pt x="428726" y="95618"/>
                  </a:lnTo>
                  <a:lnTo>
                    <a:pt x="413956" y="95008"/>
                  </a:lnTo>
                  <a:lnTo>
                    <a:pt x="398208" y="95834"/>
                  </a:lnTo>
                  <a:lnTo>
                    <a:pt x="380390" y="97993"/>
                  </a:lnTo>
                  <a:lnTo>
                    <a:pt x="360857" y="101053"/>
                  </a:lnTo>
                  <a:lnTo>
                    <a:pt x="320268" y="108077"/>
                  </a:lnTo>
                  <a:lnTo>
                    <a:pt x="301015" y="111137"/>
                  </a:lnTo>
                  <a:lnTo>
                    <a:pt x="283464" y="113284"/>
                  </a:lnTo>
                  <a:lnTo>
                    <a:pt x="268643" y="114007"/>
                  </a:lnTo>
                  <a:lnTo>
                    <a:pt x="254457" y="113169"/>
                  </a:lnTo>
                  <a:lnTo>
                    <a:pt x="237705" y="111023"/>
                  </a:lnTo>
                  <a:lnTo>
                    <a:pt x="219367" y="108026"/>
                  </a:lnTo>
                  <a:lnTo>
                    <a:pt x="180619" y="101092"/>
                  </a:lnTo>
                  <a:lnTo>
                    <a:pt x="161937" y="98056"/>
                  </a:lnTo>
                  <a:lnTo>
                    <a:pt x="144881" y="95897"/>
                  </a:lnTo>
                  <a:lnTo>
                    <a:pt x="129984" y="95008"/>
                  </a:lnTo>
                  <a:lnTo>
                    <a:pt x="121132" y="95199"/>
                  </a:lnTo>
                  <a:lnTo>
                    <a:pt x="112064" y="95719"/>
                  </a:lnTo>
                  <a:lnTo>
                    <a:pt x="90932" y="97612"/>
                  </a:lnTo>
                  <a:lnTo>
                    <a:pt x="105702" y="106299"/>
                  </a:lnTo>
                  <a:lnTo>
                    <a:pt x="120954" y="114223"/>
                  </a:lnTo>
                  <a:lnTo>
                    <a:pt x="126555" y="114007"/>
                  </a:lnTo>
                  <a:lnTo>
                    <a:pt x="143814" y="114884"/>
                  </a:lnTo>
                  <a:lnTo>
                    <a:pt x="160286" y="117030"/>
                  </a:lnTo>
                  <a:lnTo>
                    <a:pt x="178333" y="119989"/>
                  </a:lnTo>
                  <a:lnTo>
                    <a:pt x="216598" y="126834"/>
                  </a:lnTo>
                  <a:lnTo>
                    <a:pt x="235661" y="129921"/>
                  </a:lnTo>
                  <a:lnTo>
                    <a:pt x="253288" y="132143"/>
                  </a:lnTo>
                  <a:lnTo>
                    <a:pt x="268706" y="133007"/>
                  </a:lnTo>
                  <a:lnTo>
                    <a:pt x="284873" y="132168"/>
                  </a:lnTo>
                  <a:lnTo>
                    <a:pt x="303225" y="129959"/>
                  </a:lnTo>
                  <a:lnTo>
                    <a:pt x="323049" y="126847"/>
                  </a:lnTo>
                  <a:lnTo>
                    <a:pt x="363004" y="119964"/>
                  </a:lnTo>
                  <a:lnTo>
                    <a:pt x="381901" y="116979"/>
                  </a:lnTo>
                  <a:lnTo>
                    <a:pt x="399161" y="114846"/>
                  </a:lnTo>
                  <a:lnTo>
                    <a:pt x="413893" y="114007"/>
                  </a:lnTo>
                  <a:lnTo>
                    <a:pt x="416941" y="114046"/>
                  </a:lnTo>
                  <a:lnTo>
                    <a:pt x="432295" y="106032"/>
                  </a:lnTo>
                  <a:lnTo>
                    <a:pt x="447179" y="97256"/>
                  </a:lnTo>
                  <a:close/>
                </a:path>
                <a:path w="537844" h="133350">
                  <a:moveTo>
                    <a:pt x="500087" y="56438"/>
                  </a:moveTo>
                  <a:lnTo>
                    <a:pt x="475538" y="53098"/>
                  </a:lnTo>
                  <a:lnTo>
                    <a:pt x="451789" y="50241"/>
                  </a:lnTo>
                  <a:lnTo>
                    <a:pt x="430669" y="48260"/>
                  </a:lnTo>
                  <a:lnTo>
                    <a:pt x="413956" y="47510"/>
                  </a:lnTo>
                  <a:lnTo>
                    <a:pt x="398208" y="48336"/>
                  </a:lnTo>
                  <a:lnTo>
                    <a:pt x="380390" y="50482"/>
                  </a:lnTo>
                  <a:lnTo>
                    <a:pt x="360857" y="53555"/>
                  </a:lnTo>
                  <a:lnTo>
                    <a:pt x="320268" y="60579"/>
                  </a:lnTo>
                  <a:lnTo>
                    <a:pt x="301015" y="63639"/>
                  </a:lnTo>
                  <a:lnTo>
                    <a:pt x="283464" y="65786"/>
                  </a:lnTo>
                  <a:lnTo>
                    <a:pt x="268643" y="66509"/>
                  </a:lnTo>
                  <a:lnTo>
                    <a:pt x="254457" y="65671"/>
                  </a:lnTo>
                  <a:lnTo>
                    <a:pt x="237705" y="63525"/>
                  </a:lnTo>
                  <a:lnTo>
                    <a:pt x="219367" y="60528"/>
                  </a:lnTo>
                  <a:lnTo>
                    <a:pt x="180619" y="53594"/>
                  </a:lnTo>
                  <a:lnTo>
                    <a:pt x="161937" y="50546"/>
                  </a:lnTo>
                  <a:lnTo>
                    <a:pt x="144881" y="48387"/>
                  </a:lnTo>
                  <a:lnTo>
                    <a:pt x="129984" y="47510"/>
                  </a:lnTo>
                  <a:lnTo>
                    <a:pt x="111099" y="48285"/>
                  </a:lnTo>
                  <a:lnTo>
                    <a:pt x="88646" y="50355"/>
                  </a:lnTo>
                  <a:lnTo>
                    <a:pt x="63538" y="53301"/>
                  </a:lnTo>
                  <a:lnTo>
                    <a:pt x="37769" y="56743"/>
                  </a:lnTo>
                  <a:lnTo>
                    <a:pt x="43929" y="62534"/>
                  </a:lnTo>
                  <a:lnTo>
                    <a:pt x="50304" y="68084"/>
                  </a:lnTo>
                  <a:lnTo>
                    <a:pt x="56883" y="73406"/>
                  </a:lnTo>
                  <a:lnTo>
                    <a:pt x="78473" y="70700"/>
                  </a:lnTo>
                  <a:lnTo>
                    <a:pt x="98412" y="68516"/>
                  </a:lnTo>
                  <a:lnTo>
                    <a:pt x="115582" y="67043"/>
                  </a:lnTo>
                  <a:lnTo>
                    <a:pt x="128866" y="66509"/>
                  </a:lnTo>
                  <a:lnTo>
                    <a:pt x="143814" y="67386"/>
                  </a:lnTo>
                  <a:lnTo>
                    <a:pt x="160286" y="69519"/>
                  </a:lnTo>
                  <a:lnTo>
                    <a:pt x="178333" y="72478"/>
                  </a:lnTo>
                  <a:lnTo>
                    <a:pt x="216598" y="79324"/>
                  </a:lnTo>
                  <a:lnTo>
                    <a:pt x="235661" y="82423"/>
                  </a:lnTo>
                  <a:lnTo>
                    <a:pt x="253288" y="84645"/>
                  </a:lnTo>
                  <a:lnTo>
                    <a:pt x="268706" y="85509"/>
                  </a:lnTo>
                  <a:lnTo>
                    <a:pt x="284873" y="84670"/>
                  </a:lnTo>
                  <a:lnTo>
                    <a:pt x="303225" y="82448"/>
                  </a:lnTo>
                  <a:lnTo>
                    <a:pt x="323049" y="79349"/>
                  </a:lnTo>
                  <a:lnTo>
                    <a:pt x="363004" y="72453"/>
                  </a:lnTo>
                  <a:lnTo>
                    <a:pt x="381901" y="69469"/>
                  </a:lnTo>
                  <a:lnTo>
                    <a:pt x="399161" y="67335"/>
                  </a:lnTo>
                  <a:lnTo>
                    <a:pt x="413893" y="66509"/>
                  </a:lnTo>
                  <a:lnTo>
                    <a:pt x="426262" y="67017"/>
                  </a:lnTo>
                  <a:lnTo>
                    <a:pt x="442175" y="68414"/>
                  </a:lnTo>
                  <a:lnTo>
                    <a:pt x="460756" y="70510"/>
                  </a:lnTo>
                  <a:lnTo>
                    <a:pt x="481025" y="73113"/>
                  </a:lnTo>
                  <a:lnTo>
                    <a:pt x="487578" y="67792"/>
                  </a:lnTo>
                  <a:lnTo>
                    <a:pt x="493941" y="62230"/>
                  </a:lnTo>
                  <a:lnTo>
                    <a:pt x="500087" y="56438"/>
                  </a:lnTo>
                  <a:close/>
                </a:path>
                <a:path w="537844" h="133350">
                  <a:moveTo>
                    <a:pt x="537705" y="14554"/>
                  </a:moveTo>
                  <a:lnTo>
                    <a:pt x="506120" y="9804"/>
                  </a:lnTo>
                  <a:lnTo>
                    <a:pt x="471462" y="5067"/>
                  </a:lnTo>
                  <a:lnTo>
                    <a:pt x="439026" y="1447"/>
                  </a:lnTo>
                  <a:lnTo>
                    <a:pt x="413956" y="0"/>
                  </a:lnTo>
                  <a:lnTo>
                    <a:pt x="398208" y="838"/>
                  </a:lnTo>
                  <a:lnTo>
                    <a:pt x="380390" y="2984"/>
                  </a:lnTo>
                  <a:lnTo>
                    <a:pt x="360857" y="6045"/>
                  </a:lnTo>
                  <a:lnTo>
                    <a:pt x="320268" y="13068"/>
                  </a:lnTo>
                  <a:lnTo>
                    <a:pt x="301015" y="16129"/>
                  </a:lnTo>
                  <a:lnTo>
                    <a:pt x="283464" y="18275"/>
                  </a:lnTo>
                  <a:lnTo>
                    <a:pt x="268643" y="18999"/>
                  </a:lnTo>
                  <a:lnTo>
                    <a:pt x="254457" y="18161"/>
                  </a:lnTo>
                  <a:lnTo>
                    <a:pt x="237705" y="16014"/>
                  </a:lnTo>
                  <a:lnTo>
                    <a:pt x="219367" y="13017"/>
                  </a:lnTo>
                  <a:lnTo>
                    <a:pt x="180619" y="6083"/>
                  </a:lnTo>
                  <a:lnTo>
                    <a:pt x="161937" y="3048"/>
                  </a:lnTo>
                  <a:lnTo>
                    <a:pt x="144881" y="889"/>
                  </a:lnTo>
                  <a:lnTo>
                    <a:pt x="129984" y="0"/>
                  </a:lnTo>
                  <a:lnTo>
                    <a:pt x="102539" y="1473"/>
                  </a:lnTo>
                  <a:lnTo>
                    <a:pt x="68630" y="5168"/>
                  </a:lnTo>
                  <a:lnTo>
                    <a:pt x="32639" y="9969"/>
                  </a:lnTo>
                  <a:lnTo>
                    <a:pt x="0" y="14795"/>
                  </a:lnTo>
                  <a:lnTo>
                    <a:pt x="4445" y="20637"/>
                  </a:lnTo>
                  <a:lnTo>
                    <a:pt x="13868" y="31889"/>
                  </a:lnTo>
                  <a:lnTo>
                    <a:pt x="46367" y="27305"/>
                  </a:lnTo>
                  <a:lnTo>
                    <a:pt x="78828" y="23164"/>
                  </a:lnTo>
                  <a:lnTo>
                    <a:pt x="107556" y="20154"/>
                  </a:lnTo>
                  <a:lnTo>
                    <a:pt x="128866" y="18999"/>
                  </a:lnTo>
                  <a:lnTo>
                    <a:pt x="143814" y="19875"/>
                  </a:lnTo>
                  <a:lnTo>
                    <a:pt x="160286" y="22021"/>
                  </a:lnTo>
                  <a:lnTo>
                    <a:pt x="178333" y="24980"/>
                  </a:lnTo>
                  <a:lnTo>
                    <a:pt x="216598" y="31826"/>
                  </a:lnTo>
                  <a:lnTo>
                    <a:pt x="235661" y="34912"/>
                  </a:lnTo>
                  <a:lnTo>
                    <a:pt x="253288" y="37134"/>
                  </a:lnTo>
                  <a:lnTo>
                    <a:pt x="268706" y="38011"/>
                  </a:lnTo>
                  <a:lnTo>
                    <a:pt x="284873" y="37160"/>
                  </a:lnTo>
                  <a:lnTo>
                    <a:pt x="303225" y="34950"/>
                  </a:lnTo>
                  <a:lnTo>
                    <a:pt x="323049" y="31851"/>
                  </a:lnTo>
                  <a:lnTo>
                    <a:pt x="363004" y="24955"/>
                  </a:lnTo>
                  <a:lnTo>
                    <a:pt x="381901" y="21971"/>
                  </a:lnTo>
                  <a:lnTo>
                    <a:pt x="399161" y="19837"/>
                  </a:lnTo>
                  <a:lnTo>
                    <a:pt x="413893" y="18999"/>
                  </a:lnTo>
                  <a:lnTo>
                    <a:pt x="434073" y="20142"/>
                  </a:lnTo>
                  <a:lnTo>
                    <a:pt x="461391" y="23088"/>
                  </a:lnTo>
                  <a:lnTo>
                    <a:pt x="492480" y="27178"/>
                  </a:lnTo>
                  <a:lnTo>
                    <a:pt x="523824" y="31711"/>
                  </a:lnTo>
                  <a:lnTo>
                    <a:pt x="528637" y="26149"/>
                  </a:lnTo>
                  <a:lnTo>
                    <a:pt x="537705" y="14554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4033" y="3903874"/>
              <a:ext cx="537845" cy="133350"/>
            </a:xfrm>
            <a:custGeom>
              <a:avLst/>
              <a:gdLst/>
              <a:ahLst/>
              <a:cxnLst/>
              <a:rect l="l" t="t" r="r" b="b"/>
              <a:pathLst>
                <a:path w="537844" h="133350">
                  <a:moveTo>
                    <a:pt x="447179" y="97256"/>
                  </a:moveTo>
                  <a:lnTo>
                    <a:pt x="428726" y="95618"/>
                  </a:lnTo>
                  <a:lnTo>
                    <a:pt x="413956" y="95008"/>
                  </a:lnTo>
                  <a:lnTo>
                    <a:pt x="398208" y="95834"/>
                  </a:lnTo>
                  <a:lnTo>
                    <a:pt x="380390" y="97993"/>
                  </a:lnTo>
                  <a:lnTo>
                    <a:pt x="360857" y="101053"/>
                  </a:lnTo>
                  <a:lnTo>
                    <a:pt x="320268" y="108077"/>
                  </a:lnTo>
                  <a:lnTo>
                    <a:pt x="301015" y="111137"/>
                  </a:lnTo>
                  <a:lnTo>
                    <a:pt x="283464" y="113284"/>
                  </a:lnTo>
                  <a:lnTo>
                    <a:pt x="268643" y="114007"/>
                  </a:lnTo>
                  <a:lnTo>
                    <a:pt x="254457" y="113169"/>
                  </a:lnTo>
                  <a:lnTo>
                    <a:pt x="237705" y="111023"/>
                  </a:lnTo>
                  <a:lnTo>
                    <a:pt x="219367" y="108026"/>
                  </a:lnTo>
                  <a:lnTo>
                    <a:pt x="180619" y="101092"/>
                  </a:lnTo>
                  <a:lnTo>
                    <a:pt x="161937" y="98056"/>
                  </a:lnTo>
                  <a:lnTo>
                    <a:pt x="144881" y="95897"/>
                  </a:lnTo>
                  <a:lnTo>
                    <a:pt x="129984" y="95008"/>
                  </a:lnTo>
                  <a:lnTo>
                    <a:pt x="121132" y="95199"/>
                  </a:lnTo>
                  <a:lnTo>
                    <a:pt x="112064" y="95719"/>
                  </a:lnTo>
                  <a:lnTo>
                    <a:pt x="90932" y="97612"/>
                  </a:lnTo>
                  <a:lnTo>
                    <a:pt x="105702" y="106299"/>
                  </a:lnTo>
                  <a:lnTo>
                    <a:pt x="120954" y="114223"/>
                  </a:lnTo>
                  <a:lnTo>
                    <a:pt x="126555" y="114007"/>
                  </a:lnTo>
                  <a:lnTo>
                    <a:pt x="143814" y="114884"/>
                  </a:lnTo>
                  <a:lnTo>
                    <a:pt x="160286" y="117030"/>
                  </a:lnTo>
                  <a:lnTo>
                    <a:pt x="178333" y="119989"/>
                  </a:lnTo>
                  <a:lnTo>
                    <a:pt x="216598" y="126834"/>
                  </a:lnTo>
                  <a:lnTo>
                    <a:pt x="235661" y="129921"/>
                  </a:lnTo>
                  <a:lnTo>
                    <a:pt x="253288" y="132143"/>
                  </a:lnTo>
                  <a:lnTo>
                    <a:pt x="268706" y="133007"/>
                  </a:lnTo>
                  <a:lnTo>
                    <a:pt x="284873" y="132168"/>
                  </a:lnTo>
                  <a:lnTo>
                    <a:pt x="303225" y="129959"/>
                  </a:lnTo>
                  <a:lnTo>
                    <a:pt x="323049" y="126847"/>
                  </a:lnTo>
                  <a:lnTo>
                    <a:pt x="363004" y="119964"/>
                  </a:lnTo>
                  <a:lnTo>
                    <a:pt x="381901" y="116979"/>
                  </a:lnTo>
                  <a:lnTo>
                    <a:pt x="399161" y="114846"/>
                  </a:lnTo>
                  <a:lnTo>
                    <a:pt x="413893" y="114007"/>
                  </a:lnTo>
                  <a:lnTo>
                    <a:pt x="416941" y="114046"/>
                  </a:lnTo>
                  <a:lnTo>
                    <a:pt x="432295" y="106032"/>
                  </a:lnTo>
                  <a:lnTo>
                    <a:pt x="447179" y="97256"/>
                  </a:lnTo>
                  <a:close/>
                </a:path>
                <a:path w="537844" h="133350">
                  <a:moveTo>
                    <a:pt x="500087" y="56438"/>
                  </a:moveTo>
                  <a:lnTo>
                    <a:pt x="475538" y="53098"/>
                  </a:lnTo>
                  <a:lnTo>
                    <a:pt x="451789" y="50241"/>
                  </a:lnTo>
                  <a:lnTo>
                    <a:pt x="430669" y="48260"/>
                  </a:lnTo>
                  <a:lnTo>
                    <a:pt x="413956" y="47510"/>
                  </a:lnTo>
                  <a:lnTo>
                    <a:pt x="398208" y="48336"/>
                  </a:lnTo>
                  <a:lnTo>
                    <a:pt x="380390" y="50482"/>
                  </a:lnTo>
                  <a:lnTo>
                    <a:pt x="360857" y="53555"/>
                  </a:lnTo>
                  <a:lnTo>
                    <a:pt x="320268" y="60579"/>
                  </a:lnTo>
                  <a:lnTo>
                    <a:pt x="301015" y="63639"/>
                  </a:lnTo>
                  <a:lnTo>
                    <a:pt x="283464" y="65786"/>
                  </a:lnTo>
                  <a:lnTo>
                    <a:pt x="268643" y="66509"/>
                  </a:lnTo>
                  <a:lnTo>
                    <a:pt x="254457" y="65671"/>
                  </a:lnTo>
                  <a:lnTo>
                    <a:pt x="237705" y="63525"/>
                  </a:lnTo>
                  <a:lnTo>
                    <a:pt x="219367" y="60528"/>
                  </a:lnTo>
                  <a:lnTo>
                    <a:pt x="180619" y="53594"/>
                  </a:lnTo>
                  <a:lnTo>
                    <a:pt x="161937" y="50546"/>
                  </a:lnTo>
                  <a:lnTo>
                    <a:pt x="144881" y="48387"/>
                  </a:lnTo>
                  <a:lnTo>
                    <a:pt x="129984" y="47510"/>
                  </a:lnTo>
                  <a:lnTo>
                    <a:pt x="111099" y="48285"/>
                  </a:lnTo>
                  <a:lnTo>
                    <a:pt x="88646" y="50355"/>
                  </a:lnTo>
                  <a:lnTo>
                    <a:pt x="63538" y="53301"/>
                  </a:lnTo>
                  <a:lnTo>
                    <a:pt x="37769" y="56743"/>
                  </a:lnTo>
                  <a:lnTo>
                    <a:pt x="43929" y="62534"/>
                  </a:lnTo>
                  <a:lnTo>
                    <a:pt x="50304" y="68084"/>
                  </a:lnTo>
                  <a:lnTo>
                    <a:pt x="56883" y="73406"/>
                  </a:lnTo>
                  <a:lnTo>
                    <a:pt x="78473" y="70700"/>
                  </a:lnTo>
                  <a:lnTo>
                    <a:pt x="98412" y="68516"/>
                  </a:lnTo>
                  <a:lnTo>
                    <a:pt x="115582" y="67043"/>
                  </a:lnTo>
                  <a:lnTo>
                    <a:pt x="128866" y="66509"/>
                  </a:lnTo>
                  <a:lnTo>
                    <a:pt x="143814" y="67386"/>
                  </a:lnTo>
                  <a:lnTo>
                    <a:pt x="160286" y="69519"/>
                  </a:lnTo>
                  <a:lnTo>
                    <a:pt x="178333" y="72478"/>
                  </a:lnTo>
                  <a:lnTo>
                    <a:pt x="216598" y="79324"/>
                  </a:lnTo>
                  <a:lnTo>
                    <a:pt x="235661" y="82423"/>
                  </a:lnTo>
                  <a:lnTo>
                    <a:pt x="253288" y="84645"/>
                  </a:lnTo>
                  <a:lnTo>
                    <a:pt x="268706" y="85509"/>
                  </a:lnTo>
                  <a:lnTo>
                    <a:pt x="284873" y="84670"/>
                  </a:lnTo>
                  <a:lnTo>
                    <a:pt x="303225" y="82448"/>
                  </a:lnTo>
                  <a:lnTo>
                    <a:pt x="323049" y="79349"/>
                  </a:lnTo>
                  <a:lnTo>
                    <a:pt x="363004" y="72453"/>
                  </a:lnTo>
                  <a:lnTo>
                    <a:pt x="381901" y="69469"/>
                  </a:lnTo>
                  <a:lnTo>
                    <a:pt x="399161" y="67335"/>
                  </a:lnTo>
                  <a:lnTo>
                    <a:pt x="413893" y="66509"/>
                  </a:lnTo>
                  <a:lnTo>
                    <a:pt x="426262" y="67017"/>
                  </a:lnTo>
                  <a:lnTo>
                    <a:pt x="442163" y="68414"/>
                  </a:lnTo>
                  <a:lnTo>
                    <a:pt x="460756" y="70510"/>
                  </a:lnTo>
                  <a:lnTo>
                    <a:pt x="481012" y="73113"/>
                  </a:lnTo>
                  <a:lnTo>
                    <a:pt x="487578" y="67792"/>
                  </a:lnTo>
                  <a:lnTo>
                    <a:pt x="493941" y="62230"/>
                  </a:lnTo>
                  <a:lnTo>
                    <a:pt x="500087" y="56438"/>
                  </a:lnTo>
                  <a:close/>
                </a:path>
                <a:path w="537844" h="133350">
                  <a:moveTo>
                    <a:pt x="537705" y="14554"/>
                  </a:moveTo>
                  <a:lnTo>
                    <a:pt x="506120" y="9804"/>
                  </a:lnTo>
                  <a:lnTo>
                    <a:pt x="471474" y="5067"/>
                  </a:lnTo>
                  <a:lnTo>
                    <a:pt x="439026" y="1447"/>
                  </a:lnTo>
                  <a:lnTo>
                    <a:pt x="413956" y="0"/>
                  </a:lnTo>
                  <a:lnTo>
                    <a:pt x="398208" y="838"/>
                  </a:lnTo>
                  <a:lnTo>
                    <a:pt x="380390" y="2984"/>
                  </a:lnTo>
                  <a:lnTo>
                    <a:pt x="360857" y="6045"/>
                  </a:lnTo>
                  <a:lnTo>
                    <a:pt x="320268" y="13068"/>
                  </a:lnTo>
                  <a:lnTo>
                    <a:pt x="301015" y="16129"/>
                  </a:lnTo>
                  <a:lnTo>
                    <a:pt x="283464" y="18275"/>
                  </a:lnTo>
                  <a:lnTo>
                    <a:pt x="268643" y="18999"/>
                  </a:lnTo>
                  <a:lnTo>
                    <a:pt x="254457" y="18161"/>
                  </a:lnTo>
                  <a:lnTo>
                    <a:pt x="237705" y="16014"/>
                  </a:lnTo>
                  <a:lnTo>
                    <a:pt x="219367" y="13017"/>
                  </a:lnTo>
                  <a:lnTo>
                    <a:pt x="180619" y="6083"/>
                  </a:lnTo>
                  <a:lnTo>
                    <a:pt x="161937" y="3048"/>
                  </a:lnTo>
                  <a:lnTo>
                    <a:pt x="144881" y="889"/>
                  </a:lnTo>
                  <a:lnTo>
                    <a:pt x="129984" y="0"/>
                  </a:lnTo>
                  <a:lnTo>
                    <a:pt x="102539" y="1473"/>
                  </a:lnTo>
                  <a:lnTo>
                    <a:pt x="68630" y="5168"/>
                  </a:lnTo>
                  <a:lnTo>
                    <a:pt x="32639" y="9969"/>
                  </a:lnTo>
                  <a:lnTo>
                    <a:pt x="0" y="14795"/>
                  </a:lnTo>
                  <a:lnTo>
                    <a:pt x="9055" y="26352"/>
                  </a:lnTo>
                  <a:lnTo>
                    <a:pt x="13868" y="31889"/>
                  </a:lnTo>
                  <a:lnTo>
                    <a:pt x="46367" y="27305"/>
                  </a:lnTo>
                  <a:lnTo>
                    <a:pt x="78828" y="23164"/>
                  </a:lnTo>
                  <a:lnTo>
                    <a:pt x="107556" y="20154"/>
                  </a:lnTo>
                  <a:lnTo>
                    <a:pt x="128866" y="18999"/>
                  </a:lnTo>
                  <a:lnTo>
                    <a:pt x="143814" y="19875"/>
                  </a:lnTo>
                  <a:lnTo>
                    <a:pt x="160286" y="22021"/>
                  </a:lnTo>
                  <a:lnTo>
                    <a:pt x="178333" y="24980"/>
                  </a:lnTo>
                  <a:lnTo>
                    <a:pt x="216598" y="31826"/>
                  </a:lnTo>
                  <a:lnTo>
                    <a:pt x="235661" y="34912"/>
                  </a:lnTo>
                  <a:lnTo>
                    <a:pt x="253288" y="37134"/>
                  </a:lnTo>
                  <a:lnTo>
                    <a:pt x="268706" y="38011"/>
                  </a:lnTo>
                  <a:lnTo>
                    <a:pt x="284873" y="37160"/>
                  </a:lnTo>
                  <a:lnTo>
                    <a:pt x="303225" y="34950"/>
                  </a:lnTo>
                  <a:lnTo>
                    <a:pt x="323049" y="31851"/>
                  </a:lnTo>
                  <a:lnTo>
                    <a:pt x="363004" y="24955"/>
                  </a:lnTo>
                  <a:lnTo>
                    <a:pt x="381901" y="21971"/>
                  </a:lnTo>
                  <a:lnTo>
                    <a:pt x="399161" y="19837"/>
                  </a:lnTo>
                  <a:lnTo>
                    <a:pt x="413893" y="18999"/>
                  </a:lnTo>
                  <a:lnTo>
                    <a:pt x="434073" y="20142"/>
                  </a:lnTo>
                  <a:lnTo>
                    <a:pt x="461391" y="23088"/>
                  </a:lnTo>
                  <a:lnTo>
                    <a:pt x="492480" y="27178"/>
                  </a:lnTo>
                  <a:lnTo>
                    <a:pt x="523824" y="31711"/>
                  </a:lnTo>
                  <a:lnTo>
                    <a:pt x="528637" y="26149"/>
                  </a:lnTo>
                  <a:lnTo>
                    <a:pt x="537705" y="14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6098" y="3430951"/>
              <a:ext cx="537210" cy="460375"/>
            </a:xfrm>
            <a:custGeom>
              <a:avLst/>
              <a:gdLst/>
              <a:ahLst/>
              <a:cxnLst/>
              <a:rect l="l" t="t" r="r" b="b"/>
              <a:pathLst>
                <a:path w="537210" h="460375">
                  <a:moveTo>
                    <a:pt x="453859" y="452678"/>
                  </a:moveTo>
                  <a:lnTo>
                    <a:pt x="421665" y="416191"/>
                  </a:lnTo>
                  <a:lnTo>
                    <a:pt x="378218" y="415213"/>
                  </a:lnTo>
                  <a:lnTo>
                    <a:pt x="327914" y="411746"/>
                  </a:lnTo>
                  <a:lnTo>
                    <a:pt x="274840" y="404723"/>
                  </a:lnTo>
                  <a:lnTo>
                    <a:pt x="223113" y="393128"/>
                  </a:lnTo>
                  <a:lnTo>
                    <a:pt x="220751" y="392252"/>
                  </a:lnTo>
                  <a:lnTo>
                    <a:pt x="220002" y="335775"/>
                  </a:lnTo>
                  <a:lnTo>
                    <a:pt x="230492" y="343916"/>
                  </a:lnTo>
                  <a:lnTo>
                    <a:pt x="270700" y="369887"/>
                  </a:lnTo>
                  <a:lnTo>
                    <a:pt x="316128" y="394220"/>
                  </a:lnTo>
                  <a:lnTo>
                    <a:pt x="345236" y="394182"/>
                  </a:lnTo>
                  <a:lnTo>
                    <a:pt x="305384" y="365772"/>
                  </a:lnTo>
                  <a:lnTo>
                    <a:pt x="273075" y="335140"/>
                  </a:lnTo>
                  <a:lnTo>
                    <a:pt x="248424" y="303009"/>
                  </a:lnTo>
                  <a:lnTo>
                    <a:pt x="231521" y="270141"/>
                  </a:lnTo>
                  <a:lnTo>
                    <a:pt x="222504" y="237248"/>
                  </a:lnTo>
                  <a:lnTo>
                    <a:pt x="221462" y="205079"/>
                  </a:lnTo>
                  <a:lnTo>
                    <a:pt x="228511" y="174358"/>
                  </a:lnTo>
                  <a:lnTo>
                    <a:pt x="267309" y="120205"/>
                  </a:lnTo>
                  <a:lnTo>
                    <a:pt x="299275" y="98247"/>
                  </a:lnTo>
                  <a:lnTo>
                    <a:pt x="339763" y="80683"/>
                  </a:lnTo>
                  <a:lnTo>
                    <a:pt x="388874" y="68237"/>
                  </a:lnTo>
                  <a:lnTo>
                    <a:pt x="388899" y="60731"/>
                  </a:lnTo>
                  <a:lnTo>
                    <a:pt x="379298" y="58534"/>
                  </a:lnTo>
                  <a:lnTo>
                    <a:pt x="325183" y="48171"/>
                  </a:lnTo>
                  <a:lnTo>
                    <a:pt x="277139" y="43332"/>
                  </a:lnTo>
                  <a:lnTo>
                    <a:pt x="234861" y="43561"/>
                  </a:lnTo>
                  <a:lnTo>
                    <a:pt x="216192" y="46050"/>
                  </a:lnTo>
                  <a:lnTo>
                    <a:pt x="215595" y="0"/>
                  </a:lnTo>
                  <a:lnTo>
                    <a:pt x="211124" y="0"/>
                  </a:lnTo>
                  <a:lnTo>
                    <a:pt x="210502" y="46812"/>
                  </a:lnTo>
                  <a:lnTo>
                    <a:pt x="198348" y="48425"/>
                  </a:lnTo>
                  <a:lnTo>
                    <a:pt x="142405" y="70408"/>
                  </a:lnTo>
                  <a:lnTo>
                    <a:pt x="109042" y="105956"/>
                  </a:lnTo>
                  <a:lnTo>
                    <a:pt x="97955" y="151701"/>
                  </a:lnTo>
                  <a:lnTo>
                    <a:pt x="100685" y="177355"/>
                  </a:lnTo>
                  <a:lnTo>
                    <a:pt x="122478" y="232143"/>
                  </a:lnTo>
                  <a:lnTo>
                    <a:pt x="165849" y="288785"/>
                  </a:lnTo>
                  <a:lnTo>
                    <a:pt x="195529" y="316750"/>
                  </a:lnTo>
                  <a:lnTo>
                    <a:pt x="206832" y="325539"/>
                  </a:lnTo>
                  <a:lnTo>
                    <a:pt x="206032" y="386765"/>
                  </a:lnTo>
                  <a:lnTo>
                    <a:pt x="140119" y="351955"/>
                  </a:lnTo>
                  <a:lnTo>
                    <a:pt x="112268" y="308787"/>
                  </a:lnTo>
                  <a:lnTo>
                    <a:pt x="94996" y="237388"/>
                  </a:lnTo>
                  <a:lnTo>
                    <a:pt x="89611" y="219951"/>
                  </a:lnTo>
                  <a:lnTo>
                    <a:pt x="55689" y="186880"/>
                  </a:lnTo>
                  <a:lnTo>
                    <a:pt x="43764" y="185293"/>
                  </a:lnTo>
                  <a:lnTo>
                    <a:pt x="31280" y="186105"/>
                  </a:lnTo>
                  <a:lnTo>
                    <a:pt x="14605" y="263207"/>
                  </a:lnTo>
                  <a:lnTo>
                    <a:pt x="36753" y="263105"/>
                  </a:lnTo>
                  <a:lnTo>
                    <a:pt x="37477" y="256895"/>
                  </a:lnTo>
                  <a:lnTo>
                    <a:pt x="38836" y="248970"/>
                  </a:lnTo>
                  <a:lnTo>
                    <a:pt x="50647" y="241706"/>
                  </a:lnTo>
                  <a:lnTo>
                    <a:pt x="58331" y="246049"/>
                  </a:lnTo>
                  <a:lnTo>
                    <a:pt x="62179" y="254469"/>
                  </a:lnTo>
                  <a:lnTo>
                    <a:pt x="61480" y="259689"/>
                  </a:lnTo>
                  <a:lnTo>
                    <a:pt x="59283" y="266026"/>
                  </a:lnTo>
                  <a:lnTo>
                    <a:pt x="48691" y="284149"/>
                  </a:lnTo>
                  <a:lnTo>
                    <a:pt x="32029" y="305663"/>
                  </a:lnTo>
                  <a:lnTo>
                    <a:pt x="15443" y="329006"/>
                  </a:lnTo>
                  <a:lnTo>
                    <a:pt x="5080" y="352602"/>
                  </a:lnTo>
                  <a:lnTo>
                    <a:pt x="0" y="375627"/>
                  </a:lnTo>
                  <a:lnTo>
                    <a:pt x="2286" y="400291"/>
                  </a:lnTo>
                  <a:lnTo>
                    <a:pt x="12763" y="423811"/>
                  </a:lnTo>
                  <a:lnTo>
                    <a:pt x="32245" y="443357"/>
                  </a:lnTo>
                  <a:lnTo>
                    <a:pt x="50634" y="441807"/>
                  </a:lnTo>
                  <a:lnTo>
                    <a:pt x="65443" y="441236"/>
                  </a:lnTo>
                  <a:lnTo>
                    <a:pt x="81407" y="442125"/>
                  </a:lnTo>
                  <a:lnTo>
                    <a:pt x="98463" y="444284"/>
                  </a:lnTo>
                  <a:lnTo>
                    <a:pt x="117144" y="447319"/>
                  </a:lnTo>
                  <a:lnTo>
                    <a:pt x="155892" y="454253"/>
                  </a:lnTo>
                  <a:lnTo>
                    <a:pt x="174244" y="457250"/>
                  </a:lnTo>
                  <a:lnTo>
                    <a:pt x="190982" y="459397"/>
                  </a:lnTo>
                  <a:lnTo>
                    <a:pt x="205181" y="460235"/>
                  </a:lnTo>
                  <a:lnTo>
                    <a:pt x="219989" y="459511"/>
                  </a:lnTo>
                  <a:lnTo>
                    <a:pt x="237540" y="457365"/>
                  </a:lnTo>
                  <a:lnTo>
                    <a:pt x="256806" y="454304"/>
                  </a:lnTo>
                  <a:lnTo>
                    <a:pt x="297383" y="447281"/>
                  </a:lnTo>
                  <a:lnTo>
                    <a:pt x="316915" y="444220"/>
                  </a:lnTo>
                  <a:lnTo>
                    <a:pt x="334746" y="442061"/>
                  </a:lnTo>
                  <a:lnTo>
                    <a:pt x="350393" y="441236"/>
                  </a:lnTo>
                  <a:lnTo>
                    <a:pt x="370751" y="442264"/>
                  </a:lnTo>
                  <a:lnTo>
                    <a:pt x="396722" y="444931"/>
                  </a:lnTo>
                  <a:lnTo>
                    <a:pt x="425450" y="448614"/>
                  </a:lnTo>
                  <a:lnTo>
                    <a:pt x="453859" y="452678"/>
                  </a:lnTo>
                  <a:close/>
                </a:path>
                <a:path w="537210" h="460375">
                  <a:moveTo>
                    <a:pt x="523506" y="167754"/>
                  </a:moveTo>
                  <a:lnTo>
                    <a:pt x="521144" y="161328"/>
                  </a:lnTo>
                  <a:lnTo>
                    <a:pt x="515848" y="148755"/>
                  </a:lnTo>
                  <a:lnTo>
                    <a:pt x="419633" y="148755"/>
                  </a:lnTo>
                  <a:lnTo>
                    <a:pt x="415378" y="153009"/>
                  </a:lnTo>
                  <a:lnTo>
                    <a:pt x="415378" y="163512"/>
                  </a:lnTo>
                  <a:lnTo>
                    <a:pt x="419633" y="167754"/>
                  </a:lnTo>
                  <a:lnTo>
                    <a:pt x="424878" y="167754"/>
                  </a:lnTo>
                  <a:lnTo>
                    <a:pt x="523506" y="167754"/>
                  </a:lnTo>
                  <a:close/>
                </a:path>
                <a:path w="537210" h="460375">
                  <a:moveTo>
                    <a:pt x="536829" y="214350"/>
                  </a:moveTo>
                  <a:lnTo>
                    <a:pt x="535495" y="207937"/>
                  </a:lnTo>
                  <a:lnTo>
                    <a:pt x="533958" y="201612"/>
                  </a:lnTo>
                  <a:lnTo>
                    <a:pt x="532257" y="195338"/>
                  </a:lnTo>
                  <a:lnTo>
                    <a:pt x="479221" y="195338"/>
                  </a:lnTo>
                  <a:lnTo>
                    <a:pt x="474980" y="199593"/>
                  </a:lnTo>
                  <a:lnTo>
                    <a:pt x="474980" y="210096"/>
                  </a:lnTo>
                  <a:lnTo>
                    <a:pt x="479221" y="214350"/>
                  </a:lnTo>
                  <a:lnTo>
                    <a:pt x="484479" y="214350"/>
                  </a:lnTo>
                  <a:lnTo>
                    <a:pt x="536829" y="214350"/>
                  </a:lnTo>
                  <a:close/>
                </a:path>
              </a:pathLst>
            </a:custGeom>
            <a:solidFill>
              <a:srgbClr val="004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2929" y="3430724"/>
              <a:ext cx="79375" cy="31115"/>
            </a:xfrm>
            <a:custGeom>
              <a:avLst/>
              <a:gdLst/>
              <a:ahLst/>
              <a:cxnLst/>
              <a:rect l="l" t="t" r="r" b="b"/>
              <a:pathLst>
                <a:path w="79375" h="31114">
                  <a:moveTo>
                    <a:pt x="78969" y="0"/>
                  </a:moveTo>
                  <a:lnTo>
                    <a:pt x="65159" y="52"/>
                  </a:lnTo>
                  <a:lnTo>
                    <a:pt x="53533" y="2019"/>
                  </a:lnTo>
                  <a:lnTo>
                    <a:pt x="42408" y="4481"/>
                  </a:lnTo>
                  <a:lnTo>
                    <a:pt x="30096" y="6019"/>
                  </a:lnTo>
                  <a:lnTo>
                    <a:pt x="20278" y="5662"/>
                  </a:lnTo>
                  <a:lnTo>
                    <a:pt x="12506" y="4151"/>
                  </a:lnTo>
                  <a:lnTo>
                    <a:pt x="6004" y="2303"/>
                  </a:lnTo>
                  <a:lnTo>
                    <a:pt x="0" y="932"/>
                  </a:lnTo>
                  <a:lnTo>
                    <a:pt x="40516" y="20460"/>
                  </a:lnTo>
                  <a:lnTo>
                    <a:pt x="51424" y="22158"/>
                  </a:lnTo>
                  <a:lnTo>
                    <a:pt x="61555" y="25173"/>
                  </a:lnTo>
                  <a:lnTo>
                    <a:pt x="70286" y="31064"/>
                  </a:lnTo>
                  <a:lnTo>
                    <a:pt x="72218" y="25671"/>
                  </a:lnTo>
                  <a:lnTo>
                    <a:pt x="75228" y="15590"/>
                  </a:lnTo>
                  <a:lnTo>
                    <a:pt x="77939" y="5479"/>
                  </a:lnTo>
                  <a:lnTo>
                    <a:pt x="78969" y="0"/>
                  </a:lnTo>
                  <a:close/>
                </a:path>
              </a:pathLst>
            </a:custGeom>
            <a:solidFill>
              <a:srgbClr val="C7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277</Words>
  <Application>Microsoft Office PowerPoint</Application>
  <PresentationFormat>Произвольный</PresentationFormat>
  <Paragraphs>86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Trebuchet MS</vt:lpstr>
      <vt:lpstr>Century Gothic</vt:lpstr>
      <vt:lpstr>Wingdings</vt:lpstr>
      <vt:lpstr>Calibri</vt:lpstr>
      <vt:lpstr>Arial</vt:lpstr>
      <vt:lpstr>Office Theme</vt:lpstr>
      <vt:lpstr>Презентация PowerPoint</vt:lpstr>
      <vt:lpstr>СГЭУ</vt:lpstr>
      <vt:lpstr>СГЭУ</vt:lpstr>
      <vt:lpstr>СГЭУ</vt:lpstr>
      <vt:lpstr>СГЭУ</vt:lpstr>
      <vt:lpstr>СГЭУ</vt:lpstr>
      <vt:lpstr>СГЭУ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IT.cdr</dc:title>
  <dc:creator>Степанов Евгений Сергеевич</dc:creator>
  <cp:lastModifiedBy>Игорь</cp:lastModifiedBy>
  <cp:revision>81</cp:revision>
  <dcterms:created xsi:type="dcterms:W3CDTF">2022-05-08T06:05:40Z</dcterms:created>
  <dcterms:modified xsi:type="dcterms:W3CDTF">2022-10-11T13:26:41Z</dcterms:modified>
</cp:coreProperties>
</file>