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
  </p:notesMasterIdLst>
  <p:sldIdLst>
    <p:sldId id="308" r:id="rId3"/>
  </p:sldIdLst>
  <p:sldSz cx="24384000" cy="13716000"/>
  <p:notesSz cx="6858000" cy="9144000"/>
  <p:embeddedFontLst>
    <p:embeddedFont>
      <p:font typeface="Open Sans" panose="020B0604020202020204" charset="0"/>
      <p:regular r:id="rId5"/>
      <p:bold r:id="rId6"/>
      <p:italic r:id="rId7"/>
      <p:boldItalic r:id="rId8"/>
    </p:embeddedFont>
    <p:embeddedFont>
      <p:font typeface="Calibri Light" panose="020F0302020204030204" pitchFamily="34" charset="0"/>
      <p:regular r:id="rId9"/>
      <p:italic r:id="rId10"/>
    </p:embeddedFont>
    <p:embeddedFont>
      <p:font typeface="Roboto" panose="020B0604020202020204" charset="0"/>
      <p:regular r:id="rId11"/>
      <p:bold r:id="rId12"/>
      <p:italic r:id="rId13"/>
      <p:boldItalic r:id="rId14"/>
    </p:embeddedFont>
    <p:embeddedFont>
      <p:font typeface="Cambria" panose="02040503050406030204" pitchFamily="18" charset="0"/>
      <p:regular r:id="rId15"/>
      <p:bold r:id="rId16"/>
      <p:italic r:id="rId17"/>
      <p:boldItalic r:id="rId18"/>
    </p:embeddedFont>
    <p:embeddedFont>
      <p:font typeface="Roboto Light" panose="020B0604020202020204" charset="0"/>
      <p:regular r:id="rId19"/>
      <p:italic r:id="rId20"/>
    </p:embeddedFont>
    <p:embeddedFont>
      <p:font typeface="Calibri" panose="020F0502020204030204" pitchFamily="34" charset="0"/>
      <p:regular r:id="rId21"/>
      <p:bold r:id="rId22"/>
      <p:italic r:id="rId23"/>
      <p:boldItalic r:id="rId24"/>
    </p:embeddedFont>
    <p:embeddedFont>
      <p:font typeface="Open Sans Semibold" panose="020B0604020202020204" charset="0"/>
      <p:bold r:id="rId25"/>
      <p:boldItalic r:id="rId26"/>
    </p:embeddedFont>
  </p:embeddedFontLst>
  <p:defaultTextStyle>
    <a:defPPr>
      <a:defRPr lang="ru-RU"/>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D024"/>
    <a:srgbClr val="7DBC00"/>
    <a:srgbClr val="C9EA86"/>
    <a:srgbClr val="BAE565"/>
    <a:srgbClr val="F7AE1D"/>
    <a:srgbClr val="97E4FF"/>
    <a:srgbClr val="EEA108"/>
    <a:srgbClr val="70A800"/>
    <a:srgbClr val="F1F2F1"/>
    <a:srgbClr val="6979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82" autoAdjust="0"/>
    <p:restoredTop sz="92544" autoAdjust="0"/>
  </p:normalViewPr>
  <p:slideViewPr>
    <p:cSldViewPr snapToGrid="0">
      <p:cViewPr>
        <p:scale>
          <a:sx n="50" d="100"/>
          <a:sy n="50" d="100"/>
        </p:scale>
        <p:origin x="-1308" y="-330"/>
      </p:cViewPr>
      <p:guideLst>
        <p:guide orient="horz" pos="4320"/>
        <p:guide pos="76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font" Target="fonts/font22.fntdata"/><Relationship Id="rId3" Type="http://schemas.openxmlformats.org/officeDocument/2006/relationships/slide" Target="slides/slide1.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font" Target="fonts/font21.fntdata"/><Relationship Id="rId2" Type="http://schemas.openxmlformats.org/officeDocument/2006/relationships/slideMaster" Target="slideMasters/slideMaster2.xml"/><Relationship Id="rId16" Type="http://schemas.openxmlformats.org/officeDocument/2006/relationships/font" Target="fonts/font12.fntdata"/><Relationship Id="rId20" Type="http://schemas.openxmlformats.org/officeDocument/2006/relationships/font" Target="fonts/font1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viewProps" Target="viewProp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86AA1-E550-4330-BCE7-1D0F19A67EEC}" type="datetimeFigureOut">
              <a:rPr lang="ru-RU" smtClean="0"/>
              <a:t>07.09.2022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D47A1-F915-4CC6-AE57-D6ADA8345343}" type="slidenum">
              <a:rPr lang="ru-RU" smtClean="0"/>
              <a:t>‹#›</a:t>
            </a:fld>
            <a:endParaRPr lang="ru-RU"/>
          </a:p>
        </p:txBody>
      </p:sp>
    </p:spTree>
    <p:extLst>
      <p:ext uri="{BB962C8B-B14F-4D97-AF65-F5344CB8AC3E}">
        <p14:creationId xmlns:p14="http://schemas.microsoft.com/office/powerpoint/2010/main" val="3907611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48000" y="2244726"/>
            <a:ext cx="18288000" cy="4775200"/>
          </a:xfrm>
        </p:spPr>
        <p:txBody>
          <a:bodyPr anchor="b"/>
          <a:lstStyle>
            <a:lvl1pPr algn="ctr">
              <a:defRPr sz="12000"/>
            </a:lvl1pPr>
          </a:lstStyle>
          <a:p>
            <a:r>
              <a:rPr lang="ru-RU" smtClean="0"/>
              <a:t>Образец заголовка</a:t>
            </a:r>
            <a:endParaRPr lang="ru-RU"/>
          </a:p>
        </p:txBody>
      </p:sp>
      <p:sp>
        <p:nvSpPr>
          <p:cNvPr id="3" name="Подзаголовок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A55412C-361F-412F-A187-E4ED5048D002}" type="datetimeFigureOut">
              <a:rPr lang="ru-RU" smtClean="0"/>
              <a:t>07.09.2022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D7BA17-FF15-499F-A43C-4337C1A40522}" type="slidenum">
              <a:rPr lang="ru-RU" smtClean="0"/>
              <a:t>‹#›</a:t>
            </a:fld>
            <a:endParaRPr lang="ru-RU"/>
          </a:p>
        </p:txBody>
      </p:sp>
    </p:spTree>
    <p:extLst>
      <p:ext uri="{BB962C8B-B14F-4D97-AF65-F5344CB8AC3E}">
        <p14:creationId xmlns:p14="http://schemas.microsoft.com/office/powerpoint/2010/main" val="3892849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55412C-361F-412F-A187-E4ED5048D002}" type="datetimeFigureOut">
              <a:rPr lang="ru-RU" smtClean="0"/>
              <a:t>07.09.2022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D7BA17-FF15-499F-A43C-4337C1A40522}" type="slidenum">
              <a:rPr lang="ru-RU" smtClean="0"/>
              <a:t>‹#›</a:t>
            </a:fld>
            <a:endParaRPr lang="ru-RU"/>
          </a:p>
        </p:txBody>
      </p:sp>
    </p:spTree>
    <p:extLst>
      <p:ext uri="{BB962C8B-B14F-4D97-AF65-F5344CB8AC3E}">
        <p14:creationId xmlns:p14="http://schemas.microsoft.com/office/powerpoint/2010/main" val="3863704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7449800" y="730250"/>
            <a:ext cx="5257800" cy="11623676"/>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676400" y="730250"/>
            <a:ext cx="15468600" cy="1162367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55412C-361F-412F-A187-E4ED5048D002}" type="datetimeFigureOut">
              <a:rPr lang="ru-RU" smtClean="0"/>
              <a:t>07.09.2022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D7BA17-FF15-499F-A43C-4337C1A40522}" type="slidenum">
              <a:rPr lang="ru-RU" smtClean="0"/>
              <a:t>‹#›</a:t>
            </a:fld>
            <a:endParaRPr lang="ru-RU"/>
          </a:p>
        </p:txBody>
      </p:sp>
    </p:spTree>
    <p:extLst>
      <p:ext uri="{BB962C8B-B14F-4D97-AF65-F5344CB8AC3E}">
        <p14:creationId xmlns:p14="http://schemas.microsoft.com/office/powerpoint/2010/main" val="615843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0900" y="2278063"/>
            <a:ext cx="19504148" cy="2178050"/>
          </a:xfrm>
        </p:spPr>
        <p:txBody>
          <a:bodyPr/>
          <a:lstStyle>
            <a:lvl1pPr>
              <a:lnSpc>
                <a:spcPct val="100000"/>
              </a:lnSpc>
              <a:defRPr b="1" i="0">
                <a:solidFill>
                  <a:srgbClr val="262D30"/>
                </a:solidFill>
                <a:latin typeface="Open Sans Semibold" charset="0"/>
                <a:ea typeface="Open Sans Semibold" charset="0"/>
                <a:cs typeface="Open Sans Semibold" charset="0"/>
              </a:defRPr>
            </a:lvl1pPr>
          </a:lstStyle>
          <a:p>
            <a:r>
              <a:rPr lang="en-US"/>
              <a:t>Click to edit Master title style</a:t>
            </a:r>
          </a:p>
        </p:txBody>
      </p:sp>
      <p:sp>
        <p:nvSpPr>
          <p:cNvPr id="3" name="Content Placeholder 2"/>
          <p:cNvSpPr>
            <a:spLocks noGrp="1"/>
          </p:cNvSpPr>
          <p:nvPr>
            <p:ph idx="1"/>
          </p:nvPr>
        </p:nvSpPr>
        <p:spPr/>
        <p:txBody>
          <a:bodyPr/>
          <a:lstStyle>
            <a:lvl1pPr algn="just">
              <a:lnSpc>
                <a:spcPct val="150000"/>
              </a:lnSpc>
              <a:defRPr sz="2200"/>
            </a:lvl1pPr>
            <a:lvl2pPr algn="just">
              <a:lnSpc>
                <a:spcPct val="150000"/>
              </a:lnSpc>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p:cNvSpPr>
          <p:nvPr userDrawn="1">
            <p:ph type="sldNum" sz="quarter" idx="10"/>
          </p:nvPr>
        </p:nvSpPr>
        <p:spPr>
          <a:xfrm>
            <a:off x="22545675" y="12496800"/>
            <a:ext cx="895350" cy="482600"/>
          </a:xfrm>
        </p:spPr>
        <p:txBody>
          <a:bodyPr/>
          <a:lstStyle>
            <a:lvl1pPr>
              <a:defRPr b="0" i="0">
                <a:solidFill>
                  <a:schemeClr val="accent5"/>
                </a:solidFill>
                <a:latin typeface="Raleway" charset="0"/>
                <a:ea typeface="Raleway" charset="0"/>
                <a:cs typeface="Raleway" charset="0"/>
              </a:defRPr>
            </a:lvl1pPr>
          </a:lstStyle>
          <a:p>
            <a:pPr>
              <a:defRPr/>
            </a:pPr>
            <a:fld id="{47C205F5-B05A-2C4F-8652-025C43E558A2}" type="slidenum">
              <a:rPr lang="x-none" altLang="x-none" smtClean="0"/>
              <a:pPr>
                <a:defRPr/>
              </a:pPr>
              <a:t>‹#›</a:t>
            </a:fld>
            <a:endParaRPr lang="x-none" altLang="x-none"/>
          </a:p>
        </p:txBody>
      </p:sp>
      <p:grpSp>
        <p:nvGrpSpPr>
          <p:cNvPr id="11" name="Group 10"/>
          <p:cNvGrpSpPr/>
          <p:nvPr userDrawn="1"/>
        </p:nvGrpSpPr>
        <p:grpSpPr>
          <a:xfrm>
            <a:off x="886744" y="12186592"/>
            <a:ext cx="3826275" cy="791204"/>
            <a:chOff x="6709540" y="12186592"/>
            <a:chExt cx="3826275" cy="791204"/>
          </a:xfrm>
        </p:grpSpPr>
        <p:sp>
          <p:nvSpPr>
            <p:cNvPr id="12" name="Shape"/>
            <p:cNvSpPr/>
            <p:nvPr/>
          </p:nvSpPr>
          <p:spPr>
            <a:xfrm>
              <a:off x="6709540" y="12218960"/>
              <a:ext cx="758836" cy="758836"/>
            </a:xfrm>
            <a:custGeom>
              <a:avLst/>
              <a:gdLst/>
              <a:ahLst/>
              <a:cxnLst>
                <a:cxn ang="0">
                  <a:pos x="wd2" y="hd2"/>
                </a:cxn>
                <a:cxn ang="5400000">
                  <a:pos x="wd2" y="hd2"/>
                </a:cxn>
                <a:cxn ang="10800000">
                  <a:pos x="wd2" y="hd2"/>
                </a:cxn>
                <a:cxn ang="16200000">
                  <a:pos x="wd2" y="hd2"/>
                </a:cxn>
              </a:cxnLst>
              <a:rect l="0" t="0" r="r" b="b"/>
              <a:pathLst>
                <a:path w="21599" h="21600" extrusionOk="0">
                  <a:moveTo>
                    <a:pt x="8954" y="0"/>
                  </a:moveTo>
                  <a:cubicBezTo>
                    <a:pt x="6377" y="1"/>
                    <a:pt x="5076" y="3"/>
                    <a:pt x="3699" y="439"/>
                  </a:cubicBezTo>
                  <a:cubicBezTo>
                    <a:pt x="2184" y="990"/>
                    <a:pt x="990" y="2184"/>
                    <a:pt x="439" y="3699"/>
                  </a:cubicBezTo>
                  <a:cubicBezTo>
                    <a:pt x="0" y="5084"/>
                    <a:pt x="0" y="6387"/>
                    <a:pt x="0" y="8954"/>
                  </a:cubicBezTo>
                  <a:lnTo>
                    <a:pt x="0" y="12606"/>
                  </a:lnTo>
                  <a:cubicBezTo>
                    <a:pt x="0" y="15213"/>
                    <a:pt x="0" y="16517"/>
                    <a:pt x="439" y="17901"/>
                  </a:cubicBezTo>
                  <a:cubicBezTo>
                    <a:pt x="990" y="19416"/>
                    <a:pt x="2184" y="20609"/>
                    <a:pt x="3699" y="21161"/>
                  </a:cubicBezTo>
                  <a:cubicBezTo>
                    <a:pt x="5084" y="21600"/>
                    <a:pt x="6387" y="21600"/>
                    <a:pt x="8954" y="21600"/>
                  </a:cubicBezTo>
                  <a:lnTo>
                    <a:pt x="12606" y="21600"/>
                  </a:lnTo>
                  <a:cubicBezTo>
                    <a:pt x="15213" y="21600"/>
                    <a:pt x="16516" y="21600"/>
                    <a:pt x="17901" y="21161"/>
                  </a:cubicBezTo>
                  <a:cubicBezTo>
                    <a:pt x="19416" y="20609"/>
                    <a:pt x="20610" y="19416"/>
                    <a:pt x="21161" y="17901"/>
                  </a:cubicBezTo>
                  <a:cubicBezTo>
                    <a:pt x="21600" y="16517"/>
                    <a:pt x="21600" y="15213"/>
                    <a:pt x="21600" y="12645"/>
                  </a:cubicBezTo>
                  <a:lnTo>
                    <a:pt x="21600" y="8995"/>
                  </a:lnTo>
                  <a:cubicBezTo>
                    <a:pt x="21600" y="6388"/>
                    <a:pt x="21600" y="5084"/>
                    <a:pt x="21161" y="3699"/>
                  </a:cubicBezTo>
                  <a:cubicBezTo>
                    <a:pt x="20610" y="2184"/>
                    <a:pt x="19416" y="990"/>
                    <a:pt x="17901" y="439"/>
                  </a:cubicBezTo>
                  <a:cubicBezTo>
                    <a:pt x="16516" y="0"/>
                    <a:pt x="15213" y="0"/>
                    <a:pt x="12646" y="0"/>
                  </a:cubicBezTo>
                  <a:lnTo>
                    <a:pt x="8994" y="0"/>
                  </a:lnTo>
                  <a:lnTo>
                    <a:pt x="8954" y="0"/>
                  </a:lnTo>
                  <a:close/>
                  <a:moveTo>
                    <a:pt x="8114" y="1711"/>
                  </a:moveTo>
                  <a:lnTo>
                    <a:pt x="8142" y="1711"/>
                  </a:lnTo>
                  <a:lnTo>
                    <a:pt x="13486" y="1711"/>
                  </a:lnTo>
                  <a:cubicBezTo>
                    <a:pt x="15322" y="1711"/>
                    <a:pt x="16254" y="1711"/>
                    <a:pt x="17244" y="2025"/>
                  </a:cubicBezTo>
                  <a:cubicBezTo>
                    <a:pt x="18327" y="2419"/>
                    <a:pt x="19181" y="3273"/>
                    <a:pt x="19575" y="4356"/>
                  </a:cubicBezTo>
                  <a:cubicBezTo>
                    <a:pt x="19889" y="5346"/>
                    <a:pt x="19889" y="6278"/>
                    <a:pt x="19889" y="8142"/>
                  </a:cubicBezTo>
                  <a:lnTo>
                    <a:pt x="19889" y="13486"/>
                  </a:lnTo>
                  <a:cubicBezTo>
                    <a:pt x="19889" y="15322"/>
                    <a:pt x="19889" y="16254"/>
                    <a:pt x="19575" y="17244"/>
                  </a:cubicBezTo>
                  <a:cubicBezTo>
                    <a:pt x="19181" y="18327"/>
                    <a:pt x="18327" y="19180"/>
                    <a:pt x="17244" y="19575"/>
                  </a:cubicBezTo>
                  <a:cubicBezTo>
                    <a:pt x="16254" y="19889"/>
                    <a:pt x="15322" y="19889"/>
                    <a:pt x="13458" y="19889"/>
                  </a:cubicBezTo>
                  <a:lnTo>
                    <a:pt x="8114" y="19889"/>
                  </a:lnTo>
                  <a:cubicBezTo>
                    <a:pt x="6278" y="19889"/>
                    <a:pt x="5347" y="19889"/>
                    <a:pt x="4357" y="19575"/>
                  </a:cubicBezTo>
                  <a:cubicBezTo>
                    <a:pt x="3273" y="19180"/>
                    <a:pt x="2419" y="18327"/>
                    <a:pt x="2025" y="17244"/>
                  </a:cubicBezTo>
                  <a:cubicBezTo>
                    <a:pt x="1711" y="16254"/>
                    <a:pt x="1712" y="15322"/>
                    <a:pt x="1712" y="13458"/>
                  </a:cubicBezTo>
                  <a:lnTo>
                    <a:pt x="1712" y="8114"/>
                  </a:lnTo>
                  <a:cubicBezTo>
                    <a:pt x="1712" y="6278"/>
                    <a:pt x="1711" y="5346"/>
                    <a:pt x="2025" y="4356"/>
                  </a:cubicBezTo>
                  <a:cubicBezTo>
                    <a:pt x="2419" y="3273"/>
                    <a:pt x="3273" y="2419"/>
                    <a:pt x="4357" y="2025"/>
                  </a:cubicBezTo>
                  <a:cubicBezTo>
                    <a:pt x="5341" y="1713"/>
                    <a:pt x="6271" y="1711"/>
                    <a:pt x="8114" y="1711"/>
                  </a:cubicBezTo>
                  <a:close/>
                  <a:moveTo>
                    <a:pt x="16278" y="4442"/>
                  </a:moveTo>
                  <a:cubicBezTo>
                    <a:pt x="16059" y="4442"/>
                    <a:pt x="15840" y="4525"/>
                    <a:pt x="15673" y="4693"/>
                  </a:cubicBezTo>
                  <a:cubicBezTo>
                    <a:pt x="15339" y="5027"/>
                    <a:pt x="15339" y="5569"/>
                    <a:pt x="15673" y="5904"/>
                  </a:cubicBezTo>
                  <a:cubicBezTo>
                    <a:pt x="16007" y="6238"/>
                    <a:pt x="16550" y="6238"/>
                    <a:pt x="16884" y="5904"/>
                  </a:cubicBezTo>
                  <a:cubicBezTo>
                    <a:pt x="17218" y="5569"/>
                    <a:pt x="17218" y="5027"/>
                    <a:pt x="16884" y="4693"/>
                  </a:cubicBezTo>
                  <a:cubicBezTo>
                    <a:pt x="16717" y="4525"/>
                    <a:pt x="16497" y="4442"/>
                    <a:pt x="16278" y="4442"/>
                  </a:cubicBezTo>
                  <a:close/>
                  <a:moveTo>
                    <a:pt x="10800" y="5901"/>
                  </a:moveTo>
                  <a:cubicBezTo>
                    <a:pt x="9553" y="5901"/>
                    <a:pt x="8305" y="6376"/>
                    <a:pt x="7353" y="7328"/>
                  </a:cubicBezTo>
                  <a:cubicBezTo>
                    <a:pt x="5450" y="9232"/>
                    <a:pt x="5450" y="12318"/>
                    <a:pt x="7353" y="14222"/>
                  </a:cubicBezTo>
                  <a:cubicBezTo>
                    <a:pt x="9257" y="16126"/>
                    <a:pt x="12343" y="16126"/>
                    <a:pt x="14247" y="14222"/>
                  </a:cubicBezTo>
                  <a:cubicBezTo>
                    <a:pt x="16150" y="12318"/>
                    <a:pt x="16150" y="9232"/>
                    <a:pt x="14247" y="7328"/>
                  </a:cubicBezTo>
                  <a:cubicBezTo>
                    <a:pt x="13295" y="6376"/>
                    <a:pt x="12048" y="5901"/>
                    <a:pt x="10800" y="5901"/>
                  </a:cubicBezTo>
                  <a:close/>
                  <a:moveTo>
                    <a:pt x="10800" y="7612"/>
                  </a:moveTo>
                  <a:cubicBezTo>
                    <a:pt x="11610" y="7612"/>
                    <a:pt x="12419" y="7920"/>
                    <a:pt x="13037" y="8538"/>
                  </a:cubicBezTo>
                  <a:cubicBezTo>
                    <a:pt x="14272" y="9773"/>
                    <a:pt x="14272" y="11777"/>
                    <a:pt x="13037" y="13012"/>
                  </a:cubicBezTo>
                  <a:cubicBezTo>
                    <a:pt x="11802" y="14247"/>
                    <a:pt x="9798" y="14247"/>
                    <a:pt x="8563" y="13012"/>
                  </a:cubicBezTo>
                  <a:cubicBezTo>
                    <a:pt x="7328" y="11777"/>
                    <a:pt x="7328" y="9773"/>
                    <a:pt x="8563" y="8538"/>
                  </a:cubicBezTo>
                  <a:cubicBezTo>
                    <a:pt x="9181" y="7920"/>
                    <a:pt x="9991" y="7612"/>
                    <a:pt x="10800" y="7612"/>
                  </a:cubicBezTo>
                  <a:close/>
                </a:path>
              </a:pathLst>
            </a:custGeom>
            <a:gradFill flip="none" rotWithShape="1">
              <a:gsLst>
                <a:gs pos="53992">
                  <a:schemeClr val="accent3"/>
                </a:gs>
                <a:gs pos="19000">
                  <a:schemeClr val="accent2"/>
                </a:gs>
                <a:gs pos="0">
                  <a:schemeClr val="accent1"/>
                </a:gs>
                <a:gs pos="100000">
                  <a:schemeClr val="accent4"/>
                </a:gs>
              </a:gsLst>
              <a:lin ang="189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Text Box 3"/>
            <p:cNvSpPr txBox="1">
              <a:spLocks/>
            </p:cNvSpPr>
            <p:nvPr/>
          </p:nvSpPr>
          <p:spPr bwMode="auto">
            <a:xfrm>
              <a:off x="7727504" y="12186592"/>
              <a:ext cx="2736304" cy="6906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3000">
                  <a:solidFill>
                    <a:schemeClr val="bg2"/>
                  </a:solidFill>
                  <a:latin typeface="Roboto Light" charset="0"/>
                  <a:ea typeface="Roboto Light" charset="0"/>
                  <a:cs typeface="Roboto Light" charset="0"/>
                  <a:sym typeface="Poppins Medium" charset="0"/>
                </a:rPr>
                <a:t>Social Network</a:t>
              </a:r>
              <a:endParaRPr lang="x-none" altLang="x-none" sz="3000" dirty="0">
                <a:solidFill>
                  <a:schemeClr val="bg2"/>
                </a:solidFill>
                <a:latin typeface="Roboto" charset="0"/>
                <a:ea typeface="Roboto" charset="0"/>
                <a:cs typeface="Roboto" charset="0"/>
                <a:sym typeface="Poppins Medium" charset="0"/>
              </a:endParaRPr>
            </a:p>
          </p:txBody>
        </p:sp>
        <p:sp>
          <p:nvSpPr>
            <p:cNvPr id="14" name="Text Box 3"/>
            <p:cNvSpPr txBox="1">
              <a:spLocks/>
            </p:cNvSpPr>
            <p:nvPr/>
          </p:nvSpPr>
          <p:spPr bwMode="auto">
            <a:xfrm>
              <a:off x="7739020" y="12655072"/>
              <a:ext cx="2796795" cy="322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400">
                  <a:solidFill>
                    <a:schemeClr val="bg1"/>
                  </a:solidFill>
                  <a:latin typeface="Roboto" charset="0"/>
                  <a:ea typeface="Roboto" charset="0"/>
                  <a:cs typeface="Roboto" charset="0"/>
                  <a:sym typeface="Poppins Medium" charset="0"/>
                </a:rPr>
                <a:t>Premium PowerPoint </a:t>
              </a:r>
              <a:r>
                <a:rPr lang="en-US" altLang="x-none" sz="1400" dirty="0">
                  <a:solidFill>
                    <a:schemeClr val="bg1"/>
                  </a:solidFill>
                  <a:latin typeface="Roboto" charset="0"/>
                  <a:ea typeface="Roboto" charset="0"/>
                  <a:cs typeface="Roboto" charset="0"/>
                  <a:sym typeface="Poppins Medium" charset="0"/>
                </a:rPr>
                <a:t>Template</a:t>
              </a:r>
              <a:endParaRPr lang="x-none" altLang="x-none" sz="1400" dirty="0">
                <a:solidFill>
                  <a:schemeClr val="bg1"/>
                </a:solidFill>
                <a:latin typeface="Roboto" charset="0"/>
                <a:ea typeface="Roboto" charset="0"/>
                <a:cs typeface="Roboto" charset="0"/>
                <a:sym typeface="Poppins Medium" charset="0"/>
              </a:endParaRPr>
            </a:p>
          </p:txBody>
        </p:sp>
      </p:grpSp>
    </p:spTree>
    <p:extLst>
      <p:ext uri="{BB962C8B-B14F-4D97-AF65-F5344CB8AC3E}">
        <p14:creationId xmlns:p14="http://schemas.microsoft.com/office/powerpoint/2010/main" val="28505653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Rectangle 1"/>
          <p:cNvSpPr>
            <a:spLocks noGrp="1"/>
          </p:cNvSpPr>
          <p:nvPr>
            <p:ph type="sldNum" sz="quarter" idx="10"/>
          </p:nvPr>
        </p:nvSpPr>
        <p:spPr>
          <a:xfrm>
            <a:off x="22545675" y="12496800"/>
            <a:ext cx="895350" cy="482600"/>
          </a:xfrm>
        </p:spPr>
        <p:txBody>
          <a:bodyPr/>
          <a:lstStyle>
            <a:lvl1pPr>
              <a:defRPr b="0" i="0">
                <a:solidFill>
                  <a:schemeClr val="accent5"/>
                </a:solidFill>
                <a:latin typeface="Raleway" charset="0"/>
                <a:ea typeface="Raleway" charset="0"/>
                <a:cs typeface="Raleway" charset="0"/>
              </a:defRPr>
            </a:lvl1pPr>
          </a:lstStyle>
          <a:p>
            <a:pPr>
              <a:defRPr/>
            </a:pPr>
            <a:fld id="{C613AE58-5C94-A744-87B4-3CB9AE0743E2}" type="slidenum">
              <a:rPr lang="x-none" altLang="x-none" smtClean="0"/>
              <a:pPr>
                <a:defRPr/>
              </a:pPr>
              <a:t>‹#›</a:t>
            </a:fld>
            <a:endParaRPr lang="x-none" altLang="x-none"/>
          </a:p>
        </p:txBody>
      </p:sp>
    </p:spTree>
    <p:extLst>
      <p:ext uri="{BB962C8B-B14F-4D97-AF65-F5344CB8AC3E}">
        <p14:creationId xmlns:p14="http://schemas.microsoft.com/office/powerpoint/2010/main" val="2402595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olored_Blank">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bwMode="auto">
          <a:xfrm>
            <a:off x="2358" y="0"/>
            <a:ext cx="24384000" cy="13716000"/>
          </a:xfrm>
          <a:prstGeom prst="rect">
            <a:avLst/>
          </a:prstGeom>
          <a:gradFill>
            <a:gsLst>
              <a:gs pos="0">
                <a:srgbClr val="96D024"/>
              </a:gs>
              <a:gs pos="51000">
                <a:srgbClr val="B6DD50"/>
              </a:gs>
              <a:gs pos="100000">
                <a:srgbClr val="E1F08A"/>
              </a:gs>
            </a:gsLst>
            <a:lin ang="16800000" scaled="0"/>
          </a:gra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Tree>
    <p:extLst>
      <p:ext uri="{BB962C8B-B14F-4D97-AF65-F5344CB8AC3E}">
        <p14:creationId xmlns:p14="http://schemas.microsoft.com/office/powerpoint/2010/main" val="14000833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Colored_Blank">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bwMode="auto">
          <a:xfrm>
            <a:off x="2358" y="0"/>
            <a:ext cx="24384000" cy="13716000"/>
          </a:xfrm>
          <a:prstGeom prst="rect">
            <a:avLst/>
          </a:prstGeom>
          <a:gradFill>
            <a:gsLst>
              <a:gs pos="0">
                <a:srgbClr val="E29908"/>
              </a:gs>
              <a:gs pos="51000">
                <a:srgbClr val="F7AE1D"/>
              </a:gs>
              <a:gs pos="100000">
                <a:srgbClr val="F9C252"/>
              </a:gs>
            </a:gsLst>
            <a:lin ang="16800000" scaled="0"/>
          </a:gra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Tree>
    <p:extLst>
      <p:ext uri="{BB962C8B-B14F-4D97-AF65-F5344CB8AC3E}">
        <p14:creationId xmlns:p14="http://schemas.microsoft.com/office/powerpoint/2010/main" val="14897670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ed_Blank with photo">
    <p:bg>
      <p:bgPr>
        <a:solidFill>
          <a:srgbClr val="FFFFFF"/>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15034045" y="-9703840"/>
            <a:ext cx="53050205" cy="34978250"/>
            <a:chOff x="-15034045" y="-9703840"/>
            <a:chExt cx="53050205" cy="34978250"/>
          </a:xfrm>
        </p:grpSpPr>
        <p:sp>
          <p:nvSpPr>
            <p:cNvPr id="4" name="Rectangle 3"/>
            <p:cNvSpPr/>
            <p:nvPr/>
          </p:nvSpPr>
          <p:spPr bwMode="auto">
            <a:xfrm>
              <a:off x="2358" y="0"/>
              <a:ext cx="24384000" cy="13716000"/>
            </a:xfrm>
            <a:prstGeom prst="rect">
              <a:avLst/>
            </a:prstGeom>
            <a:gradFill>
              <a:gsLst>
                <a:gs pos="0">
                  <a:srgbClr val="EC6646"/>
                </a:gs>
                <a:gs pos="51000">
                  <a:srgbClr val="EC0753"/>
                </a:gs>
                <a:gs pos="100000">
                  <a:srgbClr val="7B11A8"/>
                </a:gs>
              </a:gsLst>
              <a:lin ang="16800000" scaled="0"/>
            </a:gra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5" name="Oval 4"/>
            <p:cNvSpPr/>
            <p:nvPr/>
          </p:nvSpPr>
          <p:spPr bwMode="auto">
            <a:xfrm>
              <a:off x="-15034045" y="809328"/>
              <a:ext cx="32100680" cy="24465082"/>
            </a:xfrm>
            <a:prstGeom prst="ellipse">
              <a:avLst/>
            </a:prstGeom>
            <a:gradFill flip="none" rotWithShape="1">
              <a:gsLst>
                <a:gs pos="0">
                  <a:srgbClr val="F5A15A"/>
                </a:gs>
                <a:gs pos="51000">
                  <a:srgbClr val="F5A15A">
                    <a:alpha val="1000"/>
                  </a:srgbClr>
                </a:gs>
                <a:gs pos="100000">
                  <a:srgbClr val="EC0753">
                    <a:alpha val="0"/>
                  </a:srgbClr>
                </a:gs>
              </a:gsLst>
              <a:path path="circle">
                <a:fillToRect l="50000" t="50000" r="50000" b="50000"/>
              </a:path>
              <a:tileRect/>
            </a:gra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6" name="Oval 5"/>
            <p:cNvSpPr/>
            <p:nvPr/>
          </p:nvSpPr>
          <p:spPr bwMode="auto">
            <a:xfrm>
              <a:off x="9239672" y="-9703840"/>
              <a:ext cx="28776488" cy="23852392"/>
            </a:xfrm>
            <a:prstGeom prst="ellipse">
              <a:avLst/>
            </a:prstGeom>
            <a:gradFill flip="none" rotWithShape="1">
              <a:gsLst>
                <a:gs pos="0">
                  <a:srgbClr val="7B11A8">
                    <a:alpha val="64000"/>
                  </a:srgbClr>
                </a:gs>
                <a:gs pos="68000">
                  <a:srgbClr val="EC0753">
                    <a:alpha val="0"/>
                  </a:srgbClr>
                </a:gs>
                <a:gs pos="88000">
                  <a:srgbClr val="EC0753">
                    <a:alpha val="0"/>
                  </a:srgbClr>
                </a:gs>
              </a:gsLst>
              <a:path path="circle">
                <a:fillToRect l="50000" t="50000" r="50000" b="50000"/>
              </a:path>
              <a:tileRect/>
            </a:gradFill>
            <a:ln w="12700" cap="flat" cmpd="sng" algn="ctr">
              <a:noFill/>
              <a:prstDash val="solid"/>
              <a:miter lim="400000"/>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grpSp>
      <p:sp>
        <p:nvSpPr>
          <p:cNvPr id="7" name="Picture Placeholder 6"/>
          <p:cNvSpPr>
            <a:spLocks noGrp="1"/>
          </p:cNvSpPr>
          <p:nvPr>
            <p:ph type="pic" sz="quarter" idx="10"/>
          </p:nvPr>
        </p:nvSpPr>
        <p:spPr>
          <a:xfrm>
            <a:off x="1028272" y="809328"/>
            <a:ext cx="2879725" cy="2879725"/>
          </a:xfrm>
        </p:spPr>
        <p:txBody>
          <a:bodyPr/>
          <a:lstStyle/>
          <a:p>
            <a:endParaRPr lang="en-US"/>
          </a:p>
        </p:txBody>
      </p:sp>
      <p:sp>
        <p:nvSpPr>
          <p:cNvPr id="8" name="Picture Placeholder 6"/>
          <p:cNvSpPr>
            <a:spLocks noGrp="1"/>
          </p:cNvSpPr>
          <p:nvPr>
            <p:ph type="pic" sz="quarter" idx="11"/>
          </p:nvPr>
        </p:nvSpPr>
        <p:spPr>
          <a:xfrm>
            <a:off x="4487144" y="809328"/>
            <a:ext cx="2879725" cy="2879725"/>
          </a:xfrm>
        </p:spPr>
        <p:txBody>
          <a:bodyPr/>
          <a:lstStyle/>
          <a:p>
            <a:endParaRPr lang="en-US"/>
          </a:p>
        </p:txBody>
      </p:sp>
      <p:sp>
        <p:nvSpPr>
          <p:cNvPr id="9" name="Picture Placeholder 6"/>
          <p:cNvSpPr>
            <a:spLocks noGrp="1"/>
          </p:cNvSpPr>
          <p:nvPr>
            <p:ph type="pic" sz="quarter" idx="12"/>
          </p:nvPr>
        </p:nvSpPr>
        <p:spPr>
          <a:xfrm>
            <a:off x="8147005" y="809328"/>
            <a:ext cx="2879725" cy="2879725"/>
          </a:xfrm>
        </p:spPr>
        <p:txBody>
          <a:bodyPr/>
          <a:lstStyle/>
          <a:p>
            <a:endParaRPr lang="en-US"/>
          </a:p>
        </p:txBody>
      </p:sp>
    </p:spTree>
    <p:extLst>
      <p:ext uri="{BB962C8B-B14F-4D97-AF65-F5344CB8AC3E}">
        <p14:creationId xmlns:p14="http://schemas.microsoft.com/office/powerpoint/2010/main" val="5625478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with photo">
    <p:bg>
      <p:bgPr>
        <a:solidFill>
          <a:srgbClr val="FFFFFF"/>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5314458" y="3906439"/>
            <a:ext cx="2447925" cy="2447925"/>
          </a:xfrm>
        </p:spPr>
        <p:txBody>
          <a:bodyPr/>
          <a:lstStyle/>
          <a:p>
            <a:pPr lvl="0"/>
            <a:endParaRPr lang="en-US" noProof="0">
              <a:sym typeface="Poppins" charset="0"/>
            </a:endParaRPr>
          </a:p>
        </p:txBody>
      </p:sp>
      <p:sp>
        <p:nvSpPr>
          <p:cNvPr id="5" name="Picture Placeholder 3"/>
          <p:cNvSpPr>
            <a:spLocks noGrp="1"/>
          </p:cNvSpPr>
          <p:nvPr>
            <p:ph type="pic" sz="quarter" idx="12"/>
          </p:nvPr>
        </p:nvSpPr>
        <p:spPr>
          <a:xfrm>
            <a:off x="8265993" y="3906439"/>
            <a:ext cx="2447925" cy="2447925"/>
          </a:xfrm>
        </p:spPr>
        <p:txBody>
          <a:bodyPr/>
          <a:lstStyle/>
          <a:p>
            <a:pPr lvl="0"/>
            <a:endParaRPr lang="en-US" noProof="0">
              <a:sym typeface="Poppins" charset="0"/>
            </a:endParaRPr>
          </a:p>
        </p:txBody>
      </p:sp>
      <p:sp>
        <p:nvSpPr>
          <p:cNvPr id="6" name="Picture Placeholder 3"/>
          <p:cNvSpPr>
            <a:spLocks noGrp="1"/>
          </p:cNvSpPr>
          <p:nvPr>
            <p:ph type="pic" sz="quarter" idx="13"/>
          </p:nvPr>
        </p:nvSpPr>
        <p:spPr>
          <a:xfrm>
            <a:off x="11183888" y="3906439"/>
            <a:ext cx="2447925" cy="2447925"/>
          </a:xfrm>
        </p:spPr>
        <p:txBody>
          <a:bodyPr/>
          <a:lstStyle/>
          <a:p>
            <a:pPr lvl="0"/>
            <a:endParaRPr lang="en-US" noProof="0">
              <a:sym typeface="Poppins" charset="0"/>
            </a:endParaRPr>
          </a:p>
        </p:txBody>
      </p:sp>
      <p:sp>
        <p:nvSpPr>
          <p:cNvPr id="7" name="Picture Placeholder 3"/>
          <p:cNvSpPr>
            <a:spLocks noGrp="1"/>
          </p:cNvSpPr>
          <p:nvPr>
            <p:ph type="pic" sz="quarter" idx="14"/>
          </p:nvPr>
        </p:nvSpPr>
        <p:spPr>
          <a:xfrm>
            <a:off x="14135423" y="3906439"/>
            <a:ext cx="2447925" cy="2447925"/>
          </a:xfrm>
        </p:spPr>
        <p:txBody>
          <a:bodyPr/>
          <a:lstStyle/>
          <a:p>
            <a:pPr lvl="0"/>
            <a:endParaRPr lang="en-US" noProof="0">
              <a:sym typeface="Poppins" charset="0"/>
            </a:endParaRPr>
          </a:p>
        </p:txBody>
      </p:sp>
      <p:sp>
        <p:nvSpPr>
          <p:cNvPr id="8" name="Picture Placeholder 3"/>
          <p:cNvSpPr>
            <a:spLocks noGrp="1"/>
          </p:cNvSpPr>
          <p:nvPr>
            <p:ph type="pic" sz="quarter" idx="15"/>
          </p:nvPr>
        </p:nvSpPr>
        <p:spPr>
          <a:xfrm>
            <a:off x="17086958" y="3906439"/>
            <a:ext cx="2447925" cy="2447925"/>
          </a:xfrm>
        </p:spPr>
        <p:txBody>
          <a:bodyPr/>
          <a:lstStyle/>
          <a:p>
            <a:pPr lvl="0"/>
            <a:endParaRPr lang="en-US" noProof="0">
              <a:sym typeface="Poppins" charset="0"/>
            </a:endParaRPr>
          </a:p>
        </p:txBody>
      </p:sp>
      <p:sp>
        <p:nvSpPr>
          <p:cNvPr id="9" name="Picture Placeholder 3"/>
          <p:cNvSpPr>
            <a:spLocks noGrp="1"/>
          </p:cNvSpPr>
          <p:nvPr>
            <p:ph type="pic" sz="quarter" idx="16"/>
          </p:nvPr>
        </p:nvSpPr>
        <p:spPr>
          <a:xfrm>
            <a:off x="5314458" y="6858000"/>
            <a:ext cx="2447925" cy="2447925"/>
          </a:xfrm>
        </p:spPr>
        <p:txBody>
          <a:bodyPr/>
          <a:lstStyle/>
          <a:p>
            <a:pPr lvl="0"/>
            <a:endParaRPr lang="en-US" noProof="0">
              <a:sym typeface="Poppins" charset="0"/>
            </a:endParaRPr>
          </a:p>
        </p:txBody>
      </p:sp>
      <p:sp>
        <p:nvSpPr>
          <p:cNvPr id="10" name="Picture Placeholder 3"/>
          <p:cNvSpPr>
            <a:spLocks noGrp="1"/>
          </p:cNvSpPr>
          <p:nvPr>
            <p:ph type="pic" sz="quarter" idx="17"/>
          </p:nvPr>
        </p:nvSpPr>
        <p:spPr>
          <a:xfrm>
            <a:off x="8265993" y="6858000"/>
            <a:ext cx="2447925" cy="2447925"/>
          </a:xfrm>
        </p:spPr>
        <p:txBody>
          <a:bodyPr/>
          <a:lstStyle/>
          <a:p>
            <a:pPr lvl="0"/>
            <a:endParaRPr lang="en-US" noProof="0">
              <a:sym typeface="Poppins" charset="0"/>
            </a:endParaRPr>
          </a:p>
        </p:txBody>
      </p:sp>
      <p:sp>
        <p:nvSpPr>
          <p:cNvPr id="11" name="Picture Placeholder 3"/>
          <p:cNvSpPr>
            <a:spLocks noGrp="1"/>
          </p:cNvSpPr>
          <p:nvPr>
            <p:ph type="pic" sz="quarter" idx="18"/>
          </p:nvPr>
        </p:nvSpPr>
        <p:spPr>
          <a:xfrm>
            <a:off x="11183888" y="6858000"/>
            <a:ext cx="2447925" cy="2447925"/>
          </a:xfrm>
        </p:spPr>
        <p:txBody>
          <a:bodyPr/>
          <a:lstStyle/>
          <a:p>
            <a:pPr lvl="0"/>
            <a:endParaRPr lang="en-US" noProof="0">
              <a:sym typeface="Poppins" charset="0"/>
            </a:endParaRPr>
          </a:p>
        </p:txBody>
      </p:sp>
      <p:sp>
        <p:nvSpPr>
          <p:cNvPr id="12" name="Picture Placeholder 3"/>
          <p:cNvSpPr>
            <a:spLocks noGrp="1"/>
          </p:cNvSpPr>
          <p:nvPr>
            <p:ph type="pic" sz="quarter" idx="19"/>
          </p:nvPr>
        </p:nvSpPr>
        <p:spPr>
          <a:xfrm>
            <a:off x="14135423" y="6858000"/>
            <a:ext cx="2447925" cy="2447925"/>
          </a:xfrm>
        </p:spPr>
        <p:txBody>
          <a:bodyPr/>
          <a:lstStyle/>
          <a:p>
            <a:pPr lvl="0"/>
            <a:endParaRPr lang="en-US" noProof="0">
              <a:sym typeface="Poppins" charset="0"/>
            </a:endParaRPr>
          </a:p>
        </p:txBody>
      </p:sp>
      <p:sp>
        <p:nvSpPr>
          <p:cNvPr id="13" name="Picture Placeholder 3"/>
          <p:cNvSpPr>
            <a:spLocks noGrp="1"/>
          </p:cNvSpPr>
          <p:nvPr>
            <p:ph type="pic" sz="quarter" idx="20"/>
          </p:nvPr>
        </p:nvSpPr>
        <p:spPr>
          <a:xfrm>
            <a:off x="17086958" y="6858000"/>
            <a:ext cx="2447925" cy="2447925"/>
          </a:xfrm>
        </p:spPr>
        <p:txBody>
          <a:bodyPr/>
          <a:lstStyle/>
          <a:p>
            <a:pPr lvl="0"/>
            <a:endParaRPr lang="en-US" noProof="0">
              <a:sym typeface="Poppins" charset="0"/>
            </a:endParaRPr>
          </a:p>
        </p:txBody>
      </p:sp>
      <p:sp>
        <p:nvSpPr>
          <p:cNvPr id="17" name="Rectangle 4"/>
          <p:cNvSpPr>
            <a:spLocks noGrp="1"/>
          </p:cNvSpPr>
          <p:nvPr>
            <p:ph type="sldNum" sz="quarter" idx="21"/>
          </p:nvPr>
        </p:nvSpPr>
        <p:spPr>
          <a:xfrm>
            <a:off x="22545675" y="12496800"/>
            <a:ext cx="895350" cy="482600"/>
          </a:xfrm>
        </p:spPr>
        <p:txBody>
          <a:bodyPr/>
          <a:lstStyle>
            <a:lvl1pPr>
              <a:defRPr b="0" i="0">
                <a:solidFill>
                  <a:schemeClr val="accent5"/>
                </a:solidFill>
                <a:latin typeface="Raleway" charset="0"/>
                <a:ea typeface="Raleway" charset="0"/>
                <a:cs typeface="Raleway" charset="0"/>
              </a:defRPr>
            </a:lvl1pPr>
          </a:lstStyle>
          <a:p>
            <a:pPr>
              <a:defRPr/>
            </a:pPr>
            <a:fld id="{029EB264-65DE-DD49-A8CC-41DBB245A5C0}" type="slidenum">
              <a:rPr lang="x-none" altLang="x-none" smtClean="0"/>
              <a:pPr>
                <a:defRPr/>
              </a:pPr>
              <a:t>‹#›</a:t>
            </a:fld>
            <a:endParaRPr lang="x-none" altLang="x-none"/>
          </a:p>
        </p:txBody>
      </p:sp>
      <p:grpSp>
        <p:nvGrpSpPr>
          <p:cNvPr id="20" name="Group 19"/>
          <p:cNvGrpSpPr/>
          <p:nvPr userDrawn="1"/>
        </p:nvGrpSpPr>
        <p:grpSpPr>
          <a:xfrm>
            <a:off x="886744" y="12186592"/>
            <a:ext cx="3826275" cy="791204"/>
            <a:chOff x="6709540" y="12186592"/>
            <a:chExt cx="3826275" cy="791204"/>
          </a:xfrm>
        </p:grpSpPr>
        <p:sp>
          <p:nvSpPr>
            <p:cNvPr id="21" name="Shape"/>
            <p:cNvSpPr/>
            <p:nvPr/>
          </p:nvSpPr>
          <p:spPr>
            <a:xfrm>
              <a:off x="6709540" y="12218960"/>
              <a:ext cx="758836" cy="758836"/>
            </a:xfrm>
            <a:custGeom>
              <a:avLst/>
              <a:gdLst/>
              <a:ahLst/>
              <a:cxnLst>
                <a:cxn ang="0">
                  <a:pos x="wd2" y="hd2"/>
                </a:cxn>
                <a:cxn ang="5400000">
                  <a:pos x="wd2" y="hd2"/>
                </a:cxn>
                <a:cxn ang="10800000">
                  <a:pos x="wd2" y="hd2"/>
                </a:cxn>
                <a:cxn ang="16200000">
                  <a:pos x="wd2" y="hd2"/>
                </a:cxn>
              </a:cxnLst>
              <a:rect l="0" t="0" r="r" b="b"/>
              <a:pathLst>
                <a:path w="21599" h="21600" extrusionOk="0">
                  <a:moveTo>
                    <a:pt x="8954" y="0"/>
                  </a:moveTo>
                  <a:cubicBezTo>
                    <a:pt x="6377" y="1"/>
                    <a:pt x="5076" y="3"/>
                    <a:pt x="3699" y="439"/>
                  </a:cubicBezTo>
                  <a:cubicBezTo>
                    <a:pt x="2184" y="990"/>
                    <a:pt x="990" y="2184"/>
                    <a:pt x="439" y="3699"/>
                  </a:cubicBezTo>
                  <a:cubicBezTo>
                    <a:pt x="0" y="5084"/>
                    <a:pt x="0" y="6387"/>
                    <a:pt x="0" y="8954"/>
                  </a:cubicBezTo>
                  <a:lnTo>
                    <a:pt x="0" y="12606"/>
                  </a:lnTo>
                  <a:cubicBezTo>
                    <a:pt x="0" y="15213"/>
                    <a:pt x="0" y="16517"/>
                    <a:pt x="439" y="17901"/>
                  </a:cubicBezTo>
                  <a:cubicBezTo>
                    <a:pt x="990" y="19416"/>
                    <a:pt x="2184" y="20609"/>
                    <a:pt x="3699" y="21161"/>
                  </a:cubicBezTo>
                  <a:cubicBezTo>
                    <a:pt x="5084" y="21600"/>
                    <a:pt x="6387" y="21600"/>
                    <a:pt x="8954" y="21600"/>
                  </a:cubicBezTo>
                  <a:lnTo>
                    <a:pt x="12606" y="21600"/>
                  </a:lnTo>
                  <a:cubicBezTo>
                    <a:pt x="15213" y="21600"/>
                    <a:pt x="16516" y="21600"/>
                    <a:pt x="17901" y="21161"/>
                  </a:cubicBezTo>
                  <a:cubicBezTo>
                    <a:pt x="19416" y="20609"/>
                    <a:pt x="20610" y="19416"/>
                    <a:pt x="21161" y="17901"/>
                  </a:cubicBezTo>
                  <a:cubicBezTo>
                    <a:pt x="21600" y="16517"/>
                    <a:pt x="21600" y="15213"/>
                    <a:pt x="21600" y="12645"/>
                  </a:cubicBezTo>
                  <a:lnTo>
                    <a:pt x="21600" y="8995"/>
                  </a:lnTo>
                  <a:cubicBezTo>
                    <a:pt x="21600" y="6388"/>
                    <a:pt x="21600" y="5084"/>
                    <a:pt x="21161" y="3699"/>
                  </a:cubicBezTo>
                  <a:cubicBezTo>
                    <a:pt x="20610" y="2184"/>
                    <a:pt x="19416" y="990"/>
                    <a:pt x="17901" y="439"/>
                  </a:cubicBezTo>
                  <a:cubicBezTo>
                    <a:pt x="16516" y="0"/>
                    <a:pt x="15213" y="0"/>
                    <a:pt x="12646" y="0"/>
                  </a:cubicBezTo>
                  <a:lnTo>
                    <a:pt x="8994" y="0"/>
                  </a:lnTo>
                  <a:lnTo>
                    <a:pt x="8954" y="0"/>
                  </a:lnTo>
                  <a:close/>
                  <a:moveTo>
                    <a:pt x="8114" y="1711"/>
                  </a:moveTo>
                  <a:lnTo>
                    <a:pt x="8142" y="1711"/>
                  </a:lnTo>
                  <a:lnTo>
                    <a:pt x="13486" y="1711"/>
                  </a:lnTo>
                  <a:cubicBezTo>
                    <a:pt x="15322" y="1711"/>
                    <a:pt x="16254" y="1711"/>
                    <a:pt x="17244" y="2025"/>
                  </a:cubicBezTo>
                  <a:cubicBezTo>
                    <a:pt x="18327" y="2419"/>
                    <a:pt x="19181" y="3273"/>
                    <a:pt x="19575" y="4356"/>
                  </a:cubicBezTo>
                  <a:cubicBezTo>
                    <a:pt x="19889" y="5346"/>
                    <a:pt x="19889" y="6278"/>
                    <a:pt x="19889" y="8142"/>
                  </a:cubicBezTo>
                  <a:lnTo>
                    <a:pt x="19889" y="13486"/>
                  </a:lnTo>
                  <a:cubicBezTo>
                    <a:pt x="19889" y="15322"/>
                    <a:pt x="19889" y="16254"/>
                    <a:pt x="19575" y="17244"/>
                  </a:cubicBezTo>
                  <a:cubicBezTo>
                    <a:pt x="19181" y="18327"/>
                    <a:pt x="18327" y="19180"/>
                    <a:pt x="17244" y="19575"/>
                  </a:cubicBezTo>
                  <a:cubicBezTo>
                    <a:pt x="16254" y="19889"/>
                    <a:pt x="15322" y="19889"/>
                    <a:pt x="13458" y="19889"/>
                  </a:cubicBezTo>
                  <a:lnTo>
                    <a:pt x="8114" y="19889"/>
                  </a:lnTo>
                  <a:cubicBezTo>
                    <a:pt x="6278" y="19889"/>
                    <a:pt x="5347" y="19889"/>
                    <a:pt x="4357" y="19575"/>
                  </a:cubicBezTo>
                  <a:cubicBezTo>
                    <a:pt x="3273" y="19180"/>
                    <a:pt x="2419" y="18327"/>
                    <a:pt x="2025" y="17244"/>
                  </a:cubicBezTo>
                  <a:cubicBezTo>
                    <a:pt x="1711" y="16254"/>
                    <a:pt x="1712" y="15322"/>
                    <a:pt x="1712" y="13458"/>
                  </a:cubicBezTo>
                  <a:lnTo>
                    <a:pt x="1712" y="8114"/>
                  </a:lnTo>
                  <a:cubicBezTo>
                    <a:pt x="1712" y="6278"/>
                    <a:pt x="1711" y="5346"/>
                    <a:pt x="2025" y="4356"/>
                  </a:cubicBezTo>
                  <a:cubicBezTo>
                    <a:pt x="2419" y="3273"/>
                    <a:pt x="3273" y="2419"/>
                    <a:pt x="4357" y="2025"/>
                  </a:cubicBezTo>
                  <a:cubicBezTo>
                    <a:pt x="5341" y="1713"/>
                    <a:pt x="6271" y="1711"/>
                    <a:pt x="8114" y="1711"/>
                  </a:cubicBezTo>
                  <a:close/>
                  <a:moveTo>
                    <a:pt x="16278" y="4442"/>
                  </a:moveTo>
                  <a:cubicBezTo>
                    <a:pt x="16059" y="4442"/>
                    <a:pt x="15840" y="4525"/>
                    <a:pt x="15673" y="4693"/>
                  </a:cubicBezTo>
                  <a:cubicBezTo>
                    <a:pt x="15339" y="5027"/>
                    <a:pt x="15339" y="5569"/>
                    <a:pt x="15673" y="5904"/>
                  </a:cubicBezTo>
                  <a:cubicBezTo>
                    <a:pt x="16007" y="6238"/>
                    <a:pt x="16550" y="6238"/>
                    <a:pt x="16884" y="5904"/>
                  </a:cubicBezTo>
                  <a:cubicBezTo>
                    <a:pt x="17218" y="5569"/>
                    <a:pt x="17218" y="5027"/>
                    <a:pt x="16884" y="4693"/>
                  </a:cubicBezTo>
                  <a:cubicBezTo>
                    <a:pt x="16717" y="4525"/>
                    <a:pt x="16497" y="4442"/>
                    <a:pt x="16278" y="4442"/>
                  </a:cubicBezTo>
                  <a:close/>
                  <a:moveTo>
                    <a:pt x="10800" y="5901"/>
                  </a:moveTo>
                  <a:cubicBezTo>
                    <a:pt x="9553" y="5901"/>
                    <a:pt x="8305" y="6376"/>
                    <a:pt x="7353" y="7328"/>
                  </a:cubicBezTo>
                  <a:cubicBezTo>
                    <a:pt x="5450" y="9232"/>
                    <a:pt x="5450" y="12318"/>
                    <a:pt x="7353" y="14222"/>
                  </a:cubicBezTo>
                  <a:cubicBezTo>
                    <a:pt x="9257" y="16126"/>
                    <a:pt x="12343" y="16126"/>
                    <a:pt x="14247" y="14222"/>
                  </a:cubicBezTo>
                  <a:cubicBezTo>
                    <a:pt x="16150" y="12318"/>
                    <a:pt x="16150" y="9232"/>
                    <a:pt x="14247" y="7328"/>
                  </a:cubicBezTo>
                  <a:cubicBezTo>
                    <a:pt x="13295" y="6376"/>
                    <a:pt x="12048" y="5901"/>
                    <a:pt x="10800" y="5901"/>
                  </a:cubicBezTo>
                  <a:close/>
                  <a:moveTo>
                    <a:pt x="10800" y="7612"/>
                  </a:moveTo>
                  <a:cubicBezTo>
                    <a:pt x="11610" y="7612"/>
                    <a:pt x="12419" y="7920"/>
                    <a:pt x="13037" y="8538"/>
                  </a:cubicBezTo>
                  <a:cubicBezTo>
                    <a:pt x="14272" y="9773"/>
                    <a:pt x="14272" y="11777"/>
                    <a:pt x="13037" y="13012"/>
                  </a:cubicBezTo>
                  <a:cubicBezTo>
                    <a:pt x="11802" y="14247"/>
                    <a:pt x="9798" y="14247"/>
                    <a:pt x="8563" y="13012"/>
                  </a:cubicBezTo>
                  <a:cubicBezTo>
                    <a:pt x="7328" y="11777"/>
                    <a:pt x="7328" y="9773"/>
                    <a:pt x="8563" y="8538"/>
                  </a:cubicBezTo>
                  <a:cubicBezTo>
                    <a:pt x="9181" y="7920"/>
                    <a:pt x="9991" y="7612"/>
                    <a:pt x="10800" y="7612"/>
                  </a:cubicBezTo>
                  <a:close/>
                </a:path>
              </a:pathLst>
            </a:custGeom>
            <a:gradFill flip="none" rotWithShape="1">
              <a:gsLst>
                <a:gs pos="53992">
                  <a:schemeClr val="accent3"/>
                </a:gs>
                <a:gs pos="19000">
                  <a:schemeClr val="accent2"/>
                </a:gs>
                <a:gs pos="0">
                  <a:schemeClr val="accent1"/>
                </a:gs>
                <a:gs pos="100000">
                  <a:schemeClr val="accent4"/>
                </a:gs>
              </a:gsLst>
              <a:lin ang="189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2" name="Text Box 3"/>
            <p:cNvSpPr txBox="1">
              <a:spLocks/>
            </p:cNvSpPr>
            <p:nvPr/>
          </p:nvSpPr>
          <p:spPr bwMode="auto">
            <a:xfrm>
              <a:off x="7727504" y="12186592"/>
              <a:ext cx="2736304" cy="6906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3000">
                  <a:solidFill>
                    <a:schemeClr val="bg2"/>
                  </a:solidFill>
                  <a:latin typeface="Roboto Light" charset="0"/>
                  <a:ea typeface="Roboto Light" charset="0"/>
                  <a:cs typeface="Roboto Light" charset="0"/>
                  <a:sym typeface="Poppins Medium" charset="0"/>
                </a:rPr>
                <a:t>Social Network</a:t>
              </a:r>
              <a:endParaRPr lang="x-none" altLang="x-none" sz="3000" dirty="0">
                <a:solidFill>
                  <a:schemeClr val="bg2"/>
                </a:solidFill>
                <a:latin typeface="Roboto" charset="0"/>
                <a:ea typeface="Roboto" charset="0"/>
                <a:cs typeface="Roboto" charset="0"/>
                <a:sym typeface="Poppins Medium" charset="0"/>
              </a:endParaRPr>
            </a:p>
          </p:txBody>
        </p:sp>
        <p:sp>
          <p:nvSpPr>
            <p:cNvPr id="23" name="Text Box 3"/>
            <p:cNvSpPr txBox="1">
              <a:spLocks/>
            </p:cNvSpPr>
            <p:nvPr/>
          </p:nvSpPr>
          <p:spPr bwMode="auto">
            <a:xfrm>
              <a:off x="7739020" y="12655072"/>
              <a:ext cx="2796795" cy="322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eaLnBrk="1">
                <a:defRPr/>
              </a:pPr>
              <a:r>
                <a:rPr lang="en-US" altLang="x-none" sz="1400">
                  <a:solidFill>
                    <a:schemeClr val="bg1"/>
                  </a:solidFill>
                  <a:latin typeface="Roboto" charset="0"/>
                  <a:ea typeface="Roboto" charset="0"/>
                  <a:cs typeface="Roboto" charset="0"/>
                  <a:sym typeface="Poppins Medium" charset="0"/>
                </a:rPr>
                <a:t>Premium PowerPoint </a:t>
              </a:r>
              <a:r>
                <a:rPr lang="en-US" altLang="x-none" sz="1400" dirty="0">
                  <a:solidFill>
                    <a:schemeClr val="bg1"/>
                  </a:solidFill>
                  <a:latin typeface="Roboto" charset="0"/>
                  <a:ea typeface="Roboto" charset="0"/>
                  <a:cs typeface="Roboto" charset="0"/>
                  <a:sym typeface="Poppins Medium" charset="0"/>
                </a:rPr>
                <a:t>Template</a:t>
              </a:r>
              <a:endParaRPr lang="x-none" altLang="x-none" sz="1400" dirty="0">
                <a:solidFill>
                  <a:schemeClr val="bg1"/>
                </a:solidFill>
                <a:latin typeface="Roboto" charset="0"/>
                <a:ea typeface="Roboto" charset="0"/>
                <a:cs typeface="Roboto" charset="0"/>
                <a:sym typeface="Poppins Medium" charset="0"/>
              </a:endParaRPr>
            </a:p>
          </p:txBody>
        </p:sp>
      </p:grpSp>
    </p:spTree>
    <p:extLst>
      <p:ext uri="{BB962C8B-B14F-4D97-AF65-F5344CB8AC3E}">
        <p14:creationId xmlns:p14="http://schemas.microsoft.com/office/powerpoint/2010/main" val="1004144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ith photo">
    <p:bg>
      <p:bgPr>
        <a:solidFill>
          <a:srgbClr val="FFFFFF"/>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5314458" y="3906439"/>
            <a:ext cx="2447925" cy="2447925"/>
          </a:xfrm>
        </p:spPr>
        <p:txBody>
          <a:bodyPr/>
          <a:lstStyle/>
          <a:p>
            <a:pPr lvl="0"/>
            <a:endParaRPr lang="en-US" noProof="0">
              <a:sym typeface="Poppins" charset="0"/>
            </a:endParaRPr>
          </a:p>
        </p:txBody>
      </p:sp>
      <p:sp>
        <p:nvSpPr>
          <p:cNvPr id="5" name="Picture Placeholder 3"/>
          <p:cNvSpPr>
            <a:spLocks noGrp="1"/>
          </p:cNvSpPr>
          <p:nvPr>
            <p:ph type="pic" sz="quarter" idx="12"/>
          </p:nvPr>
        </p:nvSpPr>
        <p:spPr>
          <a:xfrm>
            <a:off x="8265993" y="3906439"/>
            <a:ext cx="2447925" cy="2447925"/>
          </a:xfrm>
        </p:spPr>
        <p:txBody>
          <a:bodyPr/>
          <a:lstStyle/>
          <a:p>
            <a:pPr lvl="0"/>
            <a:endParaRPr lang="en-US" noProof="0">
              <a:sym typeface="Poppins" charset="0"/>
            </a:endParaRPr>
          </a:p>
        </p:txBody>
      </p:sp>
      <p:sp>
        <p:nvSpPr>
          <p:cNvPr id="6" name="Picture Placeholder 3"/>
          <p:cNvSpPr>
            <a:spLocks noGrp="1"/>
          </p:cNvSpPr>
          <p:nvPr>
            <p:ph type="pic" sz="quarter" idx="13"/>
          </p:nvPr>
        </p:nvSpPr>
        <p:spPr>
          <a:xfrm>
            <a:off x="11183888" y="3906439"/>
            <a:ext cx="2447925" cy="2447925"/>
          </a:xfrm>
        </p:spPr>
        <p:txBody>
          <a:bodyPr/>
          <a:lstStyle/>
          <a:p>
            <a:pPr lvl="0"/>
            <a:endParaRPr lang="en-US" noProof="0">
              <a:sym typeface="Poppins" charset="0"/>
            </a:endParaRPr>
          </a:p>
        </p:txBody>
      </p:sp>
      <p:sp>
        <p:nvSpPr>
          <p:cNvPr id="7" name="Picture Placeholder 3"/>
          <p:cNvSpPr>
            <a:spLocks noGrp="1"/>
          </p:cNvSpPr>
          <p:nvPr>
            <p:ph type="pic" sz="quarter" idx="14"/>
          </p:nvPr>
        </p:nvSpPr>
        <p:spPr>
          <a:xfrm>
            <a:off x="14135423" y="3906439"/>
            <a:ext cx="2447925" cy="2447925"/>
          </a:xfrm>
        </p:spPr>
        <p:txBody>
          <a:bodyPr/>
          <a:lstStyle/>
          <a:p>
            <a:pPr lvl="0"/>
            <a:endParaRPr lang="en-US" noProof="0">
              <a:sym typeface="Poppins" charset="0"/>
            </a:endParaRPr>
          </a:p>
        </p:txBody>
      </p:sp>
      <p:sp>
        <p:nvSpPr>
          <p:cNvPr id="8" name="Picture Placeholder 3"/>
          <p:cNvSpPr>
            <a:spLocks noGrp="1"/>
          </p:cNvSpPr>
          <p:nvPr>
            <p:ph type="pic" sz="quarter" idx="15"/>
          </p:nvPr>
        </p:nvSpPr>
        <p:spPr>
          <a:xfrm>
            <a:off x="17086958" y="3906439"/>
            <a:ext cx="2447925" cy="2447925"/>
          </a:xfrm>
        </p:spPr>
        <p:txBody>
          <a:bodyPr/>
          <a:lstStyle/>
          <a:p>
            <a:pPr lvl="0"/>
            <a:endParaRPr lang="en-US" noProof="0">
              <a:sym typeface="Poppins" charset="0"/>
            </a:endParaRPr>
          </a:p>
        </p:txBody>
      </p:sp>
      <p:sp>
        <p:nvSpPr>
          <p:cNvPr id="9" name="Picture Placeholder 3"/>
          <p:cNvSpPr>
            <a:spLocks noGrp="1"/>
          </p:cNvSpPr>
          <p:nvPr>
            <p:ph type="pic" sz="quarter" idx="16"/>
          </p:nvPr>
        </p:nvSpPr>
        <p:spPr>
          <a:xfrm>
            <a:off x="5314458" y="6858000"/>
            <a:ext cx="2447925" cy="2447925"/>
          </a:xfrm>
        </p:spPr>
        <p:txBody>
          <a:bodyPr/>
          <a:lstStyle/>
          <a:p>
            <a:pPr lvl="0"/>
            <a:endParaRPr lang="en-US" noProof="0">
              <a:sym typeface="Poppins" charset="0"/>
            </a:endParaRPr>
          </a:p>
        </p:txBody>
      </p:sp>
      <p:sp>
        <p:nvSpPr>
          <p:cNvPr id="10" name="Picture Placeholder 3"/>
          <p:cNvSpPr>
            <a:spLocks noGrp="1"/>
          </p:cNvSpPr>
          <p:nvPr>
            <p:ph type="pic" sz="quarter" idx="17"/>
          </p:nvPr>
        </p:nvSpPr>
        <p:spPr>
          <a:xfrm>
            <a:off x="8265993" y="6858000"/>
            <a:ext cx="2447925" cy="2447925"/>
          </a:xfrm>
        </p:spPr>
        <p:txBody>
          <a:bodyPr/>
          <a:lstStyle/>
          <a:p>
            <a:pPr lvl="0"/>
            <a:endParaRPr lang="en-US" noProof="0">
              <a:sym typeface="Poppins" charset="0"/>
            </a:endParaRPr>
          </a:p>
        </p:txBody>
      </p:sp>
      <p:sp>
        <p:nvSpPr>
          <p:cNvPr id="11" name="Picture Placeholder 3"/>
          <p:cNvSpPr>
            <a:spLocks noGrp="1"/>
          </p:cNvSpPr>
          <p:nvPr>
            <p:ph type="pic" sz="quarter" idx="18"/>
          </p:nvPr>
        </p:nvSpPr>
        <p:spPr>
          <a:xfrm>
            <a:off x="11183888" y="6858000"/>
            <a:ext cx="2447925" cy="2447925"/>
          </a:xfrm>
        </p:spPr>
        <p:txBody>
          <a:bodyPr/>
          <a:lstStyle/>
          <a:p>
            <a:pPr lvl="0"/>
            <a:endParaRPr lang="en-US" noProof="0">
              <a:sym typeface="Poppins" charset="0"/>
            </a:endParaRPr>
          </a:p>
        </p:txBody>
      </p:sp>
      <p:sp>
        <p:nvSpPr>
          <p:cNvPr id="12" name="Picture Placeholder 3"/>
          <p:cNvSpPr>
            <a:spLocks noGrp="1"/>
          </p:cNvSpPr>
          <p:nvPr>
            <p:ph type="pic" sz="quarter" idx="19"/>
          </p:nvPr>
        </p:nvSpPr>
        <p:spPr>
          <a:xfrm>
            <a:off x="14135423" y="6858000"/>
            <a:ext cx="2447925" cy="2447925"/>
          </a:xfrm>
        </p:spPr>
        <p:txBody>
          <a:bodyPr/>
          <a:lstStyle/>
          <a:p>
            <a:pPr lvl="0"/>
            <a:endParaRPr lang="en-US" noProof="0">
              <a:sym typeface="Poppins" charset="0"/>
            </a:endParaRPr>
          </a:p>
        </p:txBody>
      </p:sp>
      <p:sp>
        <p:nvSpPr>
          <p:cNvPr id="13" name="Picture Placeholder 3"/>
          <p:cNvSpPr>
            <a:spLocks noGrp="1"/>
          </p:cNvSpPr>
          <p:nvPr>
            <p:ph type="pic" sz="quarter" idx="20"/>
          </p:nvPr>
        </p:nvSpPr>
        <p:spPr>
          <a:xfrm>
            <a:off x="17086958" y="6858000"/>
            <a:ext cx="2447925" cy="2447925"/>
          </a:xfrm>
        </p:spPr>
        <p:txBody>
          <a:bodyPr/>
          <a:lstStyle/>
          <a:p>
            <a:pPr lvl="0"/>
            <a:endParaRPr lang="en-US" noProof="0">
              <a:sym typeface="Poppins" charset="0"/>
            </a:endParaRPr>
          </a:p>
        </p:txBody>
      </p:sp>
      <p:sp>
        <p:nvSpPr>
          <p:cNvPr id="14" name="Rectangle 13"/>
          <p:cNvSpPr>
            <a:spLocks noGrp="1"/>
          </p:cNvSpPr>
          <p:nvPr>
            <p:ph type="sldNum" sz="quarter" idx="21"/>
          </p:nvPr>
        </p:nvSpPr>
        <p:spPr>
          <a:xfrm>
            <a:off x="22545675" y="12496800"/>
            <a:ext cx="895350" cy="482600"/>
          </a:xfrm>
        </p:spPr>
        <p:txBody>
          <a:bodyPr/>
          <a:lstStyle>
            <a:lvl1pPr>
              <a:defRPr b="0" i="0">
                <a:solidFill>
                  <a:schemeClr val="accent5"/>
                </a:solidFill>
                <a:latin typeface="Raleway" charset="0"/>
                <a:ea typeface="Raleway" charset="0"/>
                <a:cs typeface="Raleway" charset="0"/>
              </a:defRPr>
            </a:lvl1pPr>
          </a:lstStyle>
          <a:p>
            <a:pPr>
              <a:defRPr/>
            </a:pPr>
            <a:fld id="{19736CF9-AD0F-5041-BB4D-55C7FC896206}" type="slidenum">
              <a:rPr lang="x-none" altLang="x-none" smtClean="0"/>
              <a:pPr>
                <a:defRPr/>
              </a:pPr>
              <a:t>‹#›</a:t>
            </a:fld>
            <a:endParaRPr lang="x-none" altLang="x-none"/>
          </a:p>
        </p:txBody>
      </p:sp>
    </p:spTree>
    <p:extLst>
      <p:ext uri="{BB962C8B-B14F-4D97-AF65-F5344CB8AC3E}">
        <p14:creationId xmlns:p14="http://schemas.microsoft.com/office/powerpoint/2010/main" val="348641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55412C-361F-412F-A187-E4ED5048D002}" type="datetimeFigureOut">
              <a:rPr lang="ru-RU" smtClean="0"/>
              <a:t>07.09.2022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D7BA17-FF15-499F-A43C-4337C1A40522}" type="slidenum">
              <a:rPr lang="ru-RU" smtClean="0"/>
              <a:t>‹#›</a:t>
            </a:fld>
            <a:endParaRPr lang="ru-RU"/>
          </a:p>
        </p:txBody>
      </p:sp>
    </p:spTree>
    <p:extLst>
      <p:ext uri="{BB962C8B-B14F-4D97-AF65-F5344CB8AC3E}">
        <p14:creationId xmlns:p14="http://schemas.microsoft.com/office/powerpoint/2010/main" val="3075680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3700" y="3419477"/>
            <a:ext cx="21031200" cy="5705474"/>
          </a:xfrm>
        </p:spPr>
        <p:txBody>
          <a:bodyPr anchor="b"/>
          <a:lstStyle>
            <a:lvl1pPr>
              <a:defRPr sz="12000"/>
            </a:lvl1pPr>
          </a:lstStyle>
          <a:p>
            <a:r>
              <a:rPr lang="ru-RU" smtClean="0"/>
              <a:t>Образец заголовка</a:t>
            </a:r>
            <a:endParaRPr lang="ru-RU"/>
          </a:p>
        </p:txBody>
      </p:sp>
      <p:sp>
        <p:nvSpPr>
          <p:cNvPr id="3" name="Текст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A55412C-361F-412F-A187-E4ED5048D002}" type="datetimeFigureOut">
              <a:rPr lang="ru-RU" smtClean="0"/>
              <a:t>07.09.2022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D7BA17-FF15-499F-A43C-4337C1A40522}" type="slidenum">
              <a:rPr lang="ru-RU" smtClean="0"/>
              <a:t>‹#›</a:t>
            </a:fld>
            <a:endParaRPr lang="ru-RU"/>
          </a:p>
        </p:txBody>
      </p:sp>
    </p:spTree>
    <p:extLst>
      <p:ext uri="{BB962C8B-B14F-4D97-AF65-F5344CB8AC3E}">
        <p14:creationId xmlns:p14="http://schemas.microsoft.com/office/powerpoint/2010/main" val="3557077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676400" y="3651250"/>
            <a:ext cx="10363200" cy="87026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12344400" y="3651250"/>
            <a:ext cx="10363200" cy="87026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A55412C-361F-412F-A187-E4ED5048D002}" type="datetimeFigureOut">
              <a:rPr lang="ru-RU" smtClean="0"/>
              <a:t>07.09.2022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D7BA17-FF15-499F-A43C-4337C1A40522}" type="slidenum">
              <a:rPr lang="ru-RU" smtClean="0"/>
              <a:t>‹#›</a:t>
            </a:fld>
            <a:endParaRPr lang="ru-RU"/>
          </a:p>
        </p:txBody>
      </p:sp>
    </p:spTree>
    <p:extLst>
      <p:ext uri="{BB962C8B-B14F-4D97-AF65-F5344CB8AC3E}">
        <p14:creationId xmlns:p14="http://schemas.microsoft.com/office/powerpoint/2010/main" val="107152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9576" y="730251"/>
            <a:ext cx="21031200" cy="2651126"/>
          </a:xfrm>
        </p:spPr>
        <p:txBody>
          <a:bodyPr/>
          <a:lstStyle/>
          <a:p>
            <a:r>
              <a:rPr lang="ru-RU" smtClean="0"/>
              <a:t>Образец заголовка</a:t>
            </a:r>
            <a:endParaRPr lang="ru-RU"/>
          </a:p>
        </p:txBody>
      </p:sp>
      <p:sp>
        <p:nvSpPr>
          <p:cNvPr id="3" name="Текст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ru-RU" smtClean="0"/>
              <a:t>Образец текста</a:t>
            </a:r>
          </a:p>
        </p:txBody>
      </p:sp>
      <p:sp>
        <p:nvSpPr>
          <p:cNvPr id="4" name="Объект 3"/>
          <p:cNvSpPr>
            <a:spLocks noGrp="1"/>
          </p:cNvSpPr>
          <p:nvPr>
            <p:ph sz="half" idx="2"/>
          </p:nvPr>
        </p:nvSpPr>
        <p:spPr>
          <a:xfrm>
            <a:off x="1679577" y="5010150"/>
            <a:ext cx="10315574" cy="73691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ru-RU" smtClean="0"/>
              <a:t>Образец текста</a:t>
            </a:r>
          </a:p>
        </p:txBody>
      </p:sp>
      <p:sp>
        <p:nvSpPr>
          <p:cNvPr id="6" name="Объект 5"/>
          <p:cNvSpPr>
            <a:spLocks noGrp="1"/>
          </p:cNvSpPr>
          <p:nvPr>
            <p:ph sz="quarter" idx="4"/>
          </p:nvPr>
        </p:nvSpPr>
        <p:spPr>
          <a:xfrm>
            <a:off x="12344400" y="5010150"/>
            <a:ext cx="10366376" cy="73691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A55412C-361F-412F-A187-E4ED5048D002}" type="datetimeFigureOut">
              <a:rPr lang="ru-RU" smtClean="0"/>
              <a:t>07.09.2022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9D7BA17-FF15-499F-A43C-4337C1A40522}" type="slidenum">
              <a:rPr lang="ru-RU" smtClean="0"/>
              <a:t>‹#›</a:t>
            </a:fld>
            <a:endParaRPr lang="ru-RU"/>
          </a:p>
        </p:txBody>
      </p:sp>
    </p:spTree>
    <p:extLst>
      <p:ext uri="{BB962C8B-B14F-4D97-AF65-F5344CB8AC3E}">
        <p14:creationId xmlns:p14="http://schemas.microsoft.com/office/powerpoint/2010/main" val="11364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A55412C-361F-412F-A187-E4ED5048D002}" type="datetimeFigureOut">
              <a:rPr lang="ru-RU" smtClean="0"/>
              <a:t>07.09.2022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9D7BA17-FF15-499F-A43C-4337C1A40522}" type="slidenum">
              <a:rPr lang="ru-RU" smtClean="0"/>
              <a:t>‹#›</a:t>
            </a:fld>
            <a:endParaRPr lang="ru-RU"/>
          </a:p>
        </p:txBody>
      </p:sp>
    </p:spTree>
    <p:extLst>
      <p:ext uri="{BB962C8B-B14F-4D97-AF65-F5344CB8AC3E}">
        <p14:creationId xmlns:p14="http://schemas.microsoft.com/office/powerpoint/2010/main" val="692017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A55412C-361F-412F-A187-E4ED5048D002}" type="datetimeFigureOut">
              <a:rPr lang="ru-RU" smtClean="0"/>
              <a:t>07.09.2022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9D7BA17-FF15-499F-A43C-4337C1A40522}" type="slidenum">
              <a:rPr lang="ru-RU" smtClean="0"/>
              <a:t>‹#›</a:t>
            </a:fld>
            <a:endParaRPr lang="ru-RU"/>
          </a:p>
        </p:txBody>
      </p:sp>
    </p:spTree>
    <p:extLst>
      <p:ext uri="{BB962C8B-B14F-4D97-AF65-F5344CB8AC3E}">
        <p14:creationId xmlns:p14="http://schemas.microsoft.com/office/powerpoint/2010/main" val="40619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9577" y="914400"/>
            <a:ext cx="7864474" cy="3200400"/>
          </a:xfrm>
        </p:spPr>
        <p:txBody>
          <a:bodyPr anchor="b"/>
          <a:lstStyle>
            <a:lvl1pPr>
              <a:defRPr sz="6400"/>
            </a:lvl1pPr>
          </a:lstStyle>
          <a:p>
            <a:r>
              <a:rPr lang="ru-RU" smtClean="0"/>
              <a:t>Образец заголовка</a:t>
            </a:r>
            <a:endParaRPr lang="ru-RU"/>
          </a:p>
        </p:txBody>
      </p:sp>
      <p:sp>
        <p:nvSpPr>
          <p:cNvPr id="3" name="Объект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ru-RU" smtClean="0"/>
              <a:t>Образец текста</a:t>
            </a:r>
          </a:p>
        </p:txBody>
      </p:sp>
      <p:sp>
        <p:nvSpPr>
          <p:cNvPr id="5" name="Дата 4"/>
          <p:cNvSpPr>
            <a:spLocks noGrp="1"/>
          </p:cNvSpPr>
          <p:nvPr>
            <p:ph type="dt" sz="half" idx="10"/>
          </p:nvPr>
        </p:nvSpPr>
        <p:spPr/>
        <p:txBody>
          <a:bodyPr/>
          <a:lstStyle/>
          <a:p>
            <a:fld id="{8A55412C-361F-412F-A187-E4ED5048D002}" type="datetimeFigureOut">
              <a:rPr lang="ru-RU" smtClean="0"/>
              <a:t>07.09.2022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D7BA17-FF15-499F-A43C-4337C1A40522}" type="slidenum">
              <a:rPr lang="ru-RU" smtClean="0"/>
              <a:t>‹#›</a:t>
            </a:fld>
            <a:endParaRPr lang="ru-RU"/>
          </a:p>
        </p:txBody>
      </p:sp>
    </p:spTree>
    <p:extLst>
      <p:ext uri="{BB962C8B-B14F-4D97-AF65-F5344CB8AC3E}">
        <p14:creationId xmlns:p14="http://schemas.microsoft.com/office/powerpoint/2010/main" val="1340689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9577" y="914400"/>
            <a:ext cx="7864474" cy="3200400"/>
          </a:xfrm>
        </p:spPr>
        <p:txBody>
          <a:bodyPr anchor="b"/>
          <a:lstStyle>
            <a:lvl1pPr>
              <a:defRPr sz="6400"/>
            </a:lvl1pPr>
          </a:lstStyle>
          <a:p>
            <a:r>
              <a:rPr lang="ru-RU" smtClean="0"/>
              <a:t>Образец заголовка</a:t>
            </a:r>
            <a:endParaRPr lang="ru-RU"/>
          </a:p>
        </p:txBody>
      </p:sp>
      <p:sp>
        <p:nvSpPr>
          <p:cNvPr id="3" name="Рисунок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ru-RU"/>
          </a:p>
        </p:txBody>
      </p:sp>
      <p:sp>
        <p:nvSpPr>
          <p:cNvPr id="4" name="Текст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ru-RU" smtClean="0"/>
              <a:t>Образец текста</a:t>
            </a:r>
          </a:p>
        </p:txBody>
      </p:sp>
      <p:sp>
        <p:nvSpPr>
          <p:cNvPr id="5" name="Дата 4"/>
          <p:cNvSpPr>
            <a:spLocks noGrp="1"/>
          </p:cNvSpPr>
          <p:nvPr>
            <p:ph type="dt" sz="half" idx="10"/>
          </p:nvPr>
        </p:nvSpPr>
        <p:spPr/>
        <p:txBody>
          <a:bodyPr/>
          <a:lstStyle/>
          <a:p>
            <a:fld id="{8A55412C-361F-412F-A187-E4ED5048D002}" type="datetimeFigureOut">
              <a:rPr lang="ru-RU" smtClean="0"/>
              <a:t>07.09.2022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D7BA17-FF15-499F-A43C-4337C1A40522}" type="slidenum">
              <a:rPr lang="ru-RU" smtClean="0"/>
              <a:t>‹#›</a:t>
            </a:fld>
            <a:endParaRPr lang="ru-RU"/>
          </a:p>
        </p:txBody>
      </p:sp>
    </p:spTree>
    <p:extLst>
      <p:ext uri="{BB962C8B-B14F-4D97-AF65-F5344CB8AC3E}">
        <p14:creationId xmlns:p14="http://schemas.microsoft.com/office/powerpoint/2010/main" val="136171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8A55412C-361F-412F-A187-E4ED5048D002}" type="datetimeFigureOut">
              <a:rPr lang="ru-RU" smtClean="0"/>
              <a:t>07.09.2022</a:t>
            </a:fld>
            <a:endParaRPr lang="ru-RU"/>
          </a:p>
        </p:txBody>
      </p:sp>
      <p:sp>
        <p:nvSpPr>
          <p:cNvPr id="5" name="Нижний колонтитул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A9D7BA17-FF15-499F-A43C-4337C1A40522}" type="slidenum">
              <a:rPr lang="ru-RU" smtClean="0"/>
              <a:t>‹#›</a:t>
            </a:fld>
            <a:endParaRPr lang="ru-RU"/>
          </a:p>
        </p:txBody>
      </p:sp>
    </p:spTree>
    <p:extLst>
      <p:ext uri="{BB962C8B-B14F-4D97-AF65-F5344CB8AC3E}">
        <p14:creationId xmlns:p14="http://schemas.microsoft.com/office/powerpoint/2010/main" val="1979573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ru-RU"/>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bwMode="auto">
          <a:xfrm>
            <a:off x="2120900" y="2278063"/>
            <a:ext cx="20627975" cy="217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x-none" altLang="x-none">
                <a:sym typeface="Poppins Medium" charset="0"/>
              </a:rPr>
              <a:t>Click to edit Master title style</a:t>
            </a:r>
          </a:p>
        </p:txBody>
      </p:sp>
      <p:sp>
        <p:nvSpPr>
          <p:cNvPr id="1027" name="Rectangle 3"/>
          <p:cNvSpPr>
            <a:spLocks noGrp="1"/>
          </p:cNvSpPr>
          <p:nvPr>
            <p:ph type="body" idx="1"/>
          </p:nvPr>
        </p:nvSpPr>
        <p:spPr bwMode="auto">
          <a:xfrm>
            <a:off x="2271713" y="4670425"/>
            <a:ext cx="20477162" cy="701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x-none" altLang="x-none">
                <a:sym typeface="Poppins" charset="0"/>
              </a:rPr>
              <a:t>Click to edit Master text styles</a:t>
            </a:r>
          </a:p>
          <a:p>
            <a:pPr lvl="1"/>
            <a:r>
              <a:rPr lang="x-none" altLang="x-none">
                <a:sym typeface="Poppins" charset="0"/>
              </a:rPr>
              <a:t>Second level</a:t>
            </a:r>
          </a:p>
          <a:p>
            <a:pPr lvl="2"/>
            <a:r>
              <a:rPr lang="x-none" altLang="x-none">
                <a:sym typeface="Poppins" charset="0"/>
              </a:rPr>
              <a:t>Third level</a:t>
            </a:r>
          </a:p>
          <a:p>
            <a:pPr lvl="3"/>
            <a:r>
              <a:rPr lang="x-none" altLang="x-none">
                <a:sym typeface="Poppins" charset="0"/>
              </a:rPr>
              <a:t>Fourth level</a:t>
            </a:r>
          </a:p>
          <a:p>
            <a:pPr lvl="4"/>
            <a:r>
              <a:rPr lang="x-none" altLang="x-none">
                <a:sym typeface="Poppins" charset="0"/>
              </a:rPr>
              <a:t>Fifth level</a:t>
            </a:r>
          </a:p>
        </p:txBody>
      </p:sp>
      <p:sp>
        <p:nvSpPr>
          <p:cNvPr id="1028" name="Rectangle 4"/>
          <p:cNvSpPr>
            <a:spLocks noGrp="1"/>
          </p:cNvSpPr>
          <p:nvPr>
            <p:ph type="sldNum" sz="quarter" idx="2"/>
          </p:nvPr>
        </p:nvSpPr>
        <p:spPr bwMode="auto">
          <a:xfrm>
            <a:off x="22545675" y="12352338"/>
            <a:ext cx="89535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lvl1pPr algn="ctr" eaLnBrk="1">
              <a:defRPr b="0" i="0">
                <a:solidFill>
                  <a:schemeClr val="accent5"/>
                </a:solidFill>
                <a:latin typeface="Raleway" charset="0"/>
                <a:ea typeface="Raleway" charset="0"/>
                <a:cs typeface="Raleway" charset="0"/>
              </a:defRPr>
            </a:lvl1pPr>
          </a:lstStyle>
          <a:p>
            <a:pPr>
              <a:defRPr/>
            </a:pPr>
            <a:fld id="{83012394-0000-AC47-9758-C9AABE0F376A}" type="slidenum">
              <a:rPr lang="x-none" altLang="x-none" smtClean="0"/>
              <a:pPr>
                <a:defRPr/>
              </a:pPr>
              <a:t>‹#›</a:t>
            </a:fld>
            <a:endParaRPr lang="x-none" altLang="x-none"/>
          </a:p>
        </p:txBody>
      </p:sp>
    </p:spTree>
    <p:extLst>
      <p:ext uri="{BB962C8B-B14F-4D97-AF65-F5344CB8AC3E}">
        <p14:creationId xmlns:p14="http://schemas.microsoft.com/office/powerpoint/2010/main" val="223665964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825500" rtl="0" eaLnBrk="0" fontAlgn="base" hangingPunct="0">
        <a:spcBef>
          <a:spcPct val="0"/>
        </a:spcBef>
        <a:spcAft>
          <a:spcPct val="0"/>
        </a:spcAft>
        <a:defRPr sz="10000" b="1" kern="1200">
          <a:solidFill>
            <a:srgbClr val="272D30"/>
          </a:solidFill>
          <a:latin typeface="Open Sans Semibold" charset="0"/>
          <a:ea typeface="Open Sans Semibold" charset="0"/>
          <a:cs typeface="Open Sans Semibold" charset="0"/>
          <a:sym typeface="Poppins Medium" charset="0"/>
        </a:defRPr>
      </a:lvl1pPr>
      <a:lvl2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2pPr>
      <a:lvl3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3pPr>
      <a:lvl4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4pPr>
      <a:lvl5pPr algn="l" defTabSz="825500" rtl="0" eaLnBrk="0" fontAlgn="base" hangingPunct="0">
        <a:spcBef>
          <a:spcPct val="0"/>
        </a:spcBef>
        <a:spcAft>
          <a:spcPct val="0"/>
        </a:spcAft>
        <a:defRPr sz="10000" b="1">
          <a:solidFill>
            <a:srgbClr val="272D30"/>
          </a:solidFill>
          <a:latin typeface="Open Sans Semibold" charset="0"/>
          <a:ea typeface="Open Sans Semibold" charset="0"/>
          <a:cs typeface="Open Sans Semibold" charset="0"/>
          <a:sym typeface="Poppins Medium" charset="0"/>
        </a:defRPr>
      </a:lvl5pPr>
      <a:lvl6pPr marL="4572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6pPr>
      <a:lvl7pPr marL="9144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7pPr>
      <a:lvl8pPr marL="13716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8pPr>
      <a:lvl9pPr marL="1828800" algn="l" defTabSz="825500" rtl="0" fontAlgn="base" hangingPunct="0">
        <a:lnSpc>
          <a:spcPct val="80000"/>
        </a:lnSpc>
        <a:spcBef>
          <a:spcPct val="0"/>
        </a:spcBef>
        <a:spcAft>
          <a:spcPct val="0"/>
        </a:spcAft>
        <a:defRPr sz="10000">
          <a:solidFill>
            <a:srgbClr val="272D30"/>
          </a:solidFill>
          <a:latin typeface="Poppins Medium" charset="0"/>
          <a:ea typeface="Poppins Medium" charset="0"/>
          <a:cs typeface="Poppins Medium" charset="0"/>
          <a:sym typeface="Poppins Medium" charset="0"/>
        </a:defRPr>
      </a:lvl9pPr>
    </p:titleStyle>
    <p:bodyStyle>
      <a:lvl1pPr algn="l" defTabSz="825500" rtl="0" eaLnBrk="0" fontAlgn="base" hangingPunct="0">
        <a:lnSpc>
          <a:spcPct val="150000"/>
        </a:lnSpc>
        <a:spcBef>
          <a:spcPct val="0"/>
        </a:spcBef>
        <a:spcAft>
          <a:spcPct val="0"/>
        </a:spcAft>
        <a:defRPr sz="2200" kern="1200">
          <a:solidFill>
            <a:srgbClr val="9B9A9C"/>
          </a:solidFill>
          <a:latin typeface="Open Sans" charset="0"/>
          <a:ea typeface="Open Sans" charset="0"/>
          <a:cs typeface="Open Sans" charset="0"/>
          <a:sym typeface="Poppins" charset="0"/>
        </a:defRPr>
      </a:lvl1pPr>
      <a:lvl2pPr indent="228600" algn="l" defTabSz="825500" rtl="0" eaLnBrk="0" fontAlgn="base" hangingPunct="0">
        <a:lnSpc>
          <a:spcPct val="150000"/>
        </a:lnSpc>
        <a:spcBef>
          <a:spcPct val="0"/>
        </a:spcBef>
        <a:spcAft>
          <a:spcPct val="0"/>
        </a:spcAft>
        <a:defRPr sz="2200" kern="1200">
          <a:solidFill>
            <a:srgbClr val="9B9A9C"/>
          </a:solidFill>
          <a:latin typeface="Open Sans" charset="0"/>
          <a:ea typeface="Open Sans" charset="0"/>
          <a:cs typeface="Open Sans" charset="0"/>
          <a:sym typeface="Poppins" charset="0"/>
        </a:defRPr>
      </a:lvl2pPr>
      <a:lvl3pPr indent="457200" algn="l" defTabSz="825500" rtl="0" eaLnBrk="0" fontAlgn="base" hangingPunct="0">
        <a:lnSpc>
          <a:spcPct val="150000"/>
        </a:lnSpc>
        <a:spcBef>
          <a:spcPct val="0"/>
        </a:spcBef>
        <a:spcAft>
          <a:spcPct val="0"/>
        </a:spcAft>
        <a:defRPr sz="2200" kern="1200">
          <a:solidFill>
            <a:srgbClr val="9B9A9C"/>
          </a:solidFill>
          <a:latin typeface="Open Sans" charset="0"/>
          <a:ea typeface="Open Sans" charset="0"/>
          <a:cs typeface="Open Sans" charset="0"/>
          <a:sym typeface="Poppins" charset="0"/>
        </a:defRPr>
      </a:lvl3pPr>
      <a:lvl4pPr indent="685800" algn="l" defTabSz="825500" rtl="0" eaLnBrk="0" fontAlgn="base" hangingPunct="0">
        <a:lnSpc>
          <a:spcPct val="150000"/>
        </a:lnSpc>
        <a:spcBef>
          <a:spcPct val="0"/>
        </a:spcBef>
        <a:spcAft>
          <a:spcPct val="0"/>
        </a:spcAft>
        <a:defRPr sz="2200" kern="1200">
          <a:solidFill>
            <a:srgbClr val="9B9A9C"/>
          </a:solidFill>
          <a:latin typeface="Open Sans" charset="0"/>
          <a:ea typeface="Open Sans" charset="0"/>
          <a:cs typeface="Open Sans" charset="0"/>
          <a:sym typeface="Poppins" charset="0"/>
        </a:defRPr>
      </a:lvl4pPr>
      <a:lvl5pPr indent="914400" algn="l" defTabSz="825500" rtl="0" eaLnBrk="0" fontAlgn="base" hangingPunct="0">
        <a:lnSpc>
          <a:spcPct val="150000"/>
        </a:lnSpc>
        <a:spcBef>
          <a:spcPct val="0"/>
        </a:spcBef>
        <a:spcAft>
          <a:spcPct val="0"/>
        </a:spcAft>
        <a:defRPr sz="2200" kern="1200">
          <a:solidFill>
            <a:srgbClr val="9B9A9C"/>
          </a:solidFill>
          <a:latin typeface="Open Sans" charset="0"/>
          <a:ea typeface="Open Sans" charset="0"/>
          <a:cs typeface="Open Sans" charset="0"/>
          <a:sym typeface="Poppi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Box 2"/>
          <p:cNvSpPr txBox="1"/>
          <p:nvPr/>
        </p:nvSpPr>
        <p:spPr>
          <a:xfrm>
            <a:off x="23530550" y="12649200"/>
            <a:ext cx="1193604"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6000">
                <a:solidFill>
                  <a:srgbClr val="92D024"/>
                </a:solidFill>
              </a:defRPr>
            </a:lvl1pPr>
          </a:lstStyle>
          <a:p>
            <a:endParaRPr b="1" dirty="0"/>
          </a:p>
        </p:txBody>
      </p:sp>
      <p:sp>
        <p:nvSpPr>
          <p:cNvPr id="131" name="Text Box 3"/>
          <p:cNvSpPr txBox="1"/>
          <p:nvPr/>
        </p:nvSpPr>
        <p:spPr>
          <a:xfrm>
            <a:off x="12687300" y="1598496"/>
            <a:ext cx="11506200" cy="754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spAutoFit/>
          </a:bodyPr>
          <a:lstStyle>
            <a:lvl1pPr algn="just" defTabSz="825500">
              <a:defRPr sz="4800" b="1">
                <a:solidFill>
                  <a:srgbClr val="043969"/>
                </a:solidFill>
              </a:defRPr>
            </a:lvl1pPr>
          </a:lstStyle>
          <a:p>
            <a:pPr algn="ctr"/>
            <a:endParaRPr lang="ru-RU" sz="4400" dirty="0">
              <a:latin typeface="Arial"/>
              <a:ea typeface="Arial"/>
              <a:cs typeface="Arial"/>
              <a:sym typeface="Arial"/>
            </a:endParaRPr>
          </a:p>
        </p:txBody>
      </p:sp>
      <p:sp>
        <p:nvSpPr>
          <p:cNvPr id="132" name="TextBox 6"/>
          <p:cNvSpPr txBox="1"/>
          <p:nvPr/>
        </p:nvSpPr>
        <p:spPr>
          <a:xfrm>
            <a:off x="2011703" y="7410334"/>
            <a:ext cx="10430621" cy="1107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ctr">
              <a:defRPr sz="6600" i="1" spc="-150">
                <a:solidFill>
                  <a:srgbClr val="4F5B65"/>
                </a:solidFill>
              </a:defRPr>
            </a:pPr>
            <a:endParaRPr dirty="0"/>
          </a:p>
        </p:txBody>
      </p:sp>
      <p:sp>
        <p:nvSpPr>
          <p:cNvPr id="133" name="TextBox 8"/>
          <p:cNvSpPr txBox="1"/>
          <p:nvPr/>
        </p:nvSpPr>
        <p:spPr>
          <a:xfrm>
            <a:off x="12341258" y="8408987"/>
            <a:ext cx="11804518" cy="1107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ctr">
              <a:defRPr sz="6600" i="1" spc="-150">
                <a:solidFill>
                  <a:srgbClr val="4F5B65"/>
                </a:solidFill>
              </a:defRPr>
            </a:pPr>
            <a:endParaRPr dirty="0">
              <a:solidFill>
                <a:srgbClr val="FEFFFF"/>
              </a:solidFill>
            </a:endParaRPr>
          </a:p>
        </p:txBody>
      </p:sp>
      <p:sp>
        <p:nvSpPr>
          <p:cNvPr id="14" name="БОЛЕЕ 3,5 ТЫСЯЧИ ПОЕЗДОК"/>
          <p:cNvSpPr txBox="1"/>
          <p:nvPr/>
        </p:nvSpPr>
        <p:spPr>
          <a:xfrm>
            <a:off x="7321619" y="1398194"/>
            <a:ext cx="92395" cy="76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b="1">
                <a:solidFill>
                  <a:srgbClr val="15238B"/>
                </a:solidFill>
              </a:defRPr>
            </a:lvl1pPr>
          </a:lstStyle>
          <a:p>
            <a:pPr algn="ctr"/>
            <a:endParaRPr sz="4400" spc="-150" dirty="0">
              <a:solidFill>
                <a:srgbClr val="EB7431"/>
              </a:solidFill>
              <a:latin typeface="Arial"/>
              <a:ea typeface="Arial"/>
              <a:cs typeface="Arial"/>
            </a:endParaRPr>
          </a:p>
        </p:txBody>
      </p:sp>
      <p:sp>
        <p:nvSpPr>
          <p:cNvPr id="36" name="TextBox 25"/>
          <p:cNvSpPr txBox="1"/>
          <p:nvPr/>
        </p:nvSpPr>
        <p:spPr>
          <a:xfrm>
            <a:off x="2037236" y="3287396"/>
            <a:ext cx="2766130"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5000" b="1">
                <a:solidFill>
                  <a:schemeClr val="accent1"/>
                </a:solidFill>
                <a:effectLst>
                  <a:outerShdw blurRad="50800" dist="38100" dir="5400000" rotWithShape="0">
                    <a:srgbClr val="000000">
                      <a:alpha val="40000"/>
                    </a:srgbClr>
                  </a:outerShdw>
                </a:effectLst>
              </a:defRPr>
            </a:lvl1pPr>
            <a:lvl2pPr indent="0" algn="ctr">
              <a:defRPr sz="4000" b="1">
                <a:solidFill>
                  <a:srgbClr val="043969"/>
                </a:solidFill>
              </a:defRPr>
            </a:lvl2pPr>
          </a:lstStyle>
          <a:p>
            <a:endParaRPr sz="3600" dirty="0">
              <a:solidFill>
                <a:srgbClr val="15238B"/>
              </a:solidFill>
              <a:latin typeface="Raleway"/>
            </a:endParaRPr>
          </a:p>
        </p:txBody>
      </p:sp>
      <p:sp>
        <p:nvSpPr>
          <p:cNvPr id="21" name="AutoShape 10" descr="Белый человечек для презентации ПНГ на Прозрачном Фоне • Скачать PNG Белый  человечек для презентации"/>
          <p:cNvSpPr>
            <a:spLocks noChangeAspect="1" noChangeArrowheads="1"/>
          </p:cNvSpPr>
          <p:nvPr/>
        </p:nvSpPr>
        <p:spPr bwMode="auto">
          <a:xfrm>
            <a:off x="155575" y="-822325"/>
            <a:ext cx="1724025" cy="1724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9" name="БОЛЕЕ 3,5 ТЫСЯЧИ ПОЕЗДОК"/>
          <p:cNvSpPr txBox="1"/>
          <p:nvPr/>
        </p:nvSpPr>
        <p:spPr>
          <a:xfrm>
            <a:off x="20857864" y="3800960"/>
            <a:ext cx="9239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b="1">
                <a:solidFill>
                  <a:srgbClr val="15238B"/>
                </a:solidFill>
              </a:defRPr>
            </a:lvl1pPr>
          </a:lstStyle>
          <a:p>
            <a:endParaRPr dirty="0"/>
          </a:p>
        </p:txBody>
      </p:sp>
      <p:sp>
        <p:nvSpPr>
          <p:cNvPr id="55" name="БОЛЕЕ 3,5 ТЫСЯЧИ ПОЕЗДОК"/>
          <p:cNvSpPr txBox="1"/>
          <p:nvPr/>
        </p:nvSpPr>
        <p:spPr>
          <a:xfrm>
            <a:off x="13716000" y="4666828"/>
            <a:ext cx="9239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b="1">
                <a:solidFill>
                  <a:srgbClr val="15238B"/>
                </a:solidFill>
              </a:defRPr>
            </a:lvl1pPr>
          </a:lstStyle>
          <a:p>
            <a:endParaRPr dirty="0">
              <a:solidFill>
                <a:schemeClr val="accent1">
                  <a:lumMod val="75000"/>
                </a:schemeClr>
              </a:solidFill>
              <a:effectLst>
                <a:outerShdw blurRad="50800" dist="38100" dir="5400000" rotWithShape="0">
                  <a:srgbClr val="000000">
                    <a:alpha val="40000"/>
                  </a:srgbClr>
                </a:outerShdw>
              </a:effectLst>
            </a:endParaRPr>
          </a:p>
        </p:txBody>
      </p:sp>
      <p:sp>
        <p:nvSpPr>
          <p:cNvPr id="50" name="Скругленный прямоугольник 17"/>
          <p:cNvSpPr/>
          <p:nvPr/>
        </p:nvSpPr>
        <p:spPr>
          <a:xfrm>
            <a:off x="12820650" y="6429026"/>
            <a:ext cx="11372850" cy="4452523"/>
          </a:xfrm>
          <a:prstGeom prst="roundRect">
            <a:avLst>
              <a:gd name="adj" fmla="val 16667"/>
            </a:avLst>
          </a:prstGeom>
          <a:solidFill>
            <a:srgbClr val="FEFFFF"/>
          </a:solidFill>
          <a:ln w="12700">
            <a:solidFill>
              <a:srgbClr val="7DBC00"/>
            </a:solidFill>
            <a:miter lim="400000"/>
          </a:ln>
          <a:effectLst>
            <a:outerShdw blurRad="50800" dist="38100" dir="5400000" rotWithShape="0">
              <a:srgbClr val="000000">
                <a:alpha val="40000"/>
              </a:srgbClr>
            </a:outerShdw>
          </a:effectLst>
        </p:spPr>
        <p:txBody>
          <a:bodyPr lIns="38100" tIns="38100" rIns="38100" bIns="38100" anchor="t"/>
          <a:lstStyle/>
          <a:p>
            <a:pPr>
              <a:spcAft>
                <a:spcPts val="0"/>
              </a:spcAft>
            </a:pPr>
            <a:r>
              <a:rPr lang="ru-RU" sz="4000" b="1" dirty="0" smtClean="0">
                <a:solidFill>
                  <a:srgbClr val="7DBC00"/>
                </a:solidFill>
                <a:latin typeface="Raleway"/>
              </a:rPr>
              <a:t>Социальные услуги </a:t>
            </a:r>
            <a:r>
              <a:rPr lang="ru-RU" sz="2800" b="1" dirty="0" smtClean="0">
                <a:solidFill>
                  <a:srgbClr val="7DBC00"/>
                </a:solidFill>
                <a:latin typeface="Raleway"/>
              </a:rPr>
              <a:t>(предоставляются бесплатно):</a:t>
            </a:r>
          </a:p>
          <a:p>
            <a:pPr lvl="0"/>
            <a:r>
              <a:rPr lang="ru-RU" dirty="0" smtClean="0">
                <a:solidFill>
                  <a:schemeClr val="bg2"/>
                </a:solidFill>
                <a:latin typeface="Raleway"/>
              </a:rPr>
              <a:t>Комплекс социальных услуг, которые оказываются несовершеннолетним, за исключением детей-инвалидов, в стационарной форме с временным проживанием: социально-бытовые, социально-медицинские, социально-психологические, социально-педагогические, социально-правовые.</a:t>
            </a:r>
            <a:endParaRPr lang="ru-RU" b="1" dirty="0" smtClean="0">
              <a:solidFill>
                <a:srgbClr val="7DBC00"/>
              </a:solidFill>
              <a:latin typeface="Raleway"/>
            </a:endParaRPr>
          </a:p>
          <a:p>
            <a:r>
              <a:rPr lang="ru-RU" sz="4000" dirty="0" smtClean="0">
                <a:solidFill>
                  <a:schemeClr val="bg2"/>
                </a:solidFill>
                <a:latin typeface="Raleway"/>
              </a:rPr>
              <a:t>   </a:t>
            </a:r>
            <a:endParaRPr lang="ru-RU" sz="4000" dirty="0">
              <a:solidFill>
                <a:schemeClr val="bg2"/>
              </a:solidFill>
              <a:latin typeface="Raleway"/>
            </a:endParaRPr>
          </a:p>
        </p:txBody>
      </p:sp>
      <p:sp>
        <p:nvSpPr>
          <p:cNvPr id="51" name="Скругленный прямоугольник 17"/>
          <p:cNvSpPr/>
          <p:nvPr/>
        </p:nvSpPr>
        <p:spPr>
          <a:xfrm>
            <a:off x="12747124" y="2628700"/>
            <a:ext cx="11398651" cy="3638750"/>
          </a:xfrm>
          <a:prstGeom prst="roundRect">
            <a:avLst>
              <a:gd name="adj" fmla="val 16667"/>
            </a:avLst>
          </a:prstGeom>
          <a:solidFill>
            <a:srgbClr val="FEFFFF"/>
          </a:solidFill>
          <a:ln w="12700">
            <a:solidFill>
              <a:srgbClr val="92D050"/>
            </a:solidFill>
            <a:miter lim="400000"/>
          </a:ln>
          <a:effectLst>
            <a:outerShdw blurRad="50800" dist="38100" dir="5400000" rotWithShape="0">
              <a:srgbClr val="000000">
                <a:alpha val="40000"/>
              </a:srgbClr>
            </a:outerShdw>
          </a:effectLst>
        </p:spPr>
        <p:txBody>
          <a:bodyPr lIns="38100" tIns="38100" rIns="38100" bIns="38100" anchor="t"/>
          <a:lstStyle/>
          <a:p>
            <a:pPr>
              <a:spcAft>
                <a:spcPts val="0"/>
              </a:spcAft>
            </a:pPr>
            <a:r>
              <a:rPr lang="ru-RU" sz="4000" b="1" dirty="0" smtClean="0">
                <a:solidFill>
                  <a:srgbClr val="7DBC00"/>
                </a:solidFill>
                <a:latin typeface="Raleway"/>
              </a:rPr>
              <a:t>Основание</a:t>
            </a:r>
            <a:endParaRPr lang="ru-RU" sz="4000" b="1" dirty="0">
              <a:solidFill>
                <a:srgbClr val="7DBC00"/>
              </a:solidFill>
              <a:latin typeface="Raleway"/>
            </a:endParaRPr>
          </a:p>
          <a:p>
            <a:pPr marL="457200" indent="-457200">
              <a:spcAft>
                <a:spcPts val="0"/>
              </a:spcAft>
              <a:buFont typeface="Arial" panose="020B0604020202020204" pitchFamily="34" charset="0"/>
              <a:buChar char="•"/>
            </a:pPr>
            <a:r>
              <a:rPr lang="ru-RU" sz="3500" dirty="0" smtClean="0">
                <a:solidFill>
                  <a:schemeClr val="bg2"/>
                </a:solidFill>
                <a:latin typeface="Raleway"/>
              </a:rPr>
              <a:t>заявление / обращение субъектов системы профилактики</a:t>
            </a:r>
          </a:p>
          <a:p>
            <a:pPr marL="457200" indent="-457200">
              <a:spcAft>
                <a:spcPts val="0"/>
              </a:spcAft>
              <a:buFont typeface="Arial" panose="020B0604020202020204" pitchFamily="34" charset="0"/>
              <a:buChar char="•"/>
            </a:pPr>
            <a:r>
              <a:rPr lang="ru-RU" sz="3500" dirty="0" smtClean="0">
                <a:solidFill>
                  <a:schemeClr val="bg2"/>
                </a:solidFill>
                <a:latin typeface="Raleway"/>
              </a:rPr>
              <a:t>документ, удостоверяющий личность/право представлять интересы</a:t>
            </a:r>
          </a:p>
          <a:p>
            <a:pPr marL="457200" indent="-457200">
              <a:spcAft>
                <a:spcPts val="0"/>
              </a:spcAft>
              <a:buFont typeface="Arial" panose="020B0604020202020204" pitchFamily="34" charset="0"/>
              <a:buChar char="•"/>
            </a:pPr>
            <a:r>
              <a:rPr lang="ru-RU" sz="3500" dirty="0">
                <a:solidFill>
                  <a:schemeClr val="bg2"/>
                </a:solidFill>
                <a:latin typeface="Raleway"/>
              </a:rPr>
              <a:t>заключение медицинской </a:t>
            </a:r>
            <a:r>
              <a:rPr lang="ru-RU" sz="3500" dirty="0" smtClean="0">
                <a:solidFill>
                  <a:schemeClr val="bg2"/>
                </a:solidFill>
                <a:latin typeface="Raleway"/>
              </a:rPr>
              <a:t>организации</a:t>
            </a:r>
          </a:p>
          <a:p>
            <a:pPr marL="457200" indent="-457200">
              <a:spcAft>
                <a:spcPts val="0"/>
              </a:spcAft>
              <a:buFont typeface="Arial" panose="020B0604020202020204" pitchFamily="34" charset="0"/>
              <a:buChar char="•"/>
            </a:pPr>
            <a:endParaRPr lang="ru-RU" sz="3500" dirty="0">
              <a:solidFill>
                <a:schemeClr val="bg2"/>
              </a:solidFill>
              <a:latin typeface="Raleway"/>
            </a:endParaRPr>
          </a:p>
          <a:p>
            <a:pPr>
              <a:spcAft>
                <a:spcPts val="0"/>
              </a:spcAft>
            </a:pPr>
            <a:endParaRPr lang="ru-RU" sz="4000" dirty="0" smtClean="0">
              <a:solidFill>
                <a:schemeClr val="bg2"/>
              </a:solidFill>
              <a:latin typeface="Raleway"/>
            </a:endParaRPr>
          </a:p>
          <a:p>
            <a:pPr>
              <a:spcAft>
                <a:spcPts val="0"/>
              </a:spcAft>
            </a:pPr>
            <a:endParaRPr lang="ru-RU" sz="4000" dirty="0">
              <a:solidFill>
                <a:schemeClr val="bg2"/>
              </a:solidFill>
              <a:latin typeface="Raleway"/>
            </a:endParaRPr>
          </a:p>
        </p:txBody>
      </p:sp>
      <p:sp>
        <p:nvSpPr>
          <p:cNvPr id="18" name="Скругленный прямоугольник 17"/>
          <p:cNvSpPr/>
          <p:nvPr/>
        </p:nvSpPr>
        <p:spPr>
          <a:xfrm>
            <a:off x="0" y="2698433"/>
            <a:ext cx="11925300" cy="10687198"/>
          </a:xfrm>
          <a:prstGeom prst="roundRect">
            <a:avLst>
              <a:gd name="adj" fmla="val 16667"/>
            </a:avLst>
          </a:prstGeom>
          <a:solidFill>
            <a:srgbClr val="FEFFFF"/>
          </a:solidFill>
          <a:ln w="12700">
            <a:solidFill>
              <a:srgbClr val="92D050"/>
            </a:solidFill>
            <a:miter lim="400000"/>
          </a:ln>
          <a:effectLst>
            <a:outerShdw blurRad="50800" dist="38100" dir="5400000" rotWithShape="0">
              <a:srgbClr val="000000">
                <a:alpha val="40000"/>
              </a:srgbClr>
            </a:outerShdw>
          </a:effectLst>
        </p:spPr>
        <p:txBody>
          <a:bodyPr lIns="38100" tIns="38100" rIns="38100" bIns="38100" anchor="t"/>
          <a:lstStyle/>
          <a:p>
            <a:pPr>
              <a:spcAft>
                <a:spcPts val="0"/>
              </a:spcAft>
            </a:pPr>
            <a:r>
              <a:rPr lang="ru-RU" sz="4000" b="1" dirty="0" smtClean="0">
                <a:solidFill>
                  <a:srgbClr val="7DBC00"/>
                </a:solidFill>
                <a:latin typeface="Raleway"/>
              </a:rPr>
              <a:t>Получатели</a:t>
            </a:r>
            <a:endParaRPr lang="ru-RU" sz="4000" b="1" dirty="0">
              <a:solidFill>
                <a:srgbClr val="7DBC00"/>
              </a:solidFill>
              <a:latin typeface="Raleway"/>
            </a:endParaRPr>
          </a:p>
          <a:p>
            <a:pPr lvl="0"/>
            <a:r>
              <a:rPr lang="ru-RU" sz="3400" dirty="0" smtClean="0">
                <a:solidFill>
                  <a:schemeClr val="bg2"/>
                </a:solidFill>
                <a:latin typeface="Raleway"/>
              </a:rPr>
              <a:t>Несовершеннолетние </a:t>
            </a:r>
            <a:r>
              <a:rPr lang="ru-RU" sz="3400" dirty="0">
                <a:solidFill>
                  <a:schemeClr val="bg2"/>
                </a:solidFill>
                <a:latin typeface="Raleway"/>
              </a:rPr>
              <a:t>в возрасте от 3 до 18 </a:t>
            </a:r>
            <a:r>
              <a:rPr lang="ru-RU" sz="3400" dirty="0" smtClean="0">
                <a:solidFill>
                  <a:schemeClr val="bg2"/>
                </a:solidFill>
                <a:latin typeface="Raleway"/>
              </a:rPr>
              <a:t>лет (наличие </a:t>
            </a:r>
            <a:r>
              <a:rPr lang="ru-RU" sz="3400" dirty="0">
                <a:solidFill>
                  <a:schemeClr val="bg2"/>
                </a:solidFill>
                <a:latin typeface="Raleway"/>
              </a:rPr>
              <a:t>обстоятельств, указанных в </a:t>
            </a:r>
            <a:r>
              <a:rPr lang="ru-RU" sz="3400" dirty="0" smtClean="0">
                <a:solidFill>
                  <a:schemeClr val="bg2"/>
                </a:solidFill>
                <a:latin typeface="Raleway"/>
              </a:rPr>
              <a:t>ч.1 ст. </a:t>
            </a:r>
            <a:r>
              <a:rPr lang="ru-RU" sz="3400" dirty="0">
                <a:solidFill>
                  <a:schemeClr val="bg2"/>
                </a:solidFill>
                <a:latin typeface="Raleway"/>
              </a:rPr>
              <a:t>15 </a:t>
            </a:r>
            <a:r>
              <a:rPr lang="ru-RU" sz="3400" dirty="0" smtClean="0">
                <a:solidFill>
                  <a:schemeClr val="bg2"/>
                </a:solidFill>
                <a:latin typeface="Raleway"/>
              </a:rPr>
              <a:t>ФЗ от </a:t>
            </a:r>
            <a:r>
              <a:rPr lang="ru-RU" sz="3400" dirty="0">
                <a:solidFill>
                  <a:schemeClr val="bg2"/>
                </a:solidFill>
                <a:latin typeface="Raleway"/>
              </a:rPr>
              <a:t>28.12.2013 № 442-ФЗ «Об основах социального обслуживания граждан в Российской Федерации</a:t>
            </a:r>
            <a:r>
              <a:rPr lang="ru-RU" sz="3400" dirty="0" smtClean="0">
                <a:solidFill>
                  <a:schemeClr val="bg2"/>
                </a:solidFill>
                <a:latin typeface="Raleway"/>
              </a:rPr>
              <a:t>»):</a:t>
            </a:r>
            <a:endParaRPr lang="ru-RU" sz="3400" dirty="0">
              <a:solidFill>
                <a:schemeClr val="bg2"/>
              </a:solidFill>
              <a:latin typeface="Raleway"/>
            </a:endParaRPr>
          </a:p>
          <a:p>
            <a:pPr lvl="0"/>
            <a:r>
              <a:rPr lang="ru-RU" sz="3400" dirty="0">
                <a:solidFill>
                  <a:schemeClr val="bg2"/>
                </a:solidFill>
                <a:latin typeface="Raleway"/>
              </a:rPr>
              <a:t>1. </a:t>
            </a:r>
            <a:r>
              <a:rPr lang="ru-RU" sz="3400" dirty="0" smtClean="0">
                <a:solidFill>
                  <a:schemeClr val="bg2"/>
                </a:solidFill>
                <a:latin typeface="Raleway"/>
              </a:rPr>
              <a:t>граждане РФ, </a:t>
            </a:r>
            <a:r>
              <a:rPr lang="ru-RU" sz="3400" dirty="0">
                <a:solidFill>
                  <a:schemeClr val="bg2"/>
                </a:solidFill>
                <a:latin typeface="Raleway"/>
              </a:rPr>
              <a:t>постоянно </a:t>
            </a:r>
            <a:r>
              <a:rPr lang="ru-RU" sz="3400" dirty="0" smtClean="0">
                <a:solidFill>
                  <a:schemeClr val="bg2"/>
                </a:solidFill>
                <a:latin typeface="Raleway"/>
              </a:rPr>
              <a:t>проживающие </a:t>
            </a:r>
            <a:r>
              <a:rPr lang="ru-RU" sz="3400" dirty="0">
                <a:solidFill>
                  <a:schemeClr val="bg2"/>
                </a:solidFill>
                <a:latin typeface="Raleway"/>
              </a:rPr>
              <a:t>на территории иного субъекта </a:t>
            </a:r>
            <a:r>
              <a:rPr lang="ru-RU" sz="3400" dirty="0" smtClean="0">
                <a:solidFill>
                  <a:schemeClr val="bg2"/>
                </a:solidFill>
                <a:latin typeface="Raleway"/>
              </a:rPr>
              <a:t>РФ, </a:t>
            </a:r>
            <a:r>
              <a:rPr lang="ru-RU" sz="3400" dirty="0">
                <a:solidFill>
                  <a:schemeClr val="bg2"/>
                </a:solidFill>
                <a:latin typeface="Raleway"/>
              </a:rPr>
              <a:t>и обнаруженные на территории </a:t>
            </a:r>
            <a:r>
              <a:rPr lang="ru-RU" sz="3400" dirty="0" smtClean="0">
                <a:solidFill>
                  <a:schemeClr val="bg2"/>
                </a:solidFill>
                <a:latin typeface="Raleway"/>
              </a:rPr>
              <a:t>ЛО;</a:t>
            </a:r>
            <a:endParaRPr lang="ru-RU" sz="3400" dirty="0">
              <a:solidFill>
                <a:schemeClr val="bg2"/>
              </a:solidFill>
              <a:latin typeface="Raleway"/>
            </a:endParaRPr>
          </a:p>
          <a:p>
            <a:pPr lvl="0"/>
            <a:r>
              <a:rPr lang="ru-RU" sz="3400" dirty="0">
                <a:solidFill>
                  <a:schemeClr val="bg2"/>
                </a:solidFill>
                <a:latin typeface="Raleway"/>
              </a:rPr>
              <a:t>2. являющиеся иностранными гражданами, лицами без гражданства, имеющими место пребывания на территории Ленинградской области, но не являющиеся постоянно проживающими на территории Ленинградской области, либо не имеющие документов, подтверждающих постоянное проживание на территории ЛО;</a:t>
            </a:r>
          </a:p>
          <a:p>
            <a:pPr lvl="0"/>
            <a:r>
              <a:rPr lang="ru-RU" sz="3400" dirty="0">
                <a:solidFill>
                  <a:schemeClr val="bg2"/>
                </a:solidFill>
                <a:latin typeface="Raleway"/>
              </a:rPr>
              <a:t>3. имеющие статус вынужденных переселенцев.</a:t>
            </a:r>
          </a:p>
          <a:p>
            <a:pPr lvl="0"/>
            <a:r>
              <a:rPr lang="ru-RU" sz="3400" dirty="0">
                <a:solidFill>
                  <a:schemeClr val="bg2"/>
                </a:solidFill>
                <a:latin typeface="Raleway"/>
              </a:rPr>
              <a:t>4. являющиеся самовольно ушедшими из семей, постоянно проживающие на территории иного субъекта РФ, и обнаруженные на территории </a:t>
            </a:r>
            <a:r>
              <a:rPr lang="ru-RU" sz="3400" dirty="0" smtClean="0">
                <a:solidFill>
                  <a:schemeClr val="bg2"/>
                </a:solidFill>
                <a:latin typeface="Raleway"/>
              </a:rPr>
              <a:t>ЛО</a:t>
            </a:r>
            <a:endParaRPr lang="ru-RU" sz="3400" dirty="0">
              <a:solidFill>
                <a:schemeClr val="bg2"/>
              </a:solidFill>
              <a:latin typeface="Raleway"/>
            </a:endParaRPr>
          </a:p>
          <a:p>
            <a:pPr>
              <a:spcAft>
                <a:spcPts val="0"/>
              </a:spcAft>
            </a:pPr>
            <a:endParaRPr lang="ru-RU" sz="2800" dirty="0">
              <a:solidFill>
                <a:schemeClr val="bg2"/>
              </a:solidFill>
              <a:latin typeface="Raleway"/>
            </a:endParaRPr>
          </a:p>
        </p:txBody>
      </p:sp>
      <p:sp>
        <p:nvSpPr>
          <p:cNvPr id="19" name="Скругленный прямоугольник 18"/>
          <p:cNvSpPr/>
          <p:nvPr/>
        </p:nvSpPr>
        <p:spPr>
          <a:xfrm>
            <a:off x="12877800" y="11053006"/>
            <a:ext cx="11506200" cy="2485025"/>
          </a:xfrm>
          <a:prstGeom prst="roundRect">
            <a:avLst>
              <a:gd name="adj" fmla="val 16667"/>
            </a:avLst>
          </a:prstGeom>
          <a:solidFill>
            <a:srgbClr val="FEFFFF"/>
          </a:solidFill>
          <a:ln w="12700">
            <a:solidFill>
              <a:srgbClr val="92D050"/>
            </a:solidFill>
            <a:miter lim="400000"/>
          </a:ln>
          <a:effectLst>
            <a:outerShdw blurRad="50800" dist="38100" dir="5400000" rotWithShape="0">
              <a:srgbClr val="000000">
                <a:alpha val="40000"/>
              </a:srgbClr>
            </a:outerShdw>
          </a:effectLst>
        </p:spPr>
        <p:txBody>
          <a:bodyPr lIns="38100" tIns="38100" rIns="38100" bIns="38100" anchor="t"/>
          <a:lstStyle/>
          <a:p>
            <a:pPr>
              <a:spcAft>
                <a:spcPts val="0"/>
              </a:spcAft>
            </a:pPr>
            <a:r>
              <a:rPr lang="ru-RU" b="1" dirty="0" smtClean="0">
                <a:solidFill>
                  <a:srgbClr val="7DBC00"/>
                </a:solidFill>
                <a:latin typeface="Raleway"/>
              </a:rPr>
              <a:t>За получением услуги обращаться в:</a:t>
            </a:r>
            <a:endParaRPr lang="ru-RU" b="1" dirty="0">
              <a:solidFill>
                <a:srgbClr val="7DBC00"/>
              </a:solidFill>
              <a:latin typeface="Raleway"/>
            </a:endParaRPr>
          </a:p>
          <a:p>
            <a:pPr>
              <a:spcAft>
                <a:spcPts val="0"/>
              </a:spcAft>
            </a:pPr>
            <a:r>
              <a:rPr lang="ru-RU" sz="3000" dirty="0" smtClean="0">
                <a:solidFill>
                  <a:schemeClr val="bg2"/>
                </a:solidFill>
                <a:latin typeface="Raleway"/>
              </a:rPr>
              <a:t>ЛОГАУ «Бокситогорский КЦСОН», </a:t>
            </a:r>
          </a:p>
          <a:p>
            <a:pPr>
              <a:spcAft>
                <a:spcPts val="0"/>
              </a:spcAft>
            </a:pPr>
            <a:r>
              <a:rPr lang="ru-RU" sz="3000" dirty="0" smtClean="0">
                <a:solidFill>
                  <a:schemeClr val="bg2"/>
                </a:solidFill>
                <a:latin typeface="Raleway"/>
              </a:rPr>
              <a:t>ЛОГАУ «Всеволожский КЦСОН», </a:t>
            </a:r>
          </a:p>
          <a:p>
            <a:pPr>
              <a:spcAft>
                <a:spcPts val="0"/>
              </a:spcAft>
            </a:pPr>
            <a:r>
              <a:rPr lang="ru-RU" sz="3000" dirty="0" smtClean="0">
                <a:solidFill>
                  <a:schemeClr val="bg2"/>
                </a:solidFill>
                <a:latin typeface="Raleway"/>
              </a:rPr>
              <a:t>ЛОГБУ «Приозерский КЦСОН», ЛОГБУ «Волховский КЦСОН «Береника», ЛОГБУ «Тихвинский КЦСОН»</a:t>
            </a:r>
            <a:endParaRPr lang="ru-RU" sz="3000" i="1" dirty="0" smtClean="0">
              <a:solidFill>
                <a:schemeClr val="bg2"/>
              </a:solidFill>
              <a:latin typeface="Raleway"/>
            </a:endParaRPr>
          </a:p>
        </p:txBody>
      </p:sp>
      <p:sp>
        <p:nvSpPr>
          <p:cNvPr id="20" name="Прямоугольник 19">
            <a:extLst>
              <a:ext uri="{FF2B5EF4-FFF2-40B4-BE49-F238E27FC236}">
                <a16:creationId xmlns:a16="http://schemas.microsoft.com/office/drawing/2014/main" xmlns="" id="{53B51FB5-5141-8044-8624-9982D58A15F5}"/>
              </a:ext>
            </a:extLst>
          </p:cNvPr>
          <p:cNvSpPr/>
          <p:nvPr/>
        </p:nvSpPr>
        <p:spPr>
          <a:xfrm>
            <a:off x="-6200797" y="6496586"/>
            <a:ext cx="7218384" cy="584775"/>
          </a:xfrm>
          <a:prstGeom prst="rect">
            <a:avLst/>
          </a:prstGeom>
        </p:spPr>
        <p:txBody>
          <a:bodyPr wrap="square">
            <a:spAutoFit/>
          </a:bodyPr>
          <a:lstStyle/>
          <a:p>
            <a:r>
              <a:rPr lang="ru-RU" sz="3200" b="1" dirty="0" smtClean="0">
                <a:solidFill>
                  <a:schemeClr val="accent2">
                    <a:lumMod val="50000"/>
                  </a:schemeClr>
                </a:solidFill>
                <a:latin typeface="Cambria" panose="02040503050406030204" pitchFamily="18" charset="0"/>
              </a:rPr>
              <a:t> </a:t>
            </a:r>
            <a:endParaRPr lang="ru-RU" sz="3200" dirty="0">
              <a:solidFill>
                <a:schemeClr val="bg2"/>
              </a:solidFill>
              <a:latin typeface="Cambria" panose="02040503050406030204" pitchFamily="18" charset="0"/>
              <a:cs typeface="Arial" panose="020B0604020202020204" pitchFamily="34" charset="0"/>
            </a:endParaRPr>
          </a:p>
        </p:txBody>
      </p:sp>
      <p:sp>
        <p:nvSpPr>
          <p:cNvPr id="22" name="Скругленный прямоугольник 18"/>
          <p:cNvSpPr/>
          <p:nvPr/>
        </p:nvSpPr>
        <p:spPr>
          <a:xfrm>
            <a:off x="-18051" y="48711"/>
            <a:ext cx="24402051" cy="2410326"/>
          </a:xfrm>
          <a:prstGeom prst="roundRect">
            <a:avLst>
              <a:gd name="adj" fmla="val 16667"/>
            </a:avLst>
          </a:prstGeom>
          <a:solidFill>
            <a:schemeClr val="tx2">
              <a:lumMod val="20000"/>
              <a:lumOff val="80000"/>
            </a:schemeClr>
          </a:solidFill>
          <a:ln w="12700">
            <a:solidFill>
              <a:srgbClr val="7DBC00"/>
            </a:solidFill>
            <a:miter lim="400000"/>
          </a:ln>
          <a:effectLst>
            <a:outerShdw blurRad="50800" dist="38100" dir="5400000" rotWithShape="0">
              <a:srgbClr val="000000">
                <a:alpha val="40000"/>
              </a:srgbClr>
            </a:outerShdw>
          </a:effectLst>
        </p:spPr>
        <p:txBody>
          <a:bodyPr lIns="38100" tIns="38100" rIns="38100" bIns="38100" anchor="ctr"/>
          <a:lstStyle/>
          <a:p>
            <a:pPr>
              <a:defRPr sz="2000">
                <a:solidFill>
                  <a:srgbClr val="74808C"/>
                </a:solidFill>
                <a:latin typeface="Poppins"/>
                <a:ea typeface="Poppins"/>
                <a:cs typeface="Poppins"/>
                <a:sym typeface="Poppins"/>
              </a:defRPr>
            </a:pPr>
            <a:endParaRPr lang="ru-RU" sz="4000" b="1" dirty="0" smtClean="0">
              <a:solidFill>
                <a:srgbClr val="7DBC00"/>
              </a:solidFill>
              <a:latin typeface="Raleway"/>
              <a:ea typeface="Poppins"/>
              <a:cs typeface="Poppins"/>
            </a:endParaRPr>
          </a:p>
          <a:p>
            <a:pPr marL="265113" algn="just">
              <a:defRPr sz="2000">
                <a:solidFill>
                  <a:srgbClr val="74808C"/>
                </a:solidFill>
                <a:latin typeface="Poppins"/>
                <a:ea typeface="Poppins"/>
                <a:cs typeface="Poppins"/>
                <a:sym typeface="Poppins"/>
              </a:defRPr>
            </a:pPr>
            <a:r>
              <a:rPr lang="ru-RU" sz="3800" b="1" dirty="0">
                <a:solidFill>
                  <a:srgbClr val="7DBC00"/>
                </a:solidFill>
                <a:latin typeface="Raleway"/>
                <a:ea typeface="Poppins"/>
                <a:cs typeface="Poppins"/>
              </a:rPr>
              <a:t>Предоставление помощи несовершеннолетним, нуждающимся в обеспечении социальной безопасности и не признанным нуждающимся в социальном обслуживании</a:t>
            </a:r>
          </a:p>
          <a:p>
            <a:pPr lvl="0"/>
            <a:r>
              <a:rPr lang="ru-RU" sz="3000" dirty="0" smtClean="0">
                <a:solidFill>
                  <a:schemeClr val="tx2">
                    <a:lumMod val="10000"/>
                  </a:schemeClr>
                </a:solidFill>
                <a:latin typeface="Raleway"/>
                <a:ea typeface="Poppins"/>
                <a:cs typeface="Poppins"/>
              </a:rPr>
              <a:t>- </a:t>
            </a:r>
            <a:r>
              <a:rPr lang="ru-RU" sz="3000" dirty="0">
                <a:solidFill>
                  <a:schemeClr val="bg2"/>
                </a:solidFill>
                <a:latin typeface="Raleway"/>
              </a:rPr>
              <a:t>п</a:t>
            </a:r>
            <a:r>
              <a:rPr lang="ru-RU" sz="3000" dirty="0" smtClean="0">
                <a:solidFill>
                  <a:schemeClr val="bg2"/>
                </a:solidFill>
                <a:latin typeface="Raleway"/>
              </a:rPr>
              <a:t>редоставление </a:t>
            </a:r>
            <a:r>
              <a:rPr lang="ru-RU" sz="3000" dirty="0">
                <a:solidFill>
                  <a:schemeClr val="bg2"/>
                </a:solidFill>
                <a:latin typeface="Raleway"/>
              </a:rPr>
              <a:t>услуг несовершеннолетним, которые не могут быть признаны нуждающимся в социальном обслуживании в соответствии с </a:t>
            </a:r>
            <a:r>
              <a:rPr lang="ru-RU" sz="3000" dirty="0" smtClean="0">
                <a:solidFill>
                  <a:schemeClr val="bg2"/>
                </a:solidFill>
                <a:latin typeface="Raleway"/>
              </a:rPr>
              <a:t>ч. </a:t>
            </a:r>
            <a:r>
              <a:rPr lang="ru-RU" sz="3000" dirty="0">
                <a:solidFill>
                  <a:schemeClr val="bg2"/>
                </a:solidFill>
                <a:latin typeface="Raleway"/>
              </a:rPr>
              <a:t>2  </a:t>
            </a:r>
            <a:r>
              <a:rPr lang="ru-RU" sz="3000" dirty="0" smtClean="0">
                <a:solidFill>
                  <a:schemeClr val="bg2"/>
                </a:solidFill>
                <a:latin typeface="Raleway"/>
              </a:rPr>
              <a:t>ст. </a:t>
            </a:r>
            <a:r>
              <a:rPr lang="ru-RU" sz="3000" dirty="0">
                <a:solidFill>
                  <a:schemeClr val="bg2"/>
                </a:solidFill>
                <a:latin typeface="Raleway"/>
              </a:rPr>
              <a:t>1 Федерального закона  от 28.12.2013 № 442-ФЗ «Об основах социального обслуживания граждан в </a:t>
            </a:r>
            <a:r>
              <a:rPr lang="ru-RU" sz="3000" dirty="0" smtClean="0">
                <a:solidFill>
                  <a:schemeClr val="bg2"/>
                </a:solidFill>
                <a:latin typeface="Raleway"/>
              </a:rPr>
              <a:t>РФ»</a:t>
            </a:r>
            <a:endParaRPr lang="ru-RU" sz="3000" dirty="0">
              <a:solidFill>
                <a:schemeClr val="bg2"/>
              </a:solidFill>
              <a:latin typeface="Raleway"/>
            </a:endParaRPr>
          </a:p>
          <a:p>
            <a:pPr>
              <a:defRPr sz="2000">
                <a:solidFill>
                  <a:srgbClr val="74808C"/>
                </a:solidFill>
                <a:latin typeface="Poppins"/>
                <a:ea typeface="Poppins"/>
                <a:cs typeface="Poppins"/>
                <a:sym typeface="Poppins"/>
              </a:defRPr>
            </a:pPr>
            <a:endParaRPr lang="ru-RU" sz="4000" dirty="0">
              <a:solidFill>
                <a:schemeClr val="bg2"/>
              </a:solidFill>
              <a:latin typeface="Raleway"/>
            </a:endParaRPr>
          </a:p>
        </p:txBody>
      </p:sp>
      <p:pic>
        <p:nvPicPr>
          <p:cNvPr id="25" name="Рисунок 10" descr="Рисунок 10"/>
          <p:cNvPicPr>
            <a:picLocks noChangeAspect="1"/>
          </p:cNvPicPr>
          <p:nvPr/>
        </p:nvPicPr>
        <p:blipFill>
          <a:blip r:embed="rId2">
            <a:extLst/>
          </a:blip>
          <a:stretch>
            <a:fillRect/>
          </a:stretch>
        </p:blipFill>
        <p:spPr>
          <a:xfrm>
            <a:off x="21938582" y="10371460"/>
            <a:ext cx="2785572" cy="2785571"/>
          </a:xfrm>
          <a:prstGeom prst="rect">
            <a:avLst/>
          </a:prstGeom>
          <a:ln w="12700">
            <a:miter lim="400000"/>
          </a:ln>
          <a:effectLst>
            <a:outerShdw blurRad="76200" dist="50800" dir="2700000" rotWithShape="0">
              <a:srgbClr val="000000">
                <a:alpha val="40000"/>
              </a:srgbClr>
            </a:outerShdw>
          </a:effectLst>
        </p:spPr>
      </p:pic>
    </p:spTree>
    <p:extLst>
      <p:ext uri="{BB962C8B-B14F-4D97-AF65-F5344CB8AC3E}">
        <p14:creationId xmlns:p14="http://schemas.microsoft.com/office/powerpoint/2010/main" val="2886326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Social Network - Instagram">
      <a:dk1>
        <a:srgbClr val="000100"/>
      </a:dk1>
      <a:lt1>
        <a:srgbClr val="FEFFFF"/>
      </a:lt1>
      <a:dk2>
        <a:srgbClr val="697987"/>
      </a:dk2>
      <a:lt2>
        <a:srgbClr val="F1F2F1"/>
      </a:lt2>
      <a:accent1>
        <a:srgbClr val="F4A05A"/>
      </a:accent1>
      <a:accent2>
        <a:srgbClr val="EB6646"/>
      </a:accent2>
      <a:accent3>
        <a:srgbClr val="EB0752"/>
      </a:accent3>
      <a:accent4>
        <a:srgbClr val="7B11A8"/>
      </a:accent4>
      <a:accent5>
        <a:srgbClr val="333ADC"/>
      </a:accent5>
      <a:accent6>
        <a:srgbClr val="0872D1"/>
      </a:accent6>
      <a:hlink>
        <a:srgbClr val="079ADA"/>
      </a:hlink>
      <a:folHlink>
        <a:srgbClr val="0872D1"/>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x-none" altLang="x-none" sz="2000" b="0" i="0" u="none" strike="noStrike" cap="none" normalizeH="0" baseline="0">
            <a:ln>
              <a:noFill/>
            </a:ln>
            <a:solidFill>
              <a:srgbClr val="74808C"/>
            </a:solidFill>
            <a:effectLst/>
            <a:latin typeface="Poppins" charset="0"/>
            <a:ea typeface="Poppins" charset="0"/>
            <a:cs typeface="Poppins" charset="0"/>
            <a:sym typeface="Poppi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x-none" altLang="x-none" sz="2000" b="0" i="0" u="none" strike="noStrike" cap="none" normalizeH="0" baseline="0">
            <a:ln>
              <a:noFill/>
            </a:ln>
            <a:solidFill>
              <a:srgbClr val="74808C"/>
            </a:solidFill>
            <a:effectLst/>
            <a:latin typeface="Poppins" charset="0"/>
            <a:ea typeface="Poppins" charset="0"/>
            <a:cs typeface="Poppins" charset="0"/>
            <a:sym typeface="Poppins" charset="0"/>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8836</TotalTime>
  <Words>261</Words>
  <Application>Microsoft Office PowerPoint</Application>
  <PresentationFormat>Произвольный</PresentationFormat>
  <Paragraphs>22</Paragraphs>
  <Slides>1</Slides>
  <Notes>0</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2</vt:i4>
      </vt:variant>
      <vt:variant>
        <vt:lpstr>Заголовки слайдов</vt:lpstr>
      </vt:variant>
      <vt:variant>
        <vt:i4>1</vt:i4>
      </vt:variant>
    </vt:vector>
  </HeadingPairs>
  <TitlesOfParts>
    <vt:vector size="15" baseType="lpstr">
      <vt:lpstr>Arial</vt:lpstr>
      <vt:lpstr>Raleway</vt:lpstr>
      <vt:lpstr>Open Sans</vt:lpstr>
      <vt:lpstr>Calibri Light</vt:lpstr>
      <vt:lpstr>Roboto</vt:lpstr>
      <vt:lpstr>Cambria</vt:lpstr>
      <vt:lpstr>Roboto Light</vt:lpstr>
      <vt:lpstr>Calibri</vt:lpstr>
      <vt:lpstr>Open Sans Semibold</vt:lpstr>
      <vt:lpstr>Poppins</vt:lpstr>
      <vt:lpstr>Poppins Medium</vt:lpstr>
      <vt:lpstr>Helvetica Neue Medium</vt:lpstr>
      <vt:lpstr>Тема Office</vt:lpstr>
      <vt:lpstr>White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dc:creator>
  <cp:lastModifiedBy>Кондренко Анна Николаевна</cp:lastModifiedBy>
  <cp:revision>383</cp:revision>
  <dcterms:created xsi:type="dcterms:W3CDTF">2021-03-26T01:25:05Z</dcterms:created>
  <dcterms:modified xsi:type="dcterms:W3CDTF">2022-09-07T07:48:10Z</dcterms:modified>
</cp:coreProperties>
</file>