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sldIdLst>
    <p:sldId id="284" r:id="rId4"/>
    <p:sldId id="259" r:id="rId5"/>
    <p:sldId id="286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83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85" r:id="rId24"/>
    <p:sldId id="277" r:id="rId25"/>
    <p:sldId id="278" r:id="rId26"/>
    <p:sldId id="279" r:id="rId27"/>
    <p:sldId id="280" r:id="rId28"/>
    <p:sldId id="281" r:id="rId29"/>
    <p:sldId id="282" r:id="rId3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45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A5D0F-7590-4B3D-B22D-566669EDF878}" type="datetimeFigureOut">
              <a:rPr lang="ru-RU" smtClean="0"/>
              <a:t>12.10.2022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9FA3E-A7B8-484B-94B2-F3B9DC2704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09731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A5D0F-7590-4B3D-B22D-566669EDF878}" type="datetimeFigureOut">
              <a:rPr lang="ru-RU" smtClean="0"/>
              <a:t>12.10.2022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9FA3E-A7B8-484B-94B2-F3B9DC2704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7628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A5D0F-7590-4B3D-B22D-566669EDF878}" type="datetimeFigureOut">
              <a:rPr lang="ru-RU" smtClean="0"/>
              <a:t>12.10.2022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9FA3E-A7B8-484B-94B2-F3B9DC2704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36756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9C76F-5EA4-48B1-B437-97905ED315AB}" type="datetimeFigureOut">
              <a:rPr lang="ru-RU" smtClean="0"/>
              <a:pPr/>
              <a:t>12.10.2022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30242-E026-494E-B690-783C8D780CD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49939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Pr>
        <a:solidFill>
          <a:srgbClr val="26216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9C76F-5EA4-48B1-B437-97905ED315AB}" type="datetimeFigureOut">
              <a:rPr lang="ru-RU" smtClean="0"/>
              <a:pPr/>
              <a:t>12.10.2022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30242-E026-494E-B690-783C8D780CD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55962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9C76F-5EA4-48B1-B437-97905ED315AB}" type="datetimeFigureOut">
              <a:rPr lang="ru-RU" smtClean="0"/>
              <a:t>12.10.2022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30242-E026-494E-B690-783C8D780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13779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9C76F-5EA4-48B1-B437-97905ED315AB}" type="datetimeFigureOut">
              <a:rPr lang="ru-RU" smtClean="0"/>
              <a:t>12.10.2022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30242-E026-494E-B690-783C8D780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02820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9C76F-5EA4-48B1-B437-97905ED315AB}" type="datetimeFigureOut">
              <a:rPr lang="ru-RU" smtClean="0"/>
              <a:t>12.10.2022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30242-E026-494E-B690-783C8D780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11810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9C76F-5EA4-48B1-B437-97905ED315AB}" type="datetimeFigureOut">
              <a:rPr lang="ru-RU" smtClean="0"/>
              <a:t>12.10.2022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30242-E026-494E-B690-783C8D780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77827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9C76F-5EA4-48B1-B437-97905ED315AB}" type="datetimeFigureOut">
              <a:rPr lang="ru-RU" smtClean="0"/>
              <a:t>12.10.2022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30242-E026-494E-B690-783C8D780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40081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9C76F-5EA4-48B1-B437-97905ED315AB}" type="datetimeFigureOut">
              <a:rPr lang="ru-RU" smtClean="0"/>
              <a:t>12.10.2022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30242-E026-494E-B690-783C8D780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38543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A5D0F-7590-4B3D-B22D-566669EDF878}" type="datetimeFigureOut">
              <a:rPr lang="ru-RU" smtClean="0"/>
              <a:t>12.10.2022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9FA3E-A7B8-484B-94B2-F3B9DC2704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96524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9C76F-5EA4-48B1-B437-97905ED315AB}" type="datetimeFigureOut">
              <a:rPr lang="ru-RU" smtClean="0"/>
              <a:t>12.10.2022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30242-E026-494E-B690-783C8D780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28471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9C76F-5EA4-48B1-B437-97905ED315AB}" type="datetimeFigureOut">
              <a:rPr lang="ru-RU" smtClean="0"/>
              <a:t>12.10.2022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30242-E026-494E-B690-783C8D780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94616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9C76F-5EA4-48B1-B437-97905ED315AB}" type="datetimeFigureOut">
              <a:rPr lang="ru-RU" smtClean="0"/>
              <a:t>12.10.2022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30242-E026-494E-B690-783C8D780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06808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9C76F-5EA4-48B1-B437-97905ED315AB}" type="datetimeFigureOut">
              <a:rPr lang="ru-RU" smtClean="0"/>
              <a:pPr/>
              <a:t>12.10.2022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30242-E026-494E-B690-783C8D780CD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0591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Pr>
        <a:solidFill>
          <a:srgbClr val="26216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9C76F-5EA4-48B1-B437-97905ED315AB}" type="datetimeFigureOut">
              <a:rPr lang="ru-RU" smtClean="0"/>
              <a:pPr/>
              <a:t>12.10.2022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30242-E026-494E-B690-783C8D780CD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845315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9C76F-5EA4-48B1-B437-97905ED315AB}" type="datetimeFigureOut">
              <a:rPr lang="ru-RU" smtClean="0"/>
              <a:t>12.10.2022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30242-E026-494E-B690-783C8D780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920473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9C76F-5EA4-48B1-B437-97905ED315AB}" type="datetimeFigureOut">
              <a:rPr lang="ru-RU" smtClean="0"/>
              <a:t>12.10.2022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30242-E026-494E-B690-783C8D780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238161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9C76F-5EA4-48B1-B437-97905ED315AB}" type="datetimeFigureOut">
              <a:rPr lang="ru-RU" smtClean="0"/>
              <a:t>12.10.2022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30242-E026-494E-B690-783C8D780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897451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9C76F-5EA4-48B1-B437-97905ED315AB}" type="datetimeFigureOut">
              <a:rPr lang="ru-RU" smtClean="0"/>
              <a:t>12.10.2022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30242-E026-494E-B690-783C8D780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018512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9C76F-5EA4-48B1-B437-97905ED315AB}" type="datetimeFigureOut">
              <a:rPr lang="ru-RU" smtClean="0"/>
              <a:t>12.10.2022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30242-E026-494E-B690-783C8D780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98622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A5D0F-7590-4B3D-B22D-566669EDF878}" type="datetimeFigureOut">
              <a:rPr lang="ru-RU" smtClean="0"/>
              <a:t>12.10.2022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9FA3E-A7B8-484B-94B2-F3B9DC2704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601586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9C76F-5EA4-48B1-B437-97905ED315AB}" type="datetimeFigureOut">
              <a:rPr lang="ru-RU" smtClean="0"/>
              <a:t>12.10.2022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30242-E026-494E-B690-783C8D780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41742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9C76F-5EA4-48B1-B437-97905ED315AB}" type="datetimeFigureOut">
              <a:rPr lang="ru-RU" smtClean="0"/>
              <a:t>12.10.2022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30242-E026-494E-B690-783C8D780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604448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9C76F-5EA4-48B1-B437-97905ED315AB}" type="datetimeFigureOut">
              <a:rPr lang="ru-RU" smtClean="0"/>
              <a:t>12.10.2022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30242-E026-494E-B690-783C8D780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899276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9C76F-5EA4-48B1-B437-97905ED315AB}" type="datetimeFigureOut">
              <a:rPr lang="ru-RU" smtClean="0"/>
              <a:t>12.10.2022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30242-E026-494E-B690-783C8D780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56121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A5D0F-7590-4B3D-B22D-566669EDF878}" type="datetimeFigureOut">
              <a:rPr lang="ru-RU" smtClean="0"/>
              <a:t>12.10.2022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9FA3E-A7B8-484B-94B2-F3B9DC2704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89959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A5D0F-7590-4B3D-B22D-566669EDF878}" type="datetimeFigureOut">
              <a:rPr lang="ru-RU" smtClean="0"/>
              <a:t>12.10.2022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9FA3E-A7B8-484B-94B2-F3B9DC2704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63930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A5D0F-7590-4B3D-B22D-566669EDF878}" type="datetimeFigureOut">
              <a:rPr lang="ru-RU" smtClean="0"/>
              <a:t>12.10.2022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9FA3E-A7B8-484B-94B2-F3B9DC2704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28172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A5D0F-7590-4B3D-B22D-566669EDF878}" type="datetimeFigureOut">
              <a:rPr lang="ru-RU" smtClean="0"/>
              <a:t>12.10.2022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9FA3E-A7B8-484B-94B2-F3B9DC2704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27899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A5D0F-7590-4B3D-B22D-566669EDF878}" type="datetimeFigureOut">
              <a:rPr lang="ru-RU" smtClean="0"/>
              <a:t>12.10.2022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9FA3E-A7B8-484B-94B2-F3B9DC2704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22236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A5D0F-7590-4B3D-B22D-566669EDF878}" type="datetimeFigureOut">
              <a:rPr lang="ru-RU" smtClean="0"/>
              <a:t>12.10.2022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9FA3E-A7B8-484B-94B2-F3B9DC2704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45750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7A5D0F-7590-4B3D-B22D-566669EDF878}" type="datetimeFigureOut">
              <a:rPr lang="ru-RU" smtClean="0"/>
              <a:t>12.10.2022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29FA3E-A7B8-484B-94B2-F3B9DC2704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1057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216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C9C76F-5EA4-48B1-B437-97905ED315AB}" type="datetimeFigureOut">
              <a:rPr lang="ru-RU" smtClean="0"/>
              <a:t>12.10.2022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E30242-E026-494E-B690-783C8D780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1750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216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C9C76F-5EA4-48B1-B437-97905ED315AB}" type="datetimeFigureOut">
              <a:rPr lang="ru-RU" smtClean="0"/>
              <a:t>12.10.2022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E30242-E026-494E-B690-783C8D780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8335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1273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619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317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578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618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681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637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182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436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990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325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235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315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5903" t="1936" r="5822" b="4213"/>
          <a:stretch/>
        </p:blipFill>
        <p:spPr>
          <a:xfrm>
            <a:off x="8670101" y="1533650"/>
            <a:ext cx="3168876" cy="47429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9" name="Прямоугольник 8"/>
          <p:cNvSpPr/>
          <p:nvPr/>
        </p:nvSpPr>
        <p:spPr>
          <a:xfrm>
            <a:off x="4295379" y="2397832"/>
            <a:ext cx="3044759" cy="2448488"/>
          </a:xfrm>
          <a:prstGeom prst="rect">
            <a:avLst/>
          </a:prstGeom>
          <a:noFill/>
          <a:ln w="508000">
            <a:solidFill>
              <a:srgbClr val="00B050"/>
            </a:solidFill>
          </a:ln>
          <a:scene3d>
            <a:camera prst="isometricOffAxis1Top"/>
            <a:lightRig rig="threePt" dir="t"/>
          </a:scene3d>
          <a:sp3d>
            <a:bevelT w="0" h="1016000"/>
            <a:bevelB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754499" y="1917510"/>
            <a:ext cx="2208495" cy="1763533"/>
          </a:xfrm>
          <a:prstGeom prst="rect">
            <a:avLst/>
          </a:prstGeom>
          <a:noFill/>
          <a:ln w="508000">
            <a:solidFill>
              <a:srgbClr val="FFC000"/>
            </a:solidFill>
          </a:ln>
          <a:scene3d>
            <a:camera prst="isometricOffAxis1Top"/>
            <a:lightRig rig="threePt" dir="t"/>
          </a:scene3d>
          <a:sp3d>
            <a:bevelT w="0" h="762000"/>
            <a:bevelB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400214" y="1641827"/>
            <a:ext cx="1260365" cy="881669"/>
          </a:xfrm>
          <a:prstGeom prst="rect">
            <a:avLst/>
          </a:prstGeom>
          <a:noFill/>
          <a:ln w="508000">
            <a:solidFill>
              <a:schemeClr val="accent1">
                <a:lumMod val="75000"/>
              </a:schemeClr>
            </a:solidFill>
          </a:ln>
          <a:scene3d>
            <a:camera prst="isometricOffAxis1Top"/>
            <a:lightRig rig="threePt" dir="t"/>
          </a:scene3d>
          <a:sp3d>
            <a:bevelT w="0" h="762000"/>
            <a:bevelB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27018" y="4466322"/>
            <a:ext cx="2484140" cy="64698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Зарегистрированных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пользователей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27018" y="3370190"/>
            <a:ext cx="2484140" cy="646986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Шаблонов игр на платформе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27018" y="2516475"/>
            <a:ext cx="2484140" cy="374571"/>
          </a:xfrm>
          <a:prstGeom prst="roundRect">
            <a:avLst/>
          </a:prstGeom>
          <a:ln>
            <a:solidFill>
              <a:srgbClr val="2F75B6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Авторов игр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cxnSp>
        <p:nvCxnSpPr>
          <p:cNvPr id="15" name="Прямая со стрелкой 14"/>
          <p:cNvCxnSpPr/>
          <p:nvPr/>
        </p:nvCxnSpPr>
        <p:spPr>
          <a:xfrm flipV="1">
            <a:off x="3111158" y="2687965"/>
            <a:ext cx="2445173" cy="157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 flipV="1">
            <a:off x="3111158" y="3665859"/>
            <a:ext cx="1874300" cy="278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 flipV="1">
            <a:off x="3111158" y="4782051"/>
            <a:ext cx="1441435" cy="77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5788740" y="2246767"/>
            <a:ext cx="1040670" cy="707886"/>
          </a:xfrm>
          <a:prstGeom prst="rect">
            <a:avLst/>
          </a:prstGeom>
          <a:noFill/>
          <a:scene3d>
            <a:camera prst="isometricOffAxis1Right"/>
            <a:lightRig rig="threePt" dir="t"/>
          </a:scene3d>
          <a:sp3d>
            <a:bevelT h="0"/>
            <a:bevelB h="0"/>
          </a:sp3d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640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858746" y="3187974"/>
            <a:ext cx="1326004" cy="707886"/>
          </a:xfrm>
          <a:prstGeom prst="rect">
            <a:avLst/>
          </a:prstGeom>
          <a:noFill/>
          <a:scene3d>
            <a:camera prst="isometricOffAxis1Right"/>
            <a:lightRig rig="threePt" dir="t"/>
          </a:scene3d>
          <a:sp3d>
            <a:bevelT h="0"/>
            <a:bevelB h="0"/>
          </a:sp3d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1944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882556" y="4158078"/>
            <a:ext cx="1326004" cy="707886"/>
          </a:xfrm>
          <a:prstGeom prst="rect">
            <a:avLst/>
          </a:prstGeom>
          <a:noFill/>
          <a:scene3d>
            <a:camera prst="isometricOffAxis1Right"/>
            <a:lightRig rig="threePt" dir="t"/>
          </a:scene3d>
          <a:sp3d>
            <a:bevelT h="0"/>
            <a:bevelB h="0"/>
          </a:sp3d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6527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627018" y="8081"/>
            <a:ext cx="11564981" cy="1205345"/>
          </a:xfrm>
          <a:prstGeom prst="rect">
            <a:avLst/>
          </a:prstGeom>
          <a:solidFill>
            <a:srgbClr val="2E4D8A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 Black"/>
                <a:cs typeface="Arial" panose="020B0604020202020204" pitchFamily="34" charset="0"/>
                <a:sym typeface="Arial Black"/>
              </a:rPr>
              <a:t>Статистика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 Black"/>
              <a:cs typeface="Arial" panose="020B0604020202020204" pitchFamily="34" charset="0"/>
              <a:sym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1624895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770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33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046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626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107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6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931025" y="8081"/>
            <a:ext cx="11260974" cy="1205345"/>
          </a:xfrm>
          <a:prstGeom prst="rect">
            <a:avLst/>
          </a:prstGeom>
          <a:solidFill>
            <a:srgbClr val="2E4D8A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 Black"/>
                <a:cs typeface="Arial" panose="020B0604020202020204" pitchFamily="34" charset="0"/>
                <a:sym typeface="Arial Black"/>
              </a:rPr>
              <a:t>Цели </a:t>
            </a: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 Black"/>
                <a:cs typeface="Arial" panose="020B0604020202020204" pitchFamily="34" charset="0"/>
                <a:sym typeface="Arial Black"/>
              </a:rPr>
              <a:t>и актуальность  проекта </a:t>
            </a:r>
          </a:p>
        </p:txBody>
      </p:sp>
      <p:sp>
        <p:nvSpPr>
          <p:cNvPr id="13" name="Google Shape;174;p11"/>
          <p:cNvSpPr txBox="1">
            <a:spLocks/>
          </p:cNvSpPr>
          <p:nvPr/>
        </p:nvSpPr>
        <p:spPr>
          <a:xfrm>
            <a:off x="931025" y="1213426"/>
            <a:ext cx="10390910" cy="15380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numCol="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1. Повысить вовлеченность молодёжи </a:t>
            </a: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в </a:t>
            </a:r>
            <a:r>
              <a:rPr kumimoji="0" lang="ru-RU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обучающие и социальные проекты </a:t>
            </a: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с помощью игрофикации на платформе для разработки обучающих онлайн-игр </a:t>
            </a:r>
            <a:r>
              <a:rPr kumimoji="0" lang="ru-RU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«</a:t>
            </a: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ИгроN - сервис</a:t>
            </a:r>
            <a:r>
              <a:rPr kumimoji="0" lang="ru-RU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».</a:t>
            </a: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ru-RU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/>
            </a:r>
            <a:br>
              <a:rPr kumimoji="0" lang="ru-RU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</a:br>
            <a:endParaRPr kumimoji="0" lang="ru-RU" sz="12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2</a:t>
            </a: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. У</a:t>
            </a:r>
            <a:r>
              <a:rPr kumimoji="0" lang="ru-RU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меньшить </a:t>
            </a: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затраты времени и бюджета </a:t>
            </a:r>
            <a:r>
              <a:rPr kumimoji="0" lang="ru-RU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авторов обучающих методик на </a:t>
            </a: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создание онлайн </a:t>
            </a:r>
            <a:r>
              <a:rPr kumimoji="0" lang="ru-RU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версий.</a:t>
            </a:r>
            <a:endParaRPr kumimoji="0" lang="ru-RU" sz="1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tabLst/>
              <a:defRPr/>
            </a:pPr>
            <a:endParaRPr kumimoji="0" lang="ru-RU" sz="1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30" name="Группа 29"/>
          <p:cNvGrpSpPr/>
          <p:nvPr/>
        </p:nvGrpSpPr>
        <p:grpSpPr>
          <a:xfrm>
            <a:off x="1090854" y="2591855"/>
            <a:ext cx="3190201" cy="1384995"/>
            <a:chOff x="1298672" y="2751513"/>
            <a:chExt cx="3190201" cy="1384995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1402080" y="2751513"/>
              <a:ext cx="3086793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ru-RU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обучающих;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ru-RU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молодежных;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ru-RU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волонтерских;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ru-RU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патриотических;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ru-RU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социальной поддержки;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ru-RU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просветительских;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ru-RU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психологической поддержки;</a:t>
              </a:r>
            </a:p>
          </p:txBody>
        </p:sp>
        <p:sp>
          <p:nvSpPr>
            <p:cNvPr id="16" name="Блок-схема: узел 15"/>
            <p:cNvSpPr/>
            <p:nvPr/>
          </p:nvSpPr>
          <p:spPr>
            <a:xfrm flipH="1">
              <a:off x="1298672" y="2842953"/>
              <a:ext cx="103408" cy="103408"/>
            </a:xfrm>
            <a:prstGeom prst="flowChartConnector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  <a:sym typeface="Arial"/>
              </a:endParaRPr>
            </a:p>
          </p:txBody>
        </p:sp>
        <p:sp>
          <p:nvSpPr>
            <p:cNvPr id="17" name="Блок-схема: узел 16"/>
            <p:cNvSpPr/>
            <p:nvPr/>
          </p:nvSpPr>
          <p:spPr>
            <a:xfrm flipH="1">
              <a:off x="1298672" y="3037801"/>
              <a:ext cx="103408" cy="103408"/>
            </a:xfrm>
            <a:prstGeom prst="flowChartConnector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  <a:sym typeface="Arial"/>
              </a:endParaRPr>
            </a:p>
          </p:txBody>
        </p:sp>
        <p:sp>
          <p:nvSpPr>
            <p:cNvPr id="18" name="Блок-схема: узел 17"/>
            <p:cNvSpPr/>
            <p:nvPr/>
          </p:nvSpPr>
          <p:spPr>
            <a:xfrm flipH="1">
              <a:off x="1298672" y="3232649"/>
              <a:ext cx="103408" cy="103408"/>
            </a:xfrm>
            <a:prstGeom prst="flowChartConnector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  <a:sym typeface="Arial"/>
              </a:endParaRPr>
            </a:p>
          </p:txBody>
        </p:sp>
        <p:sp>
          <p:nvSpPr>
            <p:cNvPr id="19" name="Блок-схема: узел 18"/>
            <p:cNvSpPr/>
            <p:nvPr/>
          </p:nvSpPr>
          <p:spPr>
            <a:xfrm flipH="1">
              <a:off x="1298672" y="3395962"/>
              <a:ext cx="103408" cy="103408"/>
            </a:xfrm>
            <a:prstGeom prst="flowChartConnector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  <a:sym typeface="Arial"/>
              </a:endParaRPr>
            </a:p>
          </p:txBody>
        </p:sp>
        <p:sp>
          <p:nvSpPr>
            <p:cNvPr id="20" name="Блок-схема: узел 19"/>
            <p:cNvSpPr/>
            <p:nvPr/>
          </p:nvSpPr>
          <p:spPr>
            <a:xfrm flipH="1">
              <a:off x="1298672" y="3589952"/>
              <a:ext cx="103408" cy="103408"/>
            </a:xfrm>
            <a:prstGeom prst="flowChartConnector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  <a:sym typeface="Arial"/>
              </a:endParaRPr>
            </a:p>
          </p:txBody>
        </p:sp>
        <p:sp>
          <p:nvSpPr>
            <p:cNvPr id="21" name="Блок-схема: узел 20"/>
            <p:cNvSpPr/>
            <p:nvPr/>
          </p:nvSpPr>
          <p:spPr>
            <a:xfrm flipH="1">
              <a:off x="1298672" y="3780142"/>
              <a:ext cx="103408" cy="103408"/>
            </a:xfrm>
            <a:prstGeom prst="flowChartConnector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  <a:sym typeface="Arial"/>
              </a:endParaRPr>
            </a:p>
          </p:txBody>
        </p:sp>
        <p:sp>
          <p:nvSpPr>
            <p:cNvPr id="22" name="Блок-схема: узел 21"/>
            <p:cNvSpPr/>
            <p:nvPr/>
          </p:nvSpPr>
          <p:spPr>
            <a:xfrm flipH="1">
              <a:off x="1298672" y="3956858"/>
              <a:ext cx="103408" cy="103408"/>
            </a:xfrm>
            <a:prstGeom prst="flowChartConnector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31" name="Группа 30"/>
          <p:cNvGrpSpPr/>
          <p:nvPr/>
        </p:nvGrpSpPr>
        <p:grpSpPr>
          <a:xfrm>
            <a:off x="3719946" y="2586842"/>
            <a:ext cx="3272443" cy="1200329"/>
            <a:chOff x="6903721" y="2756529"/>
            <a:chExt cx="3272443" cy="1200329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7014557" y="2756529"/>
              <a:ext cx="3161607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ru-RU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противодействия насилию;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ru-RU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охраны окружающей среды;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ru-RU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реабилитационных;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ru-RU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краеведческих;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ru-RU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финансовой грамотности;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ru-RU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социального предпринимательства.</a:t>
              </a:r>
            </a:p>
          </p:txBody>
        </p:sp>
        <p:sp>
          <p:nvSpPr>
            <p:cNvPr id="23" name="Блок-схема: узел 22"/>
            <p:cNvSpPr/>
            <p:nvPr/>
          </p:nvSpPr>
          <p:spPr>
            <a:xfrm flipH="1">
              <a:off x="6903721" y="2842953"/>
              <a:ext cx="103408" cy="103408"/>
            </a:xfrm>
            <a:prstGeom prst="flowChartConnector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  <a:sym typeface="Arial"/>
              </a:endParaRPr>
            </a:p>
          </p:txBody>
        </p:sp>
        <p:sp>
          <p:nvSpPr>
            <p:cNvPr id="24" name="Блок-схема: узел 23"/>
            <p:cNvSpPr/>
            <p:nvPr/>
          </p:nvSpPr>
          <p:spPr>
            <a:xfrm flipH="1">
              <a:off x="6903721" y="3037801"/>
              <a:ext cx="103408" cy="103408"/>
            </a:xfrm>
            <a:prstGeom prst="flowChartConnector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  <a:sym typeface="Arial"/>
              </a:endParaRPr>
            </a:p>
          </p:txBody>
        </p:sp>
        <p:sp>
          <p:nvSpPr>
            <p:cNvPr id="25" name="Блок-схема: узел 24"/>
            <p:cNvSpPr/>
            <p:nvPr/>
          </p:nvSpPr>
          <p:spPr>
            <a:xfrm flipH="1">
              <a:off x="6903721" y="3232649"/>
              <a:ext cx="103408" cy="103408"/>
            </a:xfrm>
            <a:prstGeom prst="flowChartConnector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  <a:sym typeface="Arial"/>
              </a:endParaRPr>
            </a:p>
          </p:txBody>
        </p:sp>
        <p:sp>
          <p:nvSpPr>
            <p:cNvPr id="26" name="Блок-схема: узел 25"/>
            <p:cNvSpPr/>
            <p:nvPr/>
          </p:nvSpPr>
          <p:spPr>
            <a:xfrm flipH="1">
              <a:off x="6903721" y="3395962"/>
              <a:ext cx="103408" cy="103408"/>
            </a:xfrm>
            <a:prstGeom prst="flowChartConnector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  <a:sym typeface="Arial"/>
              </a:endParaRPr>
            </a:p>
          </p:txBody>
        </p:sp>
        <p:sp>
          <p:nvSpPr>
            <p:cNvPr id="27" name="Блок-схема: узел 26"/>
            <p:cNvSpPr/>
            <p:nvPr/>
          </p:nvSpPr>
          <p:spPr>
            <a:xfrm flipH="1">
              <a:off x="6903721" y="3589952"/>
              <a:ext cx="103408" cy="103408"/>
            </a:xfrm>
            <a:prstGeom prst="flowChartConnector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  <a:sym typeface="Arial"/>
              </a:endParaRPr>
            </a:p>
          </p:txBody>
        </p:sp>
        <p:sp>
          <p:nvSpPr>
            <p:cNvPr id="28" name="Блок-схема: узел 27"/>
            <p:cNvSpPr/>
            <p:nvPr/>
          </p:nvSpPr>
          <p:spPr>
            <a:xfrm flipH="1">
              <a:off x="6903721" y="3780142"/>
              <a:ext cx="103408" cy="103408"/>
            </a:xfrm>
            <a:prstGeom prst="flowChartConnector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  <a:sym typeface="Arial"/>
              </a:endParaRPr>
            </a:p>
          </p:txBody>
        </p:sp>
      </p:grpSp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5" t="33567" r="3796" b="13907"/>
          <a:stretch/>
        </p:blipFill>
        <p:spPr>
          <a:xfrm>
            <a:off x="282632" y="4127322"/>
            <a:ext cx="11687695" cy="2730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656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059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157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478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400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559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692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73</Words>
  <Application>Microsoft Office PowerPoint</Application>
  <PresentationFormat>Широкоэкранный</PresentationFormat>
  <Paragraphs>24</Paragraphs>
  <Slides>27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27</vt:i4>
      </vt:variant>
    </vt:vector>
  </HeadingPairs>
  <TitlesOfParts>
    <vt:vector size="35" baseType="lpstr">
      <vt:lpstr>Akrobat Light</vt:lpstr>
      <vt:lpstr>Arial</vt:lpstr>
      <vt:lpstr>Arial Black</vt:lpstr>
      <vt:lpstr>Calibri</vt:lpstr>
      <vt:lpstr>Calibri Light</vt:lpstr>
      <vt:lpstr>Тема Office</vt:lpstr>
      <vt:lpstr>1_Тема Office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VLADIMIR</dc:creator>
  <cp:lastModifiedBy>Natalia</cp:lastModifiedBy>
  <cp:revision>5</cp:revision>
  <dcterms:created xsi:type="dcterms:W3CDTF">2022-07-22T07:16:16Z</dcterms:created>
  <dcterms:modified xsi:type="dcterms:W3CDTF">2022-10-12T12:46:52Z</dcterms:modified>
</cp:coreProperties>
</file>