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0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5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9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2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6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0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5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6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4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3CAB-FE6F-4A92-AFA8-3C056896DCE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8E10-CF55-42CE-A632-66A7114D5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9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0143" y="254464"/>
            <a:ext cx="92172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ОБУСО «Палехский КЦСОН»</a:t>
            </a:r>
          </a:p>
          <a:p>
            <a:pPr algn="ctr"/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Отделение профилактической работы с семьёй и детьми </a:t>
            </a:r>
            <a:endParaRPr lang="ru-RU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5118" y="946327"/>
            <a:ext cx="109810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клуб 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для родителей и детей </a:t>
            </a:r>
            <a:r>
              <a:rPr lang="ru-RU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"Семейная академия"</a:t>
            </a:r>
            <a:endParaRPr lang="ru-RU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0143" y="5331604"/>
            <a:ext cx="94982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Руководитель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практики </a:t>
            </a:r>
            <a:r>
              <a:rPr lang="ru-RU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Ушанова Татьяна Викторовна, заведующий отделением профилактической работы с семьёй и детьми</a:t>
            </a:r>
            <a:endParaRPr lang="ru-RU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6" y="2165887"/>
            <a:ext cx="3645932" cy="2776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08" y="2165887"/>
            <a:ext cx="4126243" cy="27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17157" y="376663"/>
            <a:ext cx="115576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практики: </a:t>
            </a:r>
          </a:p>
          <a:p>
            <a:pPr algn="ctr"/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Укрепление </a:t>
            </a:r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института семьи и детско-родительских отношений. </a:t>
            </a:r>
            <a:endParaRPr lang="ru-RU" sz="24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Профилактика </a:t>
            </a:r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семейного неблагополучия.</a:t>
            </a:r>
            <a:endParaRPr lang="ru-RU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7" y="2290118"/>
            <a:ext cx="4883372" cy="3711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2290118"/>
            <a:ext cx="5314994" cy="37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4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43697" y="148281"/>
            <a:ext cx="1128583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Социальные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партнеры: </a:t>
            </a:r>
            <a:endParaRPr lang="ru-RU" sz="2400" b="1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Центры социального обслуживания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г.Родники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г.Шуи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 предоставление услуг штатных психологов;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Палехская районная больница - проведение консультаций педиатра и врачей узких специальностей;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Отдел МВД России - консультативно - профилактическая работа инспектора по делам несовершеннолетних;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Территориальное управление социальной защиты по Палехскому району - консультирование по вопросам предоставления мер социальной поддержки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семьям;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Палехский межрайонный центр занятости населения - консультирование по вопросам трудоустройства и профессионального обучения и переподготовки;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Священнослужители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Крестовоздвиженского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храма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п.Палех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 занятия по духовно-нравственному развитию детей и родителей;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Дом ремесел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п.Палех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 организация и проведение на базе Дома ремесел семейных мастер- классов, занятий народно-прикладным творчеством;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Библиотечно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 информационный центр Государственного музея Палехского искусства - проведение культурно-познавательных бесед и лекций;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"Серебряные" волонтеры - помощь в организации семейных праздников, проведение семейных экскурсий.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2488783"/>
            <a:ext cx="3379109" cy="26180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27" y="2463383"/>
            <a:ext cx="3409885" cy="25698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18" y="3985733"/>
            <a:ext cx="3880396" cy="26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272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5946" y="247135"/>
            <a:ext cx="118048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Мероприятия практики разделены на блоки: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ctr">
              <a:buAutoNum type="arabicPeriod"/>
            </a:pPr>
            <a:r>
              <a:rPr lang="ru-R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Психолого-педагогический </a:t>
            </a:r>
          </a:p>
          <a:p>
            <a:pPr marL="342900" indent="-342900" algn="ctr">
              <a:buFontTx/>
              <a:buChar char="-"/>
            </a:pPr>
            <a:r>
              <a:rPr lang="ru-RU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консультации и занятия групповые и индивидуальные 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педагогом-психологом, социальным педагогом, учителем-логопедом.</a:t>
            </a:r>
            <a:endParaRPr lang="ru-RU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8" y="2296517"/>
            <a:ext cx="3862715" cy="2672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18" y="2296517"/>
            <a:ext cx="4028343" cy="2730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62" y="4022320"/>
            <a:ext cx="4146997" cy="26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8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" y="1"/>
            <a:ext cx="1217392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" y="365125"/>
            <a:ext cx="115659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Правовой блок – 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консультаций по правовым вопросам</a:t>
            </a:r>
            <a:endParaRPr lang="ru-RU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77" y="1389559"/>
            <a:ext cx="3628236" cy="2858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68" y="1389559"/>
            <a:ext cx="3884896" cy="2871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98" y="3903219"/>
            <a:ext cx="3628236" cy="2582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71" y="3898413"/>
            <a:ext cx="3338057" cy="25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5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54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3741" y="365125"/>
            <a:ext cx="110963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Блок «Здоровье» -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проведение консультаций педиатра и врачей узких специальностей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43" y="1292556"/>
            <a:ext cx="4397262" cy="2931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497" y="1292556"/>
            <a:ext cx="3878214" cy="29315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14" y="3618963"/>
            <a:ext cx="3952553" cy="29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9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07773" y="-260299"/>
            <a:ext cx="113764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4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Блок «Семейный досуг» -  </a:t>
            </a:r>
          </a:p>
          <a:p>
            <a:pPr algn="ctr"/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организуются семейные мастер-классы, экскурсии и праздники</a:t>
            </a:r>
            <a:endParaRPr lang="ru-RU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357">
            <a:off x="7392419" y="1576765"/>
            <a:ext cx="4368114" cy="26562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742">
            <a:off x="409350" y="1473677"/>
            <a:ext cx="4381888" cy="2821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58" y="981790"/>
            <a:ext cx="2377440" cy="3169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8" y="4087700"/>
            <a:ext cx="4136420" cy="2535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49" y="4065180"/>
            <a:ext cx="3807829" cy="253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031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90656" y="422804"/>
            <a:ext cx="11013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Практика клуб для родителей и детей «Семейная </a:t>
            </a:r>
            <a:r>
              <a:rPr lang="ru-RU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академия» позволяет повысить информированность родителей в вопросах воспитания,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укрепить институт семьи и детско-родительские отношения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2104852"/>
            <a:ext cx="4687910" cy="3515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04" y="2104852"/>
            <a:ext cx="5196042" cy="34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71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270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2022-06-29T10:58:23Z</dcterms:created>
  <dcterms:modified xsi:type="dcterms:W3CDTF">2022-10-12T12:29:04Z</dcterms:modified>
</cp:coreProperties>
</file>