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314" r:id="rId5"/>
    <p:sldId id="313" r:id="rId6"/>
    <p:sldId id="315" r:id="rId7"/>
    <p:sldId id="316" r:id="rId8"/>
    <p:sldId id="317" r:id="rId9"/>
    <p:sldId id="318" r:id="rId10"/>
    <p:sldId id="319" r:id="rId11"/>
  </p:sldIdLst>
  <p:sldSz cx="12192000" cy="6858000"/>
  <p:notesSz cx="9156700" cy="5162550"/>
  <p:defaultTextStyle>
    <a:defPPr>
      <a:defRPr lang="ru-RU"/>
    </a:defPPr>
    <a:lvl1pPr marL="0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1pPr>
    <a:lvl2pPr marL="607060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2pPr>
    <a:lvl3pPr marL="1214755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3pPr>
    <a:lvl4pPr marL="1821815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4pPr>
    <a:lvl5pPr marL="2429510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5pPr>
    <a:lvl6pPr marL="3036570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6pPr>
    <a:lvl7pPr marL="3644265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7pPr>
    <a:lvl8pPr marL="4251325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8pPr>
    <a:lvl9pPr marL="4859020" algn="l" defTabSz="1214755" rtl="0" eaLnBrk="1" latinLnBrk="0" hangingPunct="1">
      <a:defRPr sz="239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9D5"/>
    <a:srgbClr val="0692B9"/>
    <a:srgbClr val="020202"/>
    <a:srgbClr val="6D6D6D"/>
    <a:srgbClr val="5E5E5E"/>
    <a:srgbClr val="797979"/>
    <a:srgbClr val="2CB9D6"/>
    <a:srgbClr val="7BD7E9"/>
    <a:srgbClr val="0092B9"/>
    <a:srgbClr val="00A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2"/>
    <p:restoredTop sz="95872"/>
  </p:normalViewPr>
  <p:slideViewPr>
    <p:cSldViewPr snapToGrid="0">
      <p:cViewPr varScale="1">
        <p:scale>
          <a:sx n="70" d="100"/>
          <a:sy n="70" d="100"/>
        </p:scale>
        <p:origin x="66" y="72"/>
      </p:cViewPr>
      <p:guideLst>
        <p:guide orient="horz" pos="2927"/>
        <p:guide pos="3880"/>
        <p:guide orient="horz" pos="1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74" d="100"/>
          <a:sy n="174" d="100"/>
        </p:scale>
        <p:origin x="184" y="200"/>
      </p:cViewPr>
      <p:guideLst>
        <p:guide orient="horz" pos="1622"/>
        <p:guide pos="29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7163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6363" y="0"/>
            <a:ext cx="396875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B9A3E-FD15-8B40-8D2A-BE7CFF6DF347}" type="datetimeFigureOut">
              <a:rPr lang="ru-RU" smtClean="0">
                <a:latin typeface="Roboto" panose="02000000000000000000" pitchFamily="2" charset="0"/>
              </a:rPr>
            </a:fld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903788"/>
            <a:ext cx="3967163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6363" y="4903788"/>
            <a:ext cx="396875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8402-F95B-004B-9463-AEECE51C3E8B}" type="slidenum">
              <a:rPr lang="ru-RU" smtClean="0">
                <a:latin typeface="Roboto" panose="02000000000000000000" pitchFamily="2" charset="0"/>
              </a:rPr>
            </a:fld>
            <a:endParaRPr lang="ru-RU" dirty="0">
              <a:latin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7163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6363" y="0"/>
            <a:ext cx="396875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72BDBCC8-6A49-F24B-825D-8686C0207279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6113"/>
            <a:ext cx="3095625" cy="1741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5988" y="2484438"/>
            <a:ext cx="7324725" cy="2033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903788"/>
            <a:ext cx="3967163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6363" y="4903788"/>
            <a:ext cx="396875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B8D02A14-C26F-FC45-8B91-8275F7F8AD47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4755" rtl="0" eaLnBrk="1" latinLnBrk="0" hangingPunct="1">
      <a:defRPr sz="1595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07060" algn="l" defTabSz="1214755" rtl="0" eaLnBrk="1" latinLnBrk="0" hangingPunct="1">
      <a:defRPr sz="1595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214755" algn="l" defTabSz="1214755" rtl="0" eaLnBrk="1" latinLnBrk="0" hangingPunct="1">
      <a:defRPr sz="1595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821815" algn="l" defTabSz="1214755" rtl="0" eaLnBrk="1" latinLnBrk="0" hangingPunct="1">
      <a:defRPr sz="1595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429510" algn="l" defTabSz="1214755" rtl="0" eaLnBrk="1" latinLnBrk="0" hangingPunct="1">
      <a:defRPr sz="1595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036570" algn="l" defTabSz="1214755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6pPr>
    <a:lvl7pPr marL="3644265" algn="l" defTabSz="1214755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7pPr>
    <a:lvl8pPr marL="4251325" algn="l" defTabSz="1214755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8pPr>
    <a:lvl9pPr marL="4859020" algn="l" defTabSz="1214755" rtl="0" eaLnBrk="1" latinLnBrk="0" hangingPunct="1">
      <a:defRPr sz="15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5721"/>
            <a:ext cx="12262104" cy="6948000"/>
            <a:chOff x="-22863" y="-45721"/>
            <a:chExt cx="12284967" cy="6948000"/>
          </a:xfrm>
        </p:grpSpPr>
        <p:sp>
          <p:nvSpPr>
            <p:cNvPr id="27" name="Rectangle 26"/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00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-22862" y="-39695"/>
              <a:ext cx="3612769" cy="5239001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0" name="Freeform 29"/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641011" y="1138182"/>
              <a:ext cx="8149275" cy="5764096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00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-1" fmla="*/ 562508 w 8663983"/>
                <a:gd name="connsiteY0-2" fmla="*/ 11079 h 4446032"/>
                <a:gd name="connsiteX1-3" fmla="*/ 8652156 w 8663983"/>
                <a:gd name="connsiteY1-4" fmla="*/ 0 h 4446032"/>
                <a:gd name="connsiteX2-5" fmla="*/ 8663983 w 8663983"/>
                <a:gd name="connsiteY2-6" fmla="*/ 3539509 h 4446032"/>
                <a:gd name="connsiteX3-7" fmla="*/ 6196364 w 8663983"/>
                <a:gd name="connsiteY3-8" fmla="*/ 4446032 h 4446032"/>
                <a:gd name="connsiteX4-9" fmla="*/ 0 w 8663983"/>
                <a:gd name="connsiteY4-10" fmla="*/ 1193787 h 4446032"/>
                <a:gd name="connsiteX5-11" fmla="*/ 562508 w 8663983"/>
                <a:gd name="connsiteY5-12" fmla="*/ 11079 h 4446032"/>
                <a:gd name="connsiteX0-13" fmla="*/ 562508 w 8666581"/>
                <a:gd name="connsiteY0-14" fmla="*/ 11079 h 4446032"/>
                <a:gd name="connsiteX1-15" fmla="*/ 8665603 w 8666581"/>
                <a:gd name="connsiteY1-16" fmla="*/ 0 h 4446032"/>
                <a:gd name="connsiteX2-17" fmla="*/ 8663983 w 8666581"/>
                <a:gd name="connsiteY2-18" fmla="*/ 3539509 h 4446032"/>
                <a:gd name="connsiteX3-19" fmla="*/ 6196364 w 8666581"/>
                <a:gd name="connsiteY3-20" fmla="*/ 4446032 h 4446032"/>
                <a:gd name="connsiteX4-21" fmla="*/ 0 w 8666581"/>
                <a:gd name="connsiteY4-22" fmla="*/ 1193787 h 4446032"/>
                <a:gd name="connsiteX5-23" fmla="*/ 562508 w 8666581"/>
                <a:gd name="connsiteY5-24" fmla="*/ 11079 h 4446032"/>
                <a:gd name="connsiteX0-25" fmla="*/ 569383 w 8666581"/>
                <a:gd name="connsiteY0-26" fmla="*/ 4204 h 4446032"/>
                <a:gd name="connsiteX1-27" fmla="*/ 8665603 w 8666581"/>
                <a:gd name="connsiteY1-28" fmla="*/ 0 h 4446032"/>
                <a:gd name="connsiteX2-29" fmla="*/ 8663983 w 8666581"/>
                <a:gd name="connsiteY2-30" fmla="*/ 3539509 h 4446032"/>
                <a:gd name="connsiteX3-31" fmla="*/ 6196364 w 8666581"/>
                <a:gd name="connsiteY3-32" fmla="*/ 4446032 h 4446032"/>
                <a:gd name="connsiteX4-33" fmla="*/ 0 w 8666581"/>
                <a:gd name="connsiteY4-34" fmla="*/ 1193787 h 4446032"/>
                <a:gd name="connsiteX5-35" fmla="*/ 569383 w 8666581"/>
                <a:gd name="connsiteY5-36" fmla="*/ 4204 h 4446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3" name="Freeform 32"/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4" name="Freeform 33"/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2CB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756" y="389657"/>
            <a:ext cx="1478844" cy="12192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84221"/>
            <a:ext cx="6096000" cy="702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-19133" y="-3542"/>
            <a:ext cx="5372100" cy="6904405"/>
          </a:xfrm>
          <a:custGeom>
            <a:avLst/>
            <a:gdLst>
              <a:gd name="connsiteX0" fmla="*/ 0 w 5372100"/>
              <a:gd name="connsiteY0" fmla="*/ 14288 h 6900863"/>
              <a:gd name="connsiteX1" fmla="*/ 0 w 5372100"/>
              <a:gd name="connsiteY1" fmla="*/ 6900863 h 6900863"/>
              <a:gd name="connsiteX2" fmla="*/ 1914525 w 5372100"/>
              <a:gd name="connsiteY2" fmla="*/ 6886576 h 6900863"/>
              <a:gd name="connsiteX3" fmla="*/ 5372100 w 5372100"/>
              <a:gd name="connsiteY3" fmla="*/ 0 h 6900863"/>
              <a:gd name="connsiteX4" fmla="*/ 0 w 5372100"/>
              <a:gd name="connsiteY4" fmla="*/ 14288 h 69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6900863">
                <a:moveTo>
                  <a:pt x="0" y="14288"/>
                </a:moveTo>
                <a:lnTo>
                  <a:pt x="0" y="6900863"/>
                </a:lnTo>
                <a:lnTo>
                  <a:pt x="1914525" y="6886576"/>
                </a:lnTo>
                <a:lnTo>
                  <a:pt x="5372100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5837" y="-17978"/>
            <a:ext cx="5377447" cy="6918841"/>
            <a:chOff x="251605" y="2674"/>
            <a:chExt cx="5377447" cy="6918841"/>
          </a:xfrm>
        </p:grpSpPr>
        <p:sp>
          <p:nvSpPr>
            <p:cNvPr id="18" name="Freeform 17"/>
            <p:cNvSpPr/>
            <p:nvPr userDrawn="1"/>
          </p:nvSpPr>
          <p:spPr>
            <a:xfrm>
              <a:off x="253687" y="17111"/>
              <a:ext cx="4109094" cy="2599121"/>
            </a:xfrm>
            <a:custGeom>
              <a:avLst/>
              <a:gdLst>
                <a:gd name="connsiteX0" fmla="*/ 0 w 4105898"/>
                <a:gd name="connsiteY0" fmla="*/ 0 h 2555807"/>
                <a:gd name="connsiteX1" fmla="*/ 1994827 w 4105898"/>
                <a:gd name="connsiteY1" fmla="*/ 0 h 2555807"/>
                <a:gd name="connsiteX2" fmla="*/ 4105898 w 4105898"/>
                <a:gd name="connsiteY2" fmla="*/ 1128332 h 2555807"/>
                <a:gd name="connsiteX3" fmla="*/ 788196 w 4105898"/>
                <a:gd name="connsiteY3" fmla="*/ 2555807 h 2555807"/>
                <a:gd name="connsiteX4" fmla="*/ 0 w 4105898"/>
                <a:gd name="connsiteY4" fmla="*/ 0 h 2555807"/>
                <a:gd name="connsiteX0-1" fmla="*/ 0 w 4105898"/>
                <a:gd name="connsiteY0-2" fmla="*/ 43314 h 2599121"/>
                <a:gd name="connsiteX1-3" fmla="*/ 1917825 w 4105898"/>
                <a:gd name="connsiteY1-4" fmla="*/ 0 h 2599121"/>
                <a:gd name="connsiteX2-5" fmla="*/ 4105898 w 4105898"/>
                <a:gd name="connsiteY2-6" fmla="*/ 1171646 h 2599121"/>
                <a:gd name="connsiteX3-7" fmla="*/ 788196 w 4105898"/>
                <a:gd name="connsiteY3-8" fmla="*/ 2599121 h 2599121"/>
                <a:gd name="connsiteX4-9" fmla="*/ 0 w 4105898"/>
                <a:gd name="connsiteY4-10" fmla="*/ 43314 h 2599121"/>
                <a:gd name="connsiteX0-11" fmla="*/ 0 w 4120336"/>
                <a:gd name="connsiteY0-12" fmla="*/ 4813 h 2599121"/>
                <a:gd name="connsiteX1-13" fmla="*/ 1932263 w 4120336"/>
                <a:gd name="connsiteY1-14" fmla="*/ 0 h 2599121"/>
                <a:gd name="connsiteX2-15" fmla="*/ 4120336 w 4120336"/>
                <a:gd name="connsiteY2-16" fmla="*/ 1171646 h 2599121"/>
                <a:gd name="connsiteX3-17" fmla="*/ 802634 w 4120336"/>
                <a:gd name="connsiteY3-18" fmla="*/ 2599121 h 2599121"/>
                <a:gd name="connsiteX4-19" fmla="*/ 0 w 4120336"/>
                <a:gd name="connsiteY4-20" fmla="*/ 4813 h 2599121"/>
                <a:gd name="connsiteX0-21" fmla="*/ 0 w 4120336"/>
                <a:gd name="connsiteY0-22" fmla="*/ 4813 h 2599121"/>
                <a:gd name="connsiteX1-23" fmla="*/ 1932263 w 4120336"/>
                <a:gd name="connsiteY1-24" fmla="*/ 0 h 2599121"/>
                <a:gd name="connsiteX2-25" fmla="*/ 4120336 w 4120336"/>
                <a:gd name="connsiteY2-26" fmla="*/ 1171646 h 2599121"/>
                <a:gd name="connsiteX3-27" fmla="*/ 802634 w 4120336"/>
                <a:gd name="connsiteY3-28" fmla="*/ 2599121 h 2599121"/>
                <a:gd name="connsiteX4-29" fmla="*/ 0 w 4120336"/>
                <a:gd name="connsiteY4-30" fmla="*/ 4813 h 2599121"/>
                <a:gd name="connsiteX0-31" fmla="*/ 0 w 4109094"/>
                <a:gd name="connsiteY0-32" fmla="*/ 8561 h 2599121"/>
                <a:gd name="connsiteX1-33" fmla="*/ 1921021 w 4109094"/>
                <a:gd name="connsiteY1-34" fmla="*/ 0 h 2599121"/>
                <a:gd name="connsiteX2-35" fmla="*/ 4109094 w 4109094"/>
                <a:gd name="connsiteY2-36" fmla="*/ 1171646 h 2599121"/>
                <a:gd name="connsiteX3-37" fmla="*/ 791392 w 4109094"/>
                <a:gd name="connsiteY3-38" fmla="*/ 2599121 h 2599121"/>
                <a:gd name="connsiteX4-39" fmla="*/ 0 w 4109094"/>
                <a:gd name="connsiteY4-40" fmla="*/ 8561 h 25991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09094" h="2599121">
                  <a:moveTo>
                    <a:pt x="0" y="8561"/>
                  </a:moveTo>
                  <a:lnTo>
                    <a:pt x="1921021" y="0"/>
                  </a:lnTo>
                  <a:lnTo>
                    <a:pt x="4109094" y="1171646"/>
                  </a:lnTo>
                  <a:lnTo>
                    <a:pt x="791392" y="2599121"/>
                  </a:lnTo>
                  <a:lnTo>
                    <a:pt x="0" y="8561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4362781" y="823203"/>
              <a:ext cx="849611" cy="646238"/>
            </a:xfrm>
            <a:custGeom>
              <a:avLst/>
              <a:gdLst>
                <a:gd name="connsiteX0" fmla="*/ 849611 w 849611"/>
                <a:gd name="connsiteY0" fmla="*/ 0 h 646238"/>
                <a:gd name="connsiteX1" fmla="*/ 525152 w 849611"/>
                <a:gd name="connsiteY1" fmla="*/ 646238 h 646238"/>
                <a:gd name="connsiteX2" fmla="*/ 0 w 849611"/>
                <a:gd name="connsiteY2" fmla="*/ 365554 h 646238"/>
                <a:gd name="connsiteX3" fmla="*/ 849611 w 849611"/>
                <a:gd name="connsiteY3" fmla="*/ 0 h 64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611" h="646238">
                  <a:moveTo>
                    <a:pt x="849611" y="0"/>
                  </a:moveTo>
                  <a:lnTo>
                    <a:pt x="525152" y="646238"/>
                  </a:lnTo>
                  <a:lnTo>
                    <a:pt x="0" y="365554"/>
                  </a:lnTo>
                  <a:lnTo>
                    <a:pt x="849611" y="0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254580" y="2616232"/>
              <a:ext cx="2033666" cy="4305283"/>
            </a:xfrm>
            <a:custGeom>
              <a:avLst/>
              <a:gdLst>
                <a:gd name="connsiteX0" fmla="*/ 790499 w 2033666"/>
                <a:gd name="connsiteY0" fmla="*/ 0 h 4305283"/>
                <a:gd name="connsiteX1" fmla="*/ 2033666 w 2033666"/>
                <a:gd name="connsiteY1" fmla="*/ 4031099 h 4305283"/>
                <a:gd name="connsiteX2" fmla="*/ 1903135 w 2033666"/>
                <a:gd name="connsiteY2" fmla="*/ 4291081 h 4305283"/>
                <a:gd name="connsiteX3" fmla="*/ 0 w 2033666"/>
                <a:gd name="connsiteY3" fmla="*/ 4305283 h 4305283"/>
                <a:gd name="connsiteX4" fmla="*/ 0 w 2033666"/>
                <a:gd name="connsiteY4" fmla="*/ 340120 h 4305283"/>
                <a:gd name="connsiteX5" fmla="*/ 790499 w 2033666"/>
                <a:gd name="connsiteY5" fmla="*/ 0 h 43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3666" h="4305283">
                  <a:moveTo>
                    <a:pt x="790499" y="0"/>
                  </a:moveTo>
                  <a:lnTo>
                    <a:pt x="2033666" y="4031099"/>
                  </a:lnTo>
                  <a:lnTo>
                    <a:pt x="1903135" y="4291081"/>
                  </a:lnTo>
                  <a:lnTo>
                    <a:pt x="0" y="4305283"/>
                  </a:lnTo>
                  <a:lnTo>
                    <a:pt x="0" y="340120"/>
                  </a:lnTo>
                  <a:lnTo>
                    <a:pt x="790499" y="0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251605" y="16868"/>
              <a:ext cx="793474" cy="2939484"/>
            </a:xfrm>
            <a:custGeom>
              <a:avLst/>
              <a:gdLst>
                <a:gd name="connsiteX0" fmla="*/ 0 w 790499"/>
                <a:gd name="connsiteY0" fmla="*/ 0 h 2895927"/>
                <a:gd name="connsiteX1" fmla="*/ 2303 w 790499"/>
                <a:gd name="connsiteY1" fmla="*/ 0 h 2895927"/>
                <a:gd name="connsiteX2" fmla="*/ 790499 w 790499"/>
                <a:gd name="connsiteY2" fmla="*/ 2555807 h 2895927"/>
                <a:gd name="connsiteX3" fmla="*/ 0 w 790499"/>
                <a:gd name="connsiteY3" fmla="*/ 2895927 h 2895927"/>
                <a:gd name="connsiteX4" fmla="*/ 0 w 790499"/>
                <a:gd name="connsiteY4" fmla="*/ 0 h 2895927"/>
                <a:gd name="connsiteX0-1" fmla="*/ 0 w 790499"/>
                <a:gd name="connsiteY0-2" fmla="*/ 193780 h 2895927"/>
                <a:gd name="connsiteX1-3" fmla="*/ 2303 w 790499"/>
                <a:gd name="connsiteY1-4" fmla="*/ 0 h 2895927"/>
                <a:gd name="connsiteX2-5" fmla="*/ 790499 w 790499"/>
                <a:gd name="connsiteY2-6" fmla="*/ 2555807 h 2895927"/>
                <a:gd name="connsiteX3-7" fmla="*/ 0 w 790499"/>
                <a:gd name="connsiteY3-8" fmla="*/ 2895927 h 2895927"/>
                <a:gd name="connsiteX4-9" fmla="*/ 0 w 790499"/>
                <a:gd name="connsiteY4-10" fmla="*/ 193780 h 2895927"/>
                <a:gd name="connsiteX0-11" fmla="*/ 0 w 790499"/>
                <a:gd name="connsiteY0-12" fmla="*/ 278559 h 2980706"/>
                <a:gd name="connsiteX1-13" fmla="*/ 8358 w 790499"/>
                <a:gd name="connsiteY1-14" fmla="*/ 0 h 2980706"/>
                <a:gd name="connsiteX2-15" fmla="*/ 790499 w 790499"/>
                <a:gd name="connsiteY2-16" fmla="*/ 2640586 h 2980706"/>
                <a:gd name="connsiteX3-17" fmla="*/ 0 w 790499"/>
                <a:gd name="connsiteY3-18" fmla="*/ 2980706 h 2980706"/>
                <a:gd name="connsiteX4-19" fmla="*/ 0 w 790499"/>
                <a:gd name="connsiteY4-20" fmla="*/ 278559 h 2980706"/>
                <a:gd name="connsiteX0-21" fmla="*/ 2975 w 793474"/>
                <a:gd name="connsiteY0-22" fmla="*/ 237337 h 2939484"/>
                <a:gd name="connsiteX1-23" fmla="*/ 90 w 793474"/>
                <a:gd name="connsiteY1-24" fmla="*/ 0 h 2939484"/>
                <a:gd name="connsiteX2-25" fmla="*/ 793474 w 793474"/>
                <a:gd name="connsiteY2-26" fmla="*/ 2599364 h 2939484"/>
                <a:gd name="connsiteX3-27" fmla="*/ 2975 w 793474"/>
                <a:gd name="connsiteY3-28" fmla="*/ 2939484 h 2939484"/>
                <a:gd name="connsiteX4-29" fmla="*/ 2975 w 793474"/>
                <a:gd name="connsiteY4-30" fmla="*/ 237337 h 2939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93474" h="2939484">
                  <a:moveTo>
                    <a:pt x="2975" y="237337"/>
                  </a:moveTo>
                  <a:cubicBezTo>
                    <a:pt x="3743" y="172744"/>
                    <a:pt x="-678" y="64593"/>
                    <a:pt x="90" y="0"/>
                  </a:cubicBezTo>
                  <a:lnTo>
                    <a:pt x="793474" y="2599364"/>
                  </a:lnTo>
                  <a:lnTo>
                    <a:pt x="2975" y="2939484"/>
                  </a:lnTo>
                  <a:lnTo>
                    <a:pt x="2975" y="237337"/>
                  </a:lnTo>
                  <a:close/>
                </a:path>
              </a:pathLst>
            </a:cu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2136675" y="2674"/>
              <a:ext cx="3492377" cy="1186083"/>
            </a:xfrm>
            <a:custGeom>
              <a:avLst/>
              <a:gdLst>
                <a:gd name="connsiteX0" fmla="*/ 0 w 3343654"/>
                <a:gd name="connsiteY0" fmla="*/ 0 h 1128332"/>
                <a:gd name="connsiteX1" fmla="*/ 3343654 w 3343654"/>
                <a:gd name="connsiteY1" fmla="*/ 0 h 1128332"/>
                <a:gd name="connsiteX2" fmla="*/ 2960682 w 3343654"/>
                <a:gd name="connsiteY2" fmla="*/ 762778 h 1128332"/>
                <a:gd name="connsiteX3" fmla="*/ 2111071 w 3343654"/>
                <a:gd name="connsiteY3" fmla="*/ 1128332 h 1128332"/>
                <a:gd name="connsiteX4" fmla="*/ 0 w 3343654"/>
                <a:gd name="connsiteY4" fmla="*/ 0 h 1128332"/>
                <a:gd name="connsiteX0-1" fmla="*/ 0 w 3377343"/>
                <a:gd name="connsiteY0-2" fmla="*/ 57751 h 1186083"/>
                <a:gd name="connsiteX1-3" fmla="*/ 3377343 w 3377343"/>
                <a:gd name="connsiteY1-4" fmla="*/ 0 h 1186083"/>
                <a:gd name="connsiteX2-5" fmla="*/ 2960682 w 3377343"/>
                <a:gd name="connsiteY2-6" fmla="*/ 820529 h 1186083"/>
                <a:gd name="connsiteX3-7" fmla="*/ 2111071 w 3377343"/>
                <a:gd name="connsiteY3-8" fmla="*/ 1186083 h 1186083"/>
                <a:gd name="connsiteX4-9" fmla="*/ 0 w 3377343"/>
                <a:gd name="connsiteY4-10" fmla="*/ 57751 h 1186083"/>
                <a:gd name="connsiteX0-11" fmla="*/ 0 w 3377343"/>
                <a:gd name="connsiteY0-12" fmla="*/ 58121 h 1186453"/>
                <a:gd name="connsiteX1-13" fmla="*/ 3377343 w 3377343"/>
                <a:gd name="connsiteY1-14" fmla="*/ 370 h 1186453"/>
                <a:gd name="connsiteX2-15" fmla="*/ 2960682 w 3377343"/>
                <a:gd name="connsiteY2-16" fmla="*/ 820899 h 1186453"/>
                <a:gd name="connsiteX3-17" fmla="*/ 2111071 w 3377343"/>
                <a:gd name="connsiteY3-18" fmla="*/ 1186453 h 1186453"/>
                <a:gd name="connsiteX4-19" fmla="*/ 0 w 3377343"/>
                <a:gd name="connsiteY4-20" fmla="*/ 58121 h 1186453"/>
                <a:gd name="connsiteX0-21" fmla="*/ 0 w 3425470"/>
                <a:gd name="connsiteY0-22" fmla="*/ 17110 h 1188756"/>
                <a:gd name="connsiteX1-23" fmla="*/ 3425470 w 3425470"/>
                <a:gd name="connsiteY1-24" fmla="*/ 2673 h 1188756"/>
                <a:gd name="connsiteX2-25" fmla="*/ 3008809 w 3425470"/>
                <a:gd name="connsiteY2-26" fmla="*/ 823202 h 1188756"/>
                <a:gd name="connsiteX3-27" fmla="*/ 2159198 w 3425470"/>
                <a:gd name="connsiteY3-28" fmla="*/ 1188756 h 1188756"/>
                <a:gd name="connsiteX4-29" fmla="*/ 0 w 3425470"/>
                <a:gd name="connsiteY4-30" fmla="*/ 17110 h 1188756"/>
                <a:gd name="connsiteX0-31" fmla="*/ 0 w 3458923"/>
                <a:gd name="connsiteY0-32" fmla="*/ 21647 h 1187717"/>
                <a:gd name="connsiteX1-33" fmla="*/ 3458923 w 3458923"/>
                <a:gd name="connsiteY1-34" fmla="*/ 1634 h 1187717"/>
                <a:gd name="connsiteX2-35" fmla="*/ 3042262 w 3458923"/>
                <a:gd name="connsiteY2-36" fmla="*/ 822163 h 1187717"/>
                <a:gd name="connsiteX3-37" fmla="*/ 2192651 w 3458923"/>
                <a:gd name="connsiteY3-38" fmla="*/ 1187717 h 1187717"/>
                <a:gd name="connsiteX4-39" fmla="*/ 0 w 3458923"/>
                <a:gd name="connsiteY4-40" fmla="*/ 21647 h 1187717"/>
                <a:gd name="connsiteX0-41" fmla="*/ 0 w 3492377"/>
                <a:gd name="connsiteY0-42" fmla="*/ 17111 h 1188756"/>
                <a:gd name="connsiteX1-43" fmla="*/ 3492377 w 3492377"/>
                <a:gd name="connsiteY1-44" fmla="*/ 2673 h 1188756"/>
                <a:gd name="connsiteX2-45" fmla="*/ 3075716 w 3492377"/>
                <a:gd name="connsiteY2-46" fmla="*/ 823202 h 1188756"/>
                <a:gd name="connsiteX3-47" fmla="*/ 2226105 w 3492377"/>
                <a:gd name="connsiteY3-48" fmla="*/ 1188756 h 1188756"/>
                <a:gd name="connsiteX4-49" fmla="*/ 0 w 3492377"/>
                <a:gd name="connsiteY4-50" fmla="*/ 17111 h 1188756"/>
                <a:gd name="connsiteX0-51" fmla="*/ 0 w 3492377"/>
                <a:gd name="connsiteY0-52" fmla="*/ 14438 h 1186083"/>
                <a:gd name="connsiteX1-53" fmla="*/ 3492377 w 3492377"/>
                <a:gd name="connsiteY1-54" fmla="*/ 0 h 1186083"/>
                <a:gd name="connsiteX2-55" fmla="*/ 3075716 w 3492377"/>
                <a:gd name="connsiteY2-56" fmla="*/ 820529 h 1186083"/>
                <a:gd name="connsiteX3-57" fmla="*/ 2226105 w 3492377"/>
                <a:gd name="connsiteY3-58" fmla="*/ 1186083 h 1186083"/>
                <a:gd name="connsiteX4-59" fmla="*/ 0 w 3492377"/>
                <a:gd name="connsiteY4-60" fmla="*/ 14438 h 11860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92377" h="1186083">
                  <a:moveTo>
                    <a:pt x="0" y="14438"/>
                  </a:moveTo>
                  <a:lnTo>
                    <a:pt x="3492377" y="0"/>
                  </a:lnTo>
                  <a:lnTo>
                    <a:pt x="3075716" y="820529"/>
                  </a:lnTo>
                  <a:lnTo>
                    <a:pt x="2226105" y="1186083"/>
                  </a:lnTo>
                  <a:lnTo>
                    <a:pt x="0" y="14438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1045079" y="1188757"/>
              <a:ext cx="3842854" cy="5458574"/>
            </a:xfrm>
            <a:custGeom>
              <a:avLst/>
              <a:gdLst>
                <a:gd name="connsiteX0" fmla="*/ 3317702 w 3842854"/>
                <a:gd name="connsiteY0" fmla="*/ 0 h 5458574"/>
                <a:gd name="connsiteX1" fmla="*/ 3842854 w 3842854"/>
                <a:gd name="connsiteY1" fmla="*/ 280684 h 5458574"/>
                <a:gd name="connsiteX2" fmla="*/ 1243167 w 3842854"/>
                <a:gd name="connsiteY2" fmla="*/ 5458574 h 5458574"/>
                <a:gd name="connsiteX3" fmla="*/ 0 w 3842854"/>
                <a:gd name="connsiteY3" fmla="*/ 1427475 h 5458574"/>
                <a:gd name="connsiteX4" fmla="*/ 3317702 w 3842854"/>
                <a:gd name="connsiteY4" fmla="*/ 0 h 54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854" h="5458574">
                  <a:moveTo>
                    <a:pt x="3317702" y="0"/>
                  </a:moveTo>
                  <a:lnTo>
                    <a:pt x="3842854" y="280684"/>
                  </a:lnTo>
                  <a:lnTo>
                    <a:pt x="1243167" y="5458574"/>
                  </a:lnTo>
                  <a:lnTo>
                    <a:pt x="0" y="1427475"/>
                  </a:lnTo>
                  <a:lnTo>
                    <a:pt x="3317702" y="0"/>
                  </a:lnTo>
                  <a:close/>
                </a:path>
              </a:pathLst>
            </a:custGeom>
            <a:solidFill>
              <a:srgbClr val="2C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2" name="Freeform 1"/>
          <p:cNvSpPr/>
          <p:nvPr userDrawn="1"/>
        </p:nvSpPr>
        <p:spPr>
          <a:xfrm>
            <a:off x="1855694" y="-40341"/>
            <a:ext cx="10367682" cy="6938682"/>
          </a:xfrm>
          <a:custGeom>
            <a:avLst/>
            <a:gdLst>
              <a:gd name="connsiteX0" fmla="*/ 3442447 w 10367682"/>
              <a:gd name="connsiteY0" fmla="*/ 13447 h 6938682"/>
              <a:gd name="connsiteX1" fmla="*/ 0 w 10367682"/>
              <a:gd name="connsiteY1" fmla="*/ 6938682 h 6938682"/>
              <a:gd name="connsiteX2" fmla="*/ 10354235 w 10367682"/>
              <a:gd name="connsiteY2" fmla="*/ 6925235 h 6938682"/>
              <a:gd name="connsiteX3" fmla="*/ 10367682 w 10367682"/>
              <a:gd name="connsiteY3" fmla="*/ 0 h 6938682"/>
              <a:gd name="connsiteX4" fmla="*/ 3442447 w 10367682"/>
              <a:gd name="connsiteY4" fmla="*/ 13447 h 693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7682" h="6938682">
                <a:moveTo>
                  <a:pt x="3442447" y="13447"/>
                </a:moveTo>
                <a:lnTo>
                  <a:pt x="0" y="6938682"/>
                </a:lnTo>
                <a:lnTo>
                  <a:pt x="10354235" y="6925235"/>
                </a:lnTo>
                <a:cubicBezTo>
                  <a:pt x="10358717" y="4616823"/>
                  <a:pt x="10363200" y="2308412"/>
                  <a:pt x="10367682" y="0"/>
                </a:cubicBezTo>
                <a:lnTo>
                  <a:pt x="3442447" y="134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1358" y="533400"/>
            <a:ext cx="35534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ru-RU" dirty="0"/>
            </a:br>
            <a:r>
              <a:rPr lang="en-GB" dirty="0"/>
              <a:t>title style</a:t>
            </a:r>
            <a:endParaRPr lang="x-none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22863" y="-45721"/>
            <a:ext cx="12284967" cy="6948000"/>
            <a:chOff x="-22863" y="-45721"/>
            <a:chExt cx="12284967" cy="694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3" name="Freeform 12"/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00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-22862" y="-39695"/>
              <a:ext cx="3612769" cy="5239001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641011" y="1138182"/>
              <a:ext cx="8149275" cy="5764096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00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-1" fmla="*/ 562508 w 8663983"/>
                <a:gd name="connsiteY0-2" fmla="*/ 11079 h 4446032"/>
                <a:gd name="connsiteX1-3" fmla="*/ 8652156 w 8663983"/>
                <a:gd name="connsiteY1-4" fmla="*/ 0 h 4446032"/>
                <a:gd name="connsiteX2-5" fmla="*/ 8663983 w 8663983"/>
                <a:gd name="connsiteY2-6" fmla="*/ 3539509 h 4446032"/>
                <a:gd name="connsiteX3-7" fmla="*/ 6196364 w 8663983"/>
                <a:gd name="connsiteY3-8" fmla="*/ 4446032 h 4446032"/>
                <a:gd name="connsiteX4-9" fmla="*/ 0 w 8663983"/>
                <a:gd name="connsiteY4-10" fmla="*/ 1193787 h 4446032"/>
                <a:gd name="connsiteX5-11" fmla="*/ 562508 w 8663983"/>
                <a:gd name="connsiteY5-12" fmla="*/ 11079 h 4446032"/>
                <a:gd name="connsiteX0-13" fmla="*/ 562508 w 8666581"/>
                <a:gd name="connsiteY0-14" fmla="*/ 11079 h 4446032"/>
                <a:gd name="connsiteX1-15" fmla="*/ 8665603 w 8666581"/>
                <a:gd name="connsiteY1-16" fmla="*/ 0 h 4446032"/>
                <a:gd name="connsiteX2-17" fmla="*/ 8663983 w 8666581"/>
                <a:gd name="connsiteY2-18" fmla="*/ 3539509 h 4446032"/>
                <a:gd name="connsiteX3-19" fmla="*/ 6196364 w 8666581"/>
                <a:gd name="connsiteY3-20" fmla="*/ 4446032 h 4446032"/>
                <a:gd name="connsiteX4-21" fmla="*/ 0 w 8666581"/>
                <a:gd name="connsiteY4-22" fmla="*/ 1193787 h 4446032"/>
                <a:gd name="connsiteX5-23" fmla="*/ 562508 w 8666581"/>
                <a:gd name="connsiteY5-24" fmla="*/ 11079 h 4446032"/>
                <a:gd name="connsiteX0-25" fmla="*/ 569383 w 8666581"/>
                <a:gd name="connsiteY0-26" fmla="*/ 4204 h 4446032"/>
                <a:gd name="connsiteX1-27" fmla="*/ 8665603 w 8666581"/>
                <a:gd name="connsiteY1-28" fmla="*/ 0 h 4446032"/>
                <a:gd name="connsiteX2-29" fmla="*/ 8663983 w 8666581"/>
                <a:gd name="connsiteY2-30" fmla="*/ 3539509 h 4446032"/>
                <a:gd name="connsiteX3-31" fmla="*/ 6196364 w 8666581"/>
                <a:gd name="connsiteY3-32" fmla="*/ 4446032 h 4446032"/>
                <a:gd name="connsiteX4-33" fmla="*/ 0 w 8666581"/>
                <a:gd name="connsiteY4-34" fmla="*/ 1193787 h 4446032"/>
                <a:gd name="connsiteX5-35" fmla="*/ 569383 w 8666581"/>
                <a:gd name="connsiteY5-36" fmla="*/ 4204 h 4446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2CB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3" name="Номер слайда 3"/>
          <p:cNvSpPr>
            <a:spLocks noGrp="1"/>
          </p:cNvSpPr>
          <p:nvPr userDrawn="1"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22863" y="-45721"/>
            <a:ext cx="12284967" cy="6948000"/>
            <a:chOff x="-22863" y="-45721"/>
            <a:chExt cx="12284967" cy="694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00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6" name="Freeform 15"/>
            <p:cNvSpPr/>
            <p:nvPr userDrawn="1"/>
          </p:nvSpPr>
          <p:spPr>
            <a:xfrm>
              <a:off x="-22862" y="-39695"/>
              <a:ext cx="3612769" cy="5239001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7" name="Freeform 16"/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1641011" y="1138182"/>
              <a:ext cx="8149275" cy="5764096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00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-1" fmla="*/ 562508 w 8663983"/>
                <a:gd name="connsiteY0-2" fmla="*/ 11079 h 4446032"/>
                <a:gd name="connsiteX1-3" fmla="*/ 8652156 w 8663983"/>
                <a:gd name="connsiteY1-4" fmla="*/ 0 h 4446032"/>
                <a:gd name="connsiteX2-5" fmla="*/ 8663983 w 8663983"/>
                <a:gd name="connsiteY2-6" fmla="*/ 3539509 h 4446032"/>
                <a:gd name="connsiteX3-7" fmla="*/ 6196364 w 8663983"/>
                <a:gd name="connsiteY3-8" fmla="*/ 4446032 h 4446032"/>
                <a:gd name="connsiteX4-9" fmla="*/ 0 w 8663983"/>
                <a:gd name="connsiteY4-10" fmla="*/ 1193787 h 4446032"/>
                <a:gd name="connsiteX5-11" fmla="*/ 562508 w 8663983"/>
                <a:gd name="connsiteY5-12" fmla="*/ 11079 h 4446032"/>
                <a:gd name="connsiteX0-13" fmla="*/ 562508 w 8666581"/>
                <a:gd name="connsiteY0-14" fmla="*/ 11079 h 4446032"/>
                <a:gd name="connsiteX1-15" fmla="*/ 8665603 w 8666581"/>
                <a:gd name="connsiteY1-16" fmla="*/ 0 h 4446032"/>
                <a:gd name="connsiteX2-17" fmla="*/ 8663983 w 8666581"/>
                <a:gd name="connsiteY2-18" fmla="*/ 3539509 h 4446032"/>
                <a:gd name="connsiteX3-19" fmla="*/ 6196364 w 8666581"/>
                <a:gd name="connsiteY3-20" fmla="*/ 4446032 h 4446032"/>
                <a:gd name="connsiteX4-21" fmla="*/ 0 w 8666581"/>
                <a:gd name="connsiteY4-22" fmla="*/ 1193787 h 4446032"/>
                <a:gd name="connsiteX5-23" fmla="*/ 562508 w 8666581"/>
                <a:gd name="connsiteY5-24" fmla="*/ 11079 h 4446032"/>
                <a:gd name="connsiteX0-25" fmla="*/ 569383 w 8666581"/>
                <a:gd name="connsiteY0-26" fmla="*/ 4204 h 4446032"/>
                <a:gd name="connsiteX1-27" fmla="*/ 8665603 w 8666581"/>
                <a:gd name="connsiteY1-28" fmla="*/ 0 h 4446032"/>
                <a:gd name="connsiteX2-29" fmla="*/ 8663983 w 8666581"/>
                <a:gd name="connsiteY2-30" fmla="*/ 3539509 h 4446032"/>
                <a:gd name="connsiteX3-31" fmla="*/ 6196364 w 8666581"/>
                <a:gd name="connsiteY3-32" fmla="*/ 4446032 h 4446032"/>
                <a:gd name="connsiteX4-33" fmla="*/ 0 w 8666581"/>
                <a:gd name="connsiteY4-34" fmla="*/ 1193787 h 4446032"/>
                <a:gd name="connsiteX5-35" fmla="*/ 569383 w 8666581"/>
                <a:gd name="connsiteY5-36" fmla="*/ 4204 h 4446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2CB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5" name="object 13"/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r">
              <a:lnSpc>
                <a:spcPts val="1665"/>
              </a:lnSpc>
            </a:pPr>
            <a:r>
              <a:rPr lang="ru-RU" sz="133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  <a:endParaRPr lang="ru-RU" sz="133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" algn="r">
              <a:lnSpc>
                <a:spcPts val="1665"/>
              </a:lnSpc>
            </a:pPr>
            <a:endParaRPr sz="16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533399"/>
            <a:ext cx="5718544" cy="189082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1" y="533400"/>
            <a:ext cx="3324459" cy="2740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22863" y="-45721"/>
            <a:ext cx="12284967" cy="6948000"/>
            <a:chOff x="-22863" y="-45721"/>
            <a:chExt cx="12284967" cy="694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00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-22862" y="-39695"/>
              <a:ext cx="3612769" cy="5239001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1641011" y="1138182"/>
              <a:ext cx="8149275" cy="5764096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00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-1" fmla="*/ 562508 w 8663983"/>
                <a:gd name="connsiteY0-2" fmla="*/ 11079 h 4446032"/>
                <a:gd name="connsiteX1-3" fmla="*/ 8652156 w 8663983"/>
                <a:gd name="connsiteY1-4" fmla="*/ 0 h 4446032"/>
                <a:gd name="connsiteX2-5" fmla="*/ 8663983 w 8663983"/>
                <a:gd name="connsiteY2-6" fmla="*/ 3539509 h 4446032"/>
                <a:gd name="connsiteX3-7" fmla="*/ 6196364 w 8663983"/>
                <a:gd name="connsiteY3-8" fmla="*/ 4446032 h 4446032"/>
                <a:gd name="connsiteX4-9" fmla="*/ 0 w 8663983"/>
                <a:gd name="connsiteY4-10" fmla="*/ 1193787 h 4446032"/>
                <a:gd name="connsiteX5-11" fmla="*/ 562508 w 8663983"/>
                <a:gd name="connsiteY5-12" fmla="*/ 11079 h 4446032"/>
                <a:gd name="connsiteX0-13" fmla="*/ 562508 w 8666581"/>
                <a:gd name="connsiteY0-14" fmla="*/ 11079 h 4446032"/>
                <a:gd name="connsiteX1-15" fmla="*/ 8665603 w 8666581"/>
                <a:gd name="connsiteY1-16" fmla="*/ 0 h 4446032"/>
                <a:gd name="connsiteX2-17" fmla="*/ 8663983 w 8666581"/>
                <a:gd name="connsiteY2-18" fmla="*/ 3539509 h 4446032"/>
                <a:gd name="connsiteX3-19" fmla="*/ 6196364 w 8666581"/>
                <a:gd name="connsiteY3-20" fmla="*/ 4446032 h 4446032"/>
                <a:gd name="connsiteX4-21" fmla="*/ 0 w 8666581"/>
                <a:gd name="connsiteY4-22" fmla="*/ 1193787 h 4446032"/>
                <a:gd name="connsiteX5-23" fmla="*/ 562508 w 8666581"/>
                <a:gd name="connsiteY5-24" fmla="*/ 11079 h 4446032"/>
                <a:gd name="connsiteX0-25" fmla="*/ 569383 w 8666581"/>
                <a:gd name="connsiteY0-26" fmla="*/ 4204 h 4446032"/>
                <a:gd name="connsiteX1-27" fmla="*/ 8665603 w 8666581"/>
                <a:gd name="connsiteY1-28" fmla="*/ 0 h 4446032"/>
                <a:gd name="connsiteX2-29" fmla="*/ 8663983 w 8666581"/>
                <a:gd name="connsiteY2-30" fmla="*/ 3539509 h 4446032"/>
                <a:gd name="connsiteX3-31" fmla="*/ 6196364 w 8666581"/>
                <a:gd name="connsiteY3-32" fmla="*/ 4446032 h 4446032"/>
                <a:gd name="connsiteX4-33" fmla="*/ 0 w 8666581"/>
                <a:gd name="connsiteY4-34" fmla="*/ 1193787 h 4446032"/>
                <a:gd name="connsiteX5-35" fmla="*/ 569383 w 8666581"/>
                <a:gd name="connsiteY5-36" fmla="*/ 4204 h 4446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0" name="Freeform 29"/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2CB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5" name="object 13"/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r">
              <a:lnSpc>
                <a:spcPts val="1665"/>
              </a:lnSpc>
            </a:pPr>
            <a:r>
              <a:rPr lang="ru-RU" sz="133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  <a:endParaRPr lang="ru-RU" sz="133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" algn="r">
              <a:lnSpc>
                <a:spcPts val="1665"/>
              </a:lnSpc>
            </a:pPr>
            <a:endParaRPr sz="16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1" y="533400"/>
            <a:ext cx="3324459" cy="2740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-19133" y="-3542"/>
            <a:ext cx="5372100" cy="6904405"/>
          </a:xfrm>
          <a:custGeom>
            <a:avLst/>
            <a:gdLst>
              <a:gd name="connsiteX0" fmla="*/ 0 w 5372100"/>
              <a:gd name="connsiteY0" fmla="*/ 14288 h 6900863"/>
              <a:gd name="connsiteX1" fmla="*/ 0 w 5372100"/>
              <a:gd name="connsiteY1" fmla="*/ 6900863 h 6900863"/>
              <a:gd name="connsiteX2" fmla="*/ 1914525 w 5372100"/>
              <a:gd name="connsiteY2" fmla="*/ 6886576 h 6900863"/>
              <a:gd name="connsiteX3" fmla="*/ 5372100 w 5372100"/>
              <a:gd name="connsiteY3" fmla="*/ 0 h 6900863"/>
              <a:gd name="connsiteX4" fmla="*/ 0 w 5372100"/>
              <a:gd name="connsiteY4" fmla="*/ 14288 h 690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100" h="6900863">
                <a:moveTo>
                  <a:pt x="0" y="14288"/>
                </a:moveTo>
                <a:lnTo>
                  <a:pt x="0" y="6900863"/>
                </a:lnTo>
                <a:lnTo>
                  <a:pt x="1914525" y="6886576"/>
                </a:lnTo>
                <a:lnTo>
                  <a:pt x="5372100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5837" y="-17978"/>
            <a:ext cx="5377447" cy="6918841"/>
            <a:chOff x="251605" y="2674"/>
            <a:chExt cx="5377447" cy="6918841"/>
          </a:xfrm>
        </p:grpSpPr>
        <p:sp>
          <p:nvSpPr>
            <p:cNvPr id="16" name="Freeform 15"/>
            <p:cNvSpPr/>
            <p:nvPr userDrawn="1"/>
          </p:nvSpPr>
          <p:spPr>
            <a:xfrm>
              <a:off x="253687" y="17111"/>
              <a:ext cx="4109094" cy="2599121"/>
            </a:xfrm>
            <a:custGeom>
              <a:avLst/>
              <a:gdLst>
                <a:gd name="connsiteX0" fmla="*/ 0 w 4105898"/>
                <a:gd name="connsiteY0" fmla="*/ 0 h 2555807"/>
                <a:gd name="connsiteX1" fmla="*/ 1994827 w 4105898"/>
                <a:gd name="connsiteY1" fmla="*/ 0 h 2555807"/>
                <a:gd name="connsiteX2" fmla="*/ 4105898 w 4105898"/>
                <a:gd name="connsiteY2" fmla="*/ 1128332 h 2555807"/>
                <a:gd name="connsiteX3" fmla="*/ 788196 w 4105898"/>
                <a:gd name="connsiteY3" fmla="*/ 2555807 h 2555807"/>
                <a:gd name="connsiteX4" fmla="*/ 0 w 4105898"/>
                <a:gd name="connsiteY4" fmla="*/ 0 h 2555807"/>
                <a:gd name="connsiteX0-1" fmla="*/ 0 w 4105898"/>
                <a:gd name="connsiteY0-2" fmla="*/ 43314 h 2599121"/>
                <a:gd name="connsiteX1-3" fmla="*/ 1917825 w 4105898"/>
                <a:gd name="connsiteY1-4" fmla="*/ 0 h 2599121"/>
                <a:gd name="connsiteX2-5" fmla="*/ 4105898 w 4105898"/>
                <a:gd name="connsiteY2-6" fmla="*/ 1171646 h 2599121"/>
                <a:gd name="connsiteX3-7" fmla="*/ 788196 w 4105898"/>
                <a:gd name="connsiteY3-8" fmla="*/ 2599121 h 2599121"/>
                <a:gd name="connsiteX4-9" fmla="*/ 0 w 4105898"/>
                <a:gd name="connsiteY4-10" fmla="*/ 43314 h 2599121"/>
                <a:gd name="connsiteX0-11" fmla="*/ 0 w 4120336"/>
                <a:gd name="connsiteY0-12" fmla="*/ 4813 h 2599121"/>
                <a:gd name="connsiteX1-13" fmla="*/ 1932263 w 4120336"/>
                <a:gd name="connsiteY1-14" fmla="*/ 0 h 2599121"/>
                <a:gd name="connsiteX2-15" fmla="*/ 4120336 w 4120336"/>
                <a:gd name="connsiteY2-16" fmla="*/ 1171646 h 2599121"/>
                <a:gd name="connsiteX3-17" fmla="*/ 802634 w 4120336"/>
                <a:gd name="connsiteY3-18" fmla="*/ 2599121 h 2599121"/>
                <a:gd name="connsiteX4-19" fmla="*/ 0 w 4120336"/>
                <a:gd name="connsiteY4-20" fmla="*/ 4813 h 2599121"/>
                <a:gd name="connsiteX0-21" fmla="*/ 0 w 4120336"/>
                <a:gd name="connsiteY0-22" fmla="*/ 4813 h 2599121"/>
                <a:gd name="connsiteX1-23" fmla="*/ 1932263 w 4120336"/>
                <a:gd name="connsiteY1-24" fmla="*/ 0 h 2599121"/>
                <a:gd name="connsiteX2-25" fmla="*/ 4120336 w 4120336"/>
                <a:gd name="connsiteY2-26" fmla="*/ 1171646 h 2599121"/>
                <a:gd name="connsiteX3-27" fmla="*/ 802634 w 4120336"/>
                <a:gd name="connsiteY3-28" fmla="*/ 2599121 h 2599121"/>
                <a:gd name="connsiteX4-29" fmla="*/ 0 w 4120336"/>
                <a:gd name="connsiteY4-30" fmla="*/ 4813 h 2599121"/>
                <a:gd name="connsiteX0-31" fmla="*/ 0 w 4109094"/>
                <a:gd name="connsiteY0-32" fmla="*/ 8561 h 2599121"/>
                <a:gd name="connsiteX1-33" fmla="*/ 1921021 w 4109094"/>
                <a:gd name="connsiteY1-34" fmla="*/ 0 h 2599121"/>
                <a:gd name="connsiteX2-35" fmla="*/ 4109094 w 4109094"/>
                <a:gd name="connsiteY2-36" fmla="*/ 1171646 h 2599121"/>
                <a:gd name="connsiteX3-37" fmla="*/ 791392 w 4109094"/>
                <a:gd name="connsiteY3-38" fmla="*/ 2599121 h 2599121"/>
                <a:gd name="connsiteX4-39" fmla="*/ 0 w 4109094"/>
                <a:gd name="connsiteY4-40" fmla="*/ 8561 h 25991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109094" h="2599121">
                  <a:moveTo>
                    <a:pt x="0" y="8561"/>
                  </a:moveTo>
                  <a:lnTo>
                    <a:pt x="1921021" y="0"/>
                  </a:lnTo>
                  <a:lnTo>
                    <a:pt x="4109094" y="1171646"/>
                  </a:lnTo>
                  <a:lnTo>
                    <a:pt x="791392" y="2599121"/>
                  </a:lnTo>
                  <a:lnTo>
                    <a:pt x="0" y="8561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7" name="Freeform 16"/>
            <p:cNvSpPr/>
            <p:nvPr userDrawn="1"/>
          </p:nvSpPr>
          <p:spPr>
            <a:xfrm>
              <a:off x="4362781" y="823203"/>
              <a:ext cx="849611" cy="646238"/>
            </a:xfrm>
            <a:custGeom>
              <a:avLst/>
              <a:gdLst>
                <a:gd name="connsiteX0" fmla="*/ 849611 w 849611"/>
                <a:gd name="connsiteY0" fmla="*/ 0 h 646238"/>
                <a:gd name="connsiteX1" fmla="*/ 525152 w 849611"/>
                <a:gd name="connsiteY1" fmla="*/ 646238 h 646238"/>
                <a:gd name="connsiteX2" fmla="*/ 0 w 849611"/>
                <a:gd name="connsiteY2" fmla="*/ 365554 h 646238"/>
                <a:gd name="connsiteX3" fmla="*/ 849611 w 849611"/>
                <a:gd name="connsiteY3" fmla="*/ 0 h 64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611" h="646238">
                  <a:moveTo>
                    <a:pt x="849611" y="0"/>
                  </a:moveTo>
                  <a:lnTo>
                    <a:pt x="525152" y="646238"/>
                  </a:lnTo>
                  <a:lnTo>
                    <a:pt x="0" y="365554"/>
                  </a:lnTo>
                  <a:lnTo>
                    <a:pt x="849611" y="0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254580" y="2616232"/>
              <a:ext cx="2033666" cy="4305283"/>
            </a:xfrm>
            <a:custGeom>
              <a:avLst/>
              <a:gdLst>
                <a:gd name="connsiteX0" fmla="*/ 790499 w 2033666"/>
                <a:gd name="connsiteY0" fmla="*/ 0 h 4305283"/>
                <a:gd name="connsiteX1" fmla="*/ 2033666 w 2033666"/>
                <a:gd name="connsiteY1" fmla="*/ 4031099 h 4305283"/>
                <a:gd name="connsiteX2" fmla="*/ 1903135 w 2033666"/>
                <a:gd name="connsiteY2" fmla="*/ 4291081 h 4305283"/>
                <a:gd name="connsiteX3" fmla="*/ 0 w 2033666"/>
                <a:gd name="connsiteY3" fmla="*/ 4305283 h 4305283"/>
                <a:gd name="connsiteX4" fmla="*/ 0 w 2033666"/>
                <a:gd name="connsiteY4" fmla="*/ 340120 h 4305283"/>
                <a:gd name="connsiteX5" fmla="*/ 790499 w 2033666"/>
                <a:gd name="connsiteY5" fmla="*/ 0 h 43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3666" h="4305283">
                  <a:moveTo>
                    <a:pt x="790499" y="0"/>
                  </a:moveTo>
                  <a:lnTo>
                    <a:pt x="2033666" y="4031099"/>
                  </a:lnTo>
                  <a:lnTo>
                    <a:pt x="1903135" y="4291081"/>
                  </a:lnTo>
                  <a:lnTo>
                    <a:pt x="0" y="4305283"/>
                  </a:lnTo>
                  <a:lnTo>
                    <a:pt x="0" y="340120"/>
                  </a:lnTo>
                  <a:lnTo>
                    <a:pt x="790499" y="0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251605" y="16868"/>
              <a:ext cx="793474" cy="2939484"/>
            </a:xfrm>
            <a:custGeom>
              <a:avLst/>
              <a:gdLst>
                <a:gd name="connsiteX0" fmla="*/ 0 w 790499"/>
                <a:gd name="connsiteY0" fmla="*/ 0 h 2895927"/>
                <a:gd name="connsiteX1" fmla="*/ 2303 w 790499"/>
                <a:gd name="connsiteY1" fmla="*/ 0 h 2895927"/>
                <a:gd name="connsiteX2" fmla="*/ 790499 w 790499"/>
                <a:gd name="connsiteY2" fmla="*/ 2555807 h 2895927"/>
                <a:gd name="connsiteX3" fmla="*/ 0 w 790499"/>
                <a:gd name="connsiteY3" fmla="*/ 2895927 h 2895927"/>
                <a:gd name="connsiteX4" fmla="*/ 0 w 790499"/>
                <a:gd name="connsiteY4" fmla="*/ 0 h 2895927"/>
                <a:gd name="connsiteX0-1" fmla="*/ 0 w 790499"/>
                <a:gd name="connsiteY0-2" fmla="*/ 193780 h 2895927"/>
                <a:gd name="connsiteX1-3" fmla="*/ 2303 w 790499"/>
                <a:gd name="connsiteY1-4" fmla="*/ 0 h 2895927"/>
                <a:gd name="connsiteX2-5" fmla="*/ 790499 w 790499"/>
                <a:gd name="connsiteY2-6" fmla="*/ 2555807 h 2895927"/>
                <a:gd name="connsiteX3-7" fmla="*/ 0 w 790499"/>
                <a:gd name="connsiteY3-8" fmla="*/ 2895927 h 2895927"/>
                <a:gd name="connsiteX4-9" fmla="*/ 0 w 790499"/>
                <a:gd name="connsiteY4-10" fmla="*/ 193780 h 2895927"/>
                <a:gd name="connsiteX0-11" fmla="*/ 0 w 790499"/>
                <a:gd name="connsiteY0-12" fmla="*/ 278559 h 2980706"/>
                <a:gd name="connsiteX1-13" fmla="*/ 8358 w 790499"/>
                <a:gd name="connsiteY1-14" fmla="*/ 0 h 2980706"/>
                <a:gd name="connsiteX2-15" fmla="*/ 790499 w 790499"/>
                <a:gd name="connsiteY2-16" fmla="*/ 2640586 h 2980706"/>
                <a:gd name="connsiteX3-17" fmla="*/ 0 w 790499"/>
                <a:gd name="connsiteY3-18" fmla="*/ 2980706 h 2980706"/>
                <a:gd name="connsiteX4-19" fmla="*/ 0 w 790499"/>
                <a:gd name="connsiteY4-20" fmla="*/ 278559 h 2980706"/>
                <a:gd name="connsiteX0-21" fmla="*/ 2975 w 793474"/>
                <a:gd name="connsiteY0-22" fmla="*/ 237337 h 2939484"/>
                <a:gd name="connsiteX1-23" fmla="*/ 90 w 793474"/>
                <a:gd name="connsiteY1-24" fmla="*/ 0 h 2939484"/>
                <a:gd name="connsiteX2-25" fmla="*/ 793474 w 793474"/>
                <a:gd name="connsiteY2-26" fmla="*/ 2599364 h 2939484"/>
                <a:gd name="connsiteX3-27" fmla="*/ 2975 w 793474"/>
                <a:gd name="connsiteY3-28" fmla="*/ 2939484 h 2939484"/>
                <a:gd name="connsiteX4-29" fmla="*/ 2975 w 793474"/>
                <a:gd name="connsiteY4-30" fmla="*/ 237337 h 2939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93474" h="2939484">
                  <a:moveTo>
                    <a:pt x="2975" y="237337"/>
                  </a:moveTo>
                  <a:cubicBezTo>
                    <a:pt x="3743" y="172744"/>
                    <a:pt x="-678" y="64593"/>
                    <a:pt x="90" y="0"/>
                  </a:cubicBezTo>
                  <a:lnTo>
                    <a:pt x="793474" y="2599364"/>
                  </a:lnTo>
                  <a:lnTo>
                    <a:pt x="2975" y="2939484"/>
                  </a:lnTo>
                  <a:lnTo>
                    <a:pt x="2975" y="237337"/>
                  </a:lnTo>
                  <a:close/>
                </a:path>
              </a:pathLst>
            </a:cu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2136675" y="2674"/>
              <a:ext cx="3492377" cy="1186083"/>
            </a:xfrm>
            <a:custGeom>
              <a:avLst/>
              <a:gdLst>
                <a:gd name="connsiteX0" fmla="*/ 0 w 3343654"/>
                <a:gd name="connsiteY0" fmla="*/ 0 h 1128332"/>
                <a:gd name="connsiteX1" fmla="*/ 3343654 w 3343654"/>
                <a:gd name="connsiteY1" fmla="*/ 0 h 1128332"/>
                <a:gd name="connsiteX2" fmla="*/ 2960682 w 3343654"/>
                <a:gd name="connsiteY2" fmla="*/ 762778 h 1128332"/>
                <a:gd name="connsiteX3" fmla="*/ 2111071 w 3343654"/>
                <a:gd name="connsiteY3" fmla="*/ 1128332 h 1128332"/>
                <a:gd name="connsiteX4" fmla="*/ 0 w 3343654"/>
                <a:gd name="connsiteY4" fmla="*/ 0 h 1128332"/>
                <a:gd name="connsiteX0-1" fmla="*/ 0 w 3377343"/>
                <a:gd name="connsiteY0-2" fmla="*/ 57751 h 1186083"/>
                <a:gd name="connsiteX1-3" fmla="*/ 3377343 w 3377343"/>
                <a:gd name="connsiteY1-4" fmla="*/ 0 h 1186083"/>
                <a:gd name="connsiteX2-5" fmla="*/ 2960682 w 3377343"/>
                <a:gd name="connsiteY2-6" fmla="*/ 820529 h 1186083"/>
                <a:gd name="connsiteX3-7" fmla="*/ 2111071 w 3377343"/>
                <a:gd name="connsiteY3-8" fmla="*/ 1186083 h 1186083"/>
                <a:gd name="connsiteX4-9" fmla="*/ 0 w 3377343"/>
                <a:gd name="connsiteY4-10" fmla="*/ 57751 h 1186083"/>
                <a:gd name="connsiteX0-11" fmla="*/ 0 w 3377343"/>
                <a:gd name="connsiteY0-12" fmla="*/ 58121 h 1186453"/>
                <a:gd name="connsiteX1-13" fmla="*/ 3377343 w 3377343"/>
                <a:gd name="connsiteY1-14" fmla="*/ 370 h 1186453"/>
                <a:gd name="connsiteX2-15" fmla="*/ 2960682 w 3377343"/>
                <a:gd name="connsiteY2-16" fmla="*/ 820899 h 1186453"/>
                <a:gd name="connsiteX3-17" fmla="*/ 2111071 w 3377343"/>
                <a:gd name="connsiteY3-18" fmla="*/ 1186453 h 1186453"/>
                <a:gd name="connsiteX4-19" fmla="*/ 0 w 3377343"/>
                <a:gd name="connsiteY4-20" fmla="*/ 58121 h 1186453"/>
                <a:gd name="connsiteX0-21" fmla="*/ 0 w 3425470"/>
                <a:gd name="connsiteY0-22" fmla="*/ 17110 h 1188756"/>
                <a:gd name="connsiteX1-23" fmla="*/ 3425470 w 3425470"/>
                <a:gd name="connsiteY1-24" fmla="*/ 2673 h 1188756"/>
                <a:gd name="connsiteX2-25" fmla="*/ 3008809 w 3425470"/>
                <a:gd name="connsiteY2-26" fmla="*/ 823202 h 1188756"/>
                <a:gd name="connsiteX3-27" fmla="*/ 2159198 w 3425470"/>
                <a:gd name="connsiteY3-28" fmla="*/ 1188756 h 1188756"/>
                <a:gd name="connsiteX4-29" fmla="*/ 0 w 3425470"/>
                <a:gd name="connsiteY4-30" fmla="*/ 17110 h 1188756"/>
                <a:gd name="connsiteX0-31" fmla="*/ 0 w 3458923"/>
                <a:gd name="connsiteY0-32" fmla="*/ 21647 h 1187717"/>
                <a:gd name="connsiteX1-33" fmla="*/ 3458923 w 3458923"/>
                <a:gd name="connsiteY1-34" fmla="*/ 1634 h 1187717"/>
                <a:gd name="connsiteX2-35" fmla="*/ 3042262 w 3458923"/>
                <a:gd name="connsiteY2-36" fmla="*/ 822163 h 1187717"/>
                <a:gd name="connsiteX3-37" fmla="*/ 2192651 w 3458923"/>
                <a:gd name="connsiteY3-38" fmla="*/ 1187717 h 1187717"/>
                <a:gd name="connsiteX4-39" fmla="*/ 0 w 3458923"/>
                <a:gd name="connsiteY4-40" fmla="*/ 21647 h 1187717"/>
                <a:gd name="connsiteX0-41" fmla="*/ 0 w 3492377"/>
                <a:gd name="connsiteY0-42" fmla="*/ 17111 h 1188756"/>
                <a:gd name="connsiteX1-43" fmla="*/ 3492377 w 3492377"/>
                <a:gd name="connsiteY1-44" fmla="*/ 2673 h 1188756"/>
                <a:gd name="connsiteX2-45" fmla="*/ 3075716 w 3492377"/>
                <a:gd name="connsiteY2-46" fmla="*/ 823202 h 1188756"/>
                <a:gd name="connsiteX3-47" fmla="*/ 2226105 w 3492377"/>
                <a:gd name="connsiteY3-48" fmla="*/ 1188756 h 1188756"/>
                <a:gd name="connsiteX4-49" fmla="*/ 0 w 3492377"/>
                <a:gd name="connsiteY4-50" fmla="*/ 17111 h 1188756"/>
                <a:gd name="connsiteX0-51" fmla="*/ 0 w 3492377"/>
                <a:gd name="connsiteY0-52" fmla="*/ 14438 h 1186083"/>
                <a:gd name="connsiteX1-53" fmla="*/ 3492377 w 3492377"/>
                <a:gd name="connsiteY1-54" fmla="*/ 0 h 1186083"/>
                <a:gd name="connsiteX2-55" fmla="*/ 3075716 w 3492377"/>
                <a:gd name="connsiteY2-56" fmla="*/ 820529 h 1186083"/>
                <a:gd name="connsiteX3-57" fmla="*/ 2226105 w 3492377"/>
                <a:gd name="connsiteY3-58" fmla="*/ 1186083 h 1186083"/>
                <a:gd name="connsiteX4-59" fmla="*/ 0 w 3492377"/>
                <a:gd name="connsiteY4-60" fmla="*/ 14438 h 11860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492377" h="1186083">
                  <a:moveTo>
                    <a:pt x="0" y="14438"/>
                  </a:moveTo>
                  <a:lnTo>
                    <a:pt x="3492377" y="0"/>
                  </a:lnTo>
                  <a:lnTo>
                    <a:pt x="3075716" y="820529"/>
                  </a:lnTo>
                  <a:lnTo>
                    <a:pt x="2226105" y="1186083"/>
                  </a:lnTo>
                  <a:lnTo>
                    <a:pt x="0" y="14438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1045079" y="1188757"/>
              <a:ext cx="3842854" cy="5458574"/>
            </a:xfrm>
            <a:custGeom>
              <a:avLst/>
              <a:gdLst>
                <a:gd name="connsiteX0" fmla="*/ 3317702 w 3842854"/>
                <a:gd name="connsiteY0" fmla="*/ 0 h 5458574"/>
                <a:gd name="connsiteX1" fmla="*/ 3842854 w 3842854"/>
                <a:gd name="connsiteY1" fmla="*/ 280684 h 5458574"/>
                <a:gd name="connsiteX2" fmla="*/ 1243167 w 3842854"/>
                <a:gd name="connsiteY2" fmla="*/ 5458574 h 5458574"/>
                <a:gd name="connsiteX3" fmla="*/ 0 w 3842854"/>
                <a:gd name="connsiteY3" fmla="*/ 1427475 h 5458574"/>
                <a:gd name="connsiteX4" fmla="*/ 3317702 w 3842854"/>
                <a:gd name="connsiteY4" fmla="*/ 0 h 54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854" h="5458574">
                  <a:moveTo>
                    <a:pt x="3317702" y="0"/>
                  </a:moveTo>
                  <a:lnTo>
                    <a:pt x="3842854" y="280684"/>
                  </a:lnTo>
                  <a:lnTo>
                    <a:pt x="1243167" y="5458574"/>
                  </a:lnTo>
                  <a:lnTo>
                    <a:pt x="0" y="1427475"/>
                  </a:lnTo>
                  <a:lnTo>
                    <a:pt x="3317702" y="0"/>
                  </a:lnTo>
                  <a:close/>
                </a:path>
              </a:pathLst>
            </a:custGeom>
            <a:solidFill>
              <a:srgbClr val="2C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9" name="object 3"/>
          <p:cNvGrpSpPr/>
          <p:nvPr userDrawn="1"/>
        </p:nvGrpSpPr>
        <p:grpSpPr>
          <a:xfrm>
            <a:off x="7543800" y="3276600"/>
            <a:ext cx="4647849" cy="3589129"/>
            <a:chOff x="6594150" y="3486486"/>
            <a:chExt cx="2550160" cy="1657985"/>
          </a:xfrm>
        </p:grpSpPr>
        <p:sp>
          <p:nvSpPr>
            <p:cNvPr id="10" name="object 4"/>
            <p:cNvSpPr/>
            <p:nvPr/>
          </p:nvSpPr>
          <p:spPr>
            <a:xfrm>
              <a:off x="8279595" y="3486486"/>
              <a:ext cx="864869" cy="1130300"/>
            </a:xfrm>
            <a:custGeom>
              <a:avLst/>
              <a:gdLst/>
              <a:ahLst/>
              <a:cxnLst/>
              <a:rect l="l" t="t" r="r" b="b"/>
              <a:pathLst>
                <a:path w="864870" h="1130300">
                  <a:moveTo>
                    <a:pt x="864400" y="0"/>
                  </a:moveTo>
                  <a:lnTo>
                    <a:pt x="0" y="575881"/>
                  </a:lnTo>
                  <a:lnTo>
                    <a:pt x="864400" y="1129753"/>
                  </a:lnTo>
                  <a:lnTo>
                    <a:pt x="864400" y="0"/>
                  </a:lnTo>
                  <a:close/>
                </a:path>
              </a:pathLst>
            </a:custGeom>
            <a:solidFill>
              <a:srgbClr val="0586B0"/>
            </a:solidFill>
          </p:spPr>
          <p:txBody>
            <a:bodyPr wrap="square" lIns="0" tIns="0" rIns="0" bIns="0" rtlCol="0"/>
            <a:lstStyle/>
            <a:p>
              <a:endParaRPr sz="2395" dirty="0">
                <a:latin typeface="Roboto" panose="02000000000000000000" pitchFamily="2" charset="0"/>
              </a:endParaRPr>
            </a:p>
          </p:txBody>
        </p:sp>
        <p:sp>
          <p:nvSpPr>
            <p:cNvPr id="11" name="object 5"/>
            <p:cNvSpPr/>
            <p:nvPr/>
          </p:nvSpPr>
          <p:spPr>
            <a:xfrm>
              <a:off x="6594150" y="3926637"/>
              <a:ext cx="2550160" cy="1217930"/>
            </a:xfrm>
            <a:custGeom>
              <a:avLst/>
              <a:gdLst/>
              <a:ahLst/>
              <a:cxnLst/>
              <a:rect l="l" t="t" r="r" b="b"/>
              <a:pathLst>
                <a:path w="2550159" h="1217929">
                  <a:moveTo>
                    <a:pt x="1895716" y="0"/>
                  </a:moveTo>
                  <a:lnTo>
                    <a:pt x="0" y="1217752"/>
                  </a:lnTo>
                  <a:lnTo>
                    <a:pt x="2549855" y="1217752"/>
                  </a:lnTo>
                  <a:lnTo>
                    <a:pt x="2549855" y="322173"/>
                  </a:lnTo>
                  <a:lnTo>
                    <a:pt x="1895716" y="0"/>
                  </a:lnTo>
                  <a:close/>
                </a:path>
              </a:pathLst>
            </a:custGeom>
            <a:solidFill>
              <a:srgbClr val="00AECD"/>
            </a:solidFill>
          </p:spPr>
          <p:txBody>
            <a:bodyPr wrap="square" lIns="0" tIns="0" rIns="0" bIns="0" rtlCol="0"/>
            <a:lstStyle/>
            <a:p>
              <a:endParaRPr sz="2395" dirty="0">
                <a:latin typeface="Roboto" panose="02000000000000000000" pitchFamily="2" charset="0"/>
              </a:endParaRPr>
            </a:p>
          </p:txBody>
        </p:sp>
      </p:grpSp>
      <p:sp>
        <p:nvSpPr>
          <p:cNvPr id="5" name="object 13"/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r">
              <a:lnSpc>
                <a:spcPts val="1665"/>
              </a:lnSpc>
            </a:pPr>
            <a:r>
              <a:rPr lang="ru-RU" sz="133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  <a:endParaRPr lang="ru-RU" sz="133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" algn="r">
              <a:lnSpc>
                <a:spcPts val="1665"/>
              </a:lnSpc>
            </a:pPr>
            <a:endParaRPr sz="16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>
          <a:xfrm>
            <a:off x="533400" y="533400"/>
            <a:ext cx="3624263" cy="1692771"/>
          </a:xfrm>
        </p:spPr>
        <p:txBody>
          <a:bodyPr/>
          <a:lstStyle>
            <a:lvl1pPr>
              <a:defRPr lang="en-GB" sz="4000" b="1" i="0" kern="0" baseline="0" dirty="0" smtClean="0">
                <a:solidFill>
                  <a:schemeClr val="bg1"/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  <a:lvl2pPr marL="0">
              <a:defRPr lang="en-GB" sz="3000" b="0" i="0" kern="0" baseline="0" dirty="0">
                <a:solidFill>
                  <a:schemeClr val="bg1"/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2pPr>
          </a:lstStyle>
          <a:p>
            <a:pPr lvl="0"/>
            <a:r>
              <a:rPr lang="en-GB" dirty="0"/>
              <a:t>Click to edit Master text styles</a:t>
            </a:r>
            <a:endParaRPr lang="en-GB" dirty="0"/>
          </a:p>
          <a:p>
            <a:pPr lvl="1"/>
            <a:r>
              <a:rPr lang="en-GB" dirty="0"/>
              <a:t>Second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22863" y="-45721"/>
            <a:ext cx="12284967" cy="6948000"/>
            <a:chOff x="-22863" y="-45721"/>
            <a:chExt cx="12284967" cy="694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00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-22862" y="-39695"/>
              <a:ext cx="3612769" cy="5239001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641011" y="1138182"/>
              <a:ext cx="8149275" cy="5764096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00AE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-1" fmla="*/ 562508 w 8663983"/>
                <a:gd name="connsiteY0-2" fmla="*/ 11079 h 4446032"/>
                <a:gd name="connsiteX1-3" fmla="*/ 8652156 w 8663983"/>
                <a:gd name="connsiteY1-4" fmla="*/ 0 h 4446032"/>
                <a:gd name="connsiteX2-5" fmla="*/ 8663983 w 8663983"/>
                <a:gd name="connsiteY2-6" fmla="*/ 3539509 h 4446032"/>
                <a:gd name="connsiteX3-7" fmla="*/ 6196364 w 8663983"/>
                <a:gd name="connsiteY3-8" fmla="*/ 4446032 h 4446032"/>
                <a:gd name="connsiteX4-9" fmla="*/ 0 w 8663983"/>
                <a:gd name="connsiteY4-10" fmla="*/ 1193787 h 4446032"/>
                <a:gd name="connsiteX5-11" fmla="*/ 562508 w 8663983"/>
                <a:gd name="connsiteY5-12" fmla="*/ 11079 h 4446032"/>
                <a:gd name="connsiteX0-13" fmla="*/ 562508 w 8666581"/>
                <a:gd name="connsiteY0-14" fmla="*/ 11079 h 4446032"/>
                <a:gd name="connsiteX1-15" fmla="*/ 8665603 w 8666581"/>
                <a:gd name="connsiteY1-16" fmla="*/ 0 h 4446032"/>
                <a:gd name="connsiteX2-17" fmla="*/ 8663983 w 8666581"/>
                <a:gd name="connsiteY2-18" fmla="*/ 3539509 h 4446032"/>
                <a:gd name="connsiteX3-19" fmla="*/ 6196364 w 8666581"/>
                <a:gd name="connsiteY3-20" fmla="*/ 4446032 h 4446032"/>
                <a:gd name="connsiteX4-21" fmla="*/ 0 w 8666581"/>
                <a:gd name="connsiteY4-22" fmla="*/ 1193787 h 4446032"/>
                <a:gd name="connsiteX5-23" fmla="*/ 562508 w 8666581"/>
                <a:gd name="connsiteY5-24" fmla="*/ 11079 h 4446032"/>
                <a:gd name="connsiteX0-25" fmla="*/ 569383 w 8666581"/>
                <a:gd name="connsiteY0-26" fmla="*/ 4204 h 4446032"/>
                <a:gd name="connsiteX1-27" fmla="*/ 8665603 w 8666581"/>
                <a:gd name="connsiteY1-28" fmla="*/ 0 h 4446032"/>
                <a:gd name="connsiteX2-29" fmla="*/ 8663983 w 8666581"/>
                <a:gd name="connsiteY2-30" fmla="*/ 3539509 h 4446032"/>
                <a:gd name="connsiteX3-31" fmla="*/ 6196364 w 8666581"/>
                <a:gd name="connsiteY3-32" fmla="*/ 4446032 h 4446032"/>
                <a:gd name="connsiteX4-33" fmla="*/ 0 w 8666581"/>
                <a:gd name="connsiteY4-34" fmla="*/ 1193787 h 4446032"/>
                <a:gd name="connsiteX5-35" fmla="*/ 569383 w 8666581"/>
                <a:gd name="connsiteY5-36" fmla="*/ 4204 h 4446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08A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28" name="Freeform 27"/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2CB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12" y="549242"/>
            <a:ext cx="2196689" cy="18110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400" y="533400"/>
            <a:ext cx="11125200" cy="5791200"/>
          </a:xfrm>
        </p:spPr>
        <p:txBody>
          <a:bodyPr/>
          <a:lstStyle/>
          <a:p>
            <a:endParaRPr lang="x-non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798095"/>
            <a:ext cx="1478844" cy="1219200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1358" y="533400"/>
            <a:ext cx="90398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1892300"/>
            <a:ext cx="5562600" cy="4432300"/>
          </a:xfrm>
        </p:spPr>
        <p:txBody>
          <a:bodyPr/>
          <a:lstStyle/>
          <a:p>
            <a:endParaRPr lang="x-non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1358" y="533400"/>
            <a:ext cx="90398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sp>
        <p:nvSpPr>
          <p:cNvPr id="12" name="Прямоугольник 22"/>
          <p:cNvSpPr/>
          <p:nvPr userDrawn="1"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058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1892300"/>
            <a:ext cx="5562600" cy="4432300"/>
          </a:xfrm>
        </p:spPr>
        <p:txBody>
          <a:bodyPr/>
          <a:lstStyle/>
          <a:p>
            <a:endParaRPr lang="x-none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1358" y="533400"/>
            <a:ext cx="90398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ru-RU" dirty="0"/>
            </a:br>
            <a:r>
              <a:rPr lang="en-GB" dirty="0"/>
              <a:t>title style</a:t>
            </a:r>
            <a:endParaRPr lang="x-none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sp>
        <p:nvSpPr>
          <p:cNvPr id="14" name="Прямоугольник 22"/>
          <p:cNvSpPr/>
          <p:nvPr userDrawn="1"/>
        </p:nvSpPr>
        <p:spPr>
          <a:xfrm>
            <a:off x="0" y="533400"/>
            <a:ext cx="108000" cy="762000"/>
          </a:xfrm>
          <a:prstGeom prst="rect">
            <a:avLst/>
          </a:prstGeom>
          <a:solidFill>
            <a:srgbClr val="058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x-non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48984" y="1914144"/>
            <a:ext cx="5309616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48984" y="3917801"/>
            <a:ext cx="5309617" cy="22331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324600" y="2895600"/>
            <a:ext cx="5334000" cy="307777"/>
          </a:xfrm>
        </p:spPr>
        <p:txBody>
          <a:bodyPr/>
          <a:lstStyle>
            <a:lvl1pPr>
              <a:defRPr lang="en-GB" sz="2000" b="0" i="0" kern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GB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398" y="557315"/>
            <a:ext cx="5562602" cy="5767286"/>
          </a:xfrm>
        </p:spPr>
        <p:txBody>
          <a:bodyPr/>
          <a:lstStyle/>
          <a:p>
            <a:endParaRPr lang="x-non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48984" y="1914144"/>
            <a:ext cx="5309616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48984" y="3917801"/>
            <a:ext cx="5309617" cy="22331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324600" y="2895600"/>
            <a:ext cx="5334000" cy="307777"/>
          </a:xfrm>
        </p:spPr>
        <p:txBody>
          <a:bodyPr/>
          <a:lstStyle>
            <a:lvl1pPr>
              <a:defRPr lang="en-GB" sz="2000" b="0" i="0" kern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GB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905000"/>
            <a:ext cx="5562600" cy="4419600"/>
          </a:xfrm>
        </p:spPr>
        <p:txBody>
          <a:bodyPr/>
          <a:lstStyle/>
          <a:p>
            <a:endParaRPr lang="x-non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61358" y="533400"/>
            <a:ext cx="55346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2295" y="3048000"/>
            <a:ext cx="5309617" cy="22331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47911" y="1905000"/>
            <a:ext cx="5334000" cy="307777"/>
          </a:xfrm>
        </p:spPr>
        <p:txBody>
          <a:bodyPr/>
          <a:lstStyle>
            <a:lvl1pPr>
              <a:defRPr lang="en-GB" sz="2000" b="0" i="0" kern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GB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861" y="-16864"/>
            <a:ext cx="4236334" cy="6862134"/>
          </a:xfrm>
          <a:custGeom>
            <a:avLst/>
            <a:gdLst>
              <a:gd name="connsiteX0" fmla="*/ 0 w 4236334"/>
              <a:gd name="connsiteY0" fmla="*/ 11575 h 6852213"/>
              <a:gd name="connsiteX1" fmla="*/ 11575 w 4236334"/>
              <a:gd name="connsiteY1" fmla="*/ 6852213 h 6852213"/>
              <a:gd name="connsiteX2" fmla="*/ 775504 w 4236334"/>
              <a:gd name="connsiteY2" fmla="*/ 6852213 h 6852213"/>
              <a:gd name="connsiteX3" fmla="*/ 4236334 w 4236334"/>
              <a:gd name="connsiteY3" fmla="*/ 0 h 6852213"/>
              <a:gd name="connsiteX4" fmla="*/ 0 w 4236334"/>
              <a:gd name="connsiteY4" fmla="*/ 11575 h 68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6334" h="6852213">
                <a:moveTo>
                  <a:pt x="0" y="11575"/>
                </a:moveTo>
                <a:cubicBezTo>
                  <a:pt x="3858" y="2291788"/>
                  <a:pt x="7717" y="4572000"/>
                  <a:pt x="11575" y="6852213"/>
                </a:cubicBezTo>
                <a:lnTo>
                  <a:pt x="775504" y="6852213"/>
                </a:lnTo>
                <a:lnTo>
                  <a:pt x="4236334" y="0"/>
                </a:lnTo>
                <a:lnTo>
                  <a:pt x="0" y="11575"/>
                </a:lnTo>
                <a:close/>
              </a:path>
            </a:pathLst>
          </a:cu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5595" y="-13023"/>
            <a:ext cx="4243790" cy="6871493"/>
            <a:chOff x="0" y="-13023"/>
            <a:chExt cx="4243790" cy="6871493"/>
          </a:xfrm>
        </p:grpSpPr>
        <p:sp>
          <p:nvSpPr>
            <p:cNvPr id="9" name="Freeform 8"/>
            <p:cNvSpPr/>
            <p:nvPr userDrawn="1"/>
          </p:nvSpPr>
          <p:spPr>
            <a:xfrm>
              <a:off x="0" y="2546484"/>
              <a:ext cx="1611878" cy="4311986"/>
            </a:xfrm>
            <a:custGeom>
              <a:avLst/>
              <a:gdLst>
                <a:gd name="connsiteX0" fmla="*/ 790499 w 1611878"/>
                <a:gd name="connsiteY0" fmla="*/ 0 h 4305283"/>
                <a:gd name="connsiteX1" fmla="*/ 1611878 w 1611878"/>
                <a:gd name="connsiteY1" fmla="*/ 2663407 h 4305283"/>
                <a:gd name="connsiteX2" fmla="*/ 786884 w 1611878"/>
                <a:gd name="connsiteY2" fmla="*/ 4299411 h 4305283"/>
                <a:gd name="connsiteX3" fmla="*/ 0 w 1611878"/>
                <a:gd name="connsiteY3" fmla="*/ 4305283 h 4305283"/>
                <a:gd name="connsiteX4" fmla="*/ 0 w 1611878"/>
                <a:gd name="connsiteY4" fmla="*/ 340120 h 4305283"/>
                <a:gd name="connsiteX5" fmla="*/ 790499 w 1611878"/>
                <a:gd name="connsiteY5" fmla="*/ 0 h 4305283"/>
                <a:gd name="connsiteX0-1" fmla="*/ 790499 w 1611878"/>
                <a:gd name="connsiteY0-2" fmla="*/ 0 h 4305752"/>
                <a:gd name="connsiteX1-3" fmla="*/ 1611878 w 1611878"/>
                <a:gd name="connsiteY1-4" fmla="*/ 2663407 h 4305752"/>
                <a:gd name="connsiteX2-5" fmla="*/ 761484 w 1611878"/>
                <a:gd name="connsiteY2-6" fmla="*/ 4305752 h 4305752"/>
                <a:gd name="connsiteX3-7" fmla="*/ 0 w 1611878"/>
                <a:gd name="connsiteY3-8" fmla="*/ 4305283 h 4305752"/>
                <a:gd name="connsiteX4-9" fmla="*/ 0 w 1611878"/>
                <a:gd name="connsiteY4-10" fmla="*/ 340120 h 4305752"/>
                <a:gd name="connsiteX5-11" fmla="*/ 790499 w 1611878"/>
                <a:gd name="connsiteY5-12" fmla="*/ 0 h 43057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611878" h="4305752">
                  <a:moveTo>
                    <a:pt x="790499" y="0"/>
                  </a:moveTo>
                  <a:lnTo>
                    <a:pt x="1611878" y="2663407"/>
                  </a:lnTo>
                  <a:lnTo>
                    <a:pt x="761484" y="4305752"/>
                  </a:lnTo>
                  <a:lnTo>
                    <a:pt x="0" y="4305283"/>
                  </a:lnTo>
                  <a:lnTo>
                    <a:pt x="0" y="340120"/>
                  </a:lnTo>
                  <a:lnTo>
                    <a:pt x="790499" y="0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-13023"/>
              <a:ext cx="790499" cy="2900120"/>
            </a:xfrm>
            <a:custGeom>
              <a:avLst/>
              <a:gdLst>
                <a:gd name="connsiteX0" fmla="*/ 0 w 790499"/>
                <a:gd name="connsiteY0" fmla="*/ 0 h 2895927"/>
                <a:gd name="connsiteX1" fmla="*/ 2303 w 790499"/>
                <a:gd name="connsiteY1" fmla="*/ 0 h 2895927"/>
                <a:gd name="connsiteX2" fmla="*/ 790499 w 790499"/>
                <a:gd name="connsiteY2" fmla="*/ 2555807 h 2895927"/>
                <a:gd name="connsiteX3" fmla="*/ 0 w 790499"/>
                <a:gd name="connsiteY3" fmla="*/ 2895927 h 2895927"/>
                <a:gd name="connsiteX4" fmla="*/ 0 w 790499"/>
                <a:gd name="connsiteY4" fmla="*/ 0 h 289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499" h="2895927">
                  <a:moveTo>
                    <a:pt x="0" y="0"/>
                  </a:moveTo>
                  <a:lnTo>
                    <a:pt x="2303" y="0"/>
                  </a:lnTo>
                  <a:lnTo>
                    <a:pt x="790499" y="2555807"/>
                  </a:lnTo>
                  <a:lnTo>
                    <a:pt x="0" y="2895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790499" y="1355433"/>
              <a:ext cx="2764212" cy="3858315"/>
            </a:xfrm>
            <a:custGeom>
              <a:avLst/>
              <a:gdLst>
                <a:gd name="connsiteX0" fmla="*/ 2764212 w 2764212"/>
                <a:gd name="connsiteY0" fmla="*/ 0 h 3852737"/>
                <a:gd name="connsiteX1" fmla="*/ 821379 w 2764212"/>
                <a:gd name="connsiteY1" fmla="*/ 3852737 h 3852737"/>
                <a:gd name="connsiteX2" fmla="*/ 0 w 2764212"/>
                <a:gd name="connsiteY2" fmla="*/ 1189330 h 3852737"/>
                <a:gd name="connsiteX3" fmla="*/ 2764212 w 2764212"/>
                <a:gd name="connsiteY3" fmla="*/ 0 h 38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212" h="3852737">
                  <a:moveTo>
                    <a:pt x="2764212" y="0"/>
                  </a:moveTo>
                  <a:lnTo>
                    <a:pt x="821379" y="3852737"/>
                  </a:lnTo>
                  <a:lnTo>
                    <a:pt x="0" y="1189330"/>
                  </a:lnTo>
                  <a:lnTo>
                    <a:pt x="2764212" y="0"/>
                  </a:lnTo>
                  <a:close/>
                </a:path>
              </a:pathLst>
            </a:custGeom>
            <a:solidFill>
              <a:srgbClr val="2CB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1997131" y="-13022"/>
              <a:ext cx="2246659" cy="956760"/>
            </a:xfrm>
            <a:custGeom>
              <a:avLst/>
              <a:gdLst>
                <a:gd name="connsiteX0" fmla="*/ 0 w 2246659"/>
                <a:gd name="connsiteY0" fmla="*/ 0 h 945866"/>
                <a:gd name="connsiteX1" fmla="*/ 2246659 w 2246659"/>
                <a:gd name="connsiteY1" fmla="*/ 0 h 945866"/>
                <a:gd name="connsiteX2" fmla="*/ 1769684 w 2246659"/>
                <a:gd name="connsiteY2" fmla="*/ 945866 h 945866"/>
                <a:gd name="connsiteX3" fmla="*/ 0 w 2246659"/>
                <a:gd name="connsiteY3" fmla="*/ 0 h 945866"/>
                <a:gd name="connsiteX0-1" fmla="*/ 0 w 2246659"/>
                <a:gd name="connsiteY0-2" fmla="*/ 0 h 955377"/>
                <a:gd name="connsiteX1-3" fmla="*/ 2246659 w 2246659"/>
                <a:gd name="connsiteY1-4" fmla="*/ 0 h 955377"/>
                <a:gd name="connsiteX2-5" fmla="*/ 1766509 w 2246659"/>
                <a:gd name="connsiteY2-6" fmla="*/ 955377 h 955377"/>
                <a:gd name="connsiteX3-7" fmla="*/ 0 w 2246659"/>
                <a:gd name="connsiteY3-8" fmla="*/ 0 h 9553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46659" h="955377">
                  <a:moveTo>
                    <a:pt x="0" y="0"/>
                  </a:moveTo>
                  <a:lnTo>
                    <a:pt x="2246659" y="0"/>
                  </a:lnTo>
                  <a:lnTo>
                    <a:pt x="1766509" y="9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>
              <a:off x="2303" y="-7842"/>
              <a:ext cx="3764511" cy="2559507"/>
            </a:xfrm>
            <a:custGeom>
              <a:avLst/>
              <a:gdLst>
                <a:gd name="connsiteX0" fmla="*/ 0 w 3764511"/>
                <a:gd name="connsiteY0" fmla="*/ 0 h 2555807"/>
                <a:gd name="connsiteX1" fmla="*/ 1994827 w 3764511"/>
                <a:gd name="connsiteY1" fmla="*/ 0 h 2555807"/>
                <a:gd name="connsiteX2" fmla="*/ 3764511 w 3764511"/>
                <a:gd name="connsiteY2" fmla="*/ 945866 h 2555807"/>
                <a:gd name="connsiteX3" fmla="*/ 3552408 w 3764511"/>
                <a:gd name="connsiteY3" fmla="*/ 1366477 h 2555807"/>
                <a:gd name="connsiteX4" fmla="*/ 788196 w 3764511"/>
                <a:gd name="connsiteY4" fmla="*/ 2555807 h 2555807"/>
                <a:gd name="connsiteX5" fmla="*/ 0 w 3764511"/>
                <a:gd name="connsiteY5" fmla="*/ 0 h 255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511" h="2555807">
                  <a:moveTo>
                    <a:pt x="0" y="0"/>
                  </a:moveTo>
                  <a:lnTo>
                    <a:pt x="1994827" y="0"/>
                  </a:lnTo>
                  <a:lnTo>
                    <a:pt x="3764511" y="945866"/>
                  </a:lnTo>
                  <a:lnTo>
                    <a:pt x="3552408" y="1366477"/>
                  </a:lnTo>
                  <a:lnTo>
                    <a:pt x="788196" y="2555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4" name="Freeform 3"/>
          <p:cNvSpPr/>
          <p:nvPr userDrawn="1"/>
        </p:nvSpPr>
        <p:spPr>
          <a:xfrm>
            <a:off x="726141" y="-16903"/>
            <a:ext cx="11483788" cy="6888350"/>
          </a:xfrm>
          <a:custGeom>
            <a:avLst/>
            <a:gdLst>
              <a:gd name="connsiteX0" fmla="*/ 3455894 w 11483788"/>
              <a:gd name="connsiteY0" fmla="*/ 26894 h 6898341"/>
              <a:gd name="connsiteX1" fmla="*/ 0 w 11483788"/>
              <a:gd name="connsiteY1" fmla="*/ 6898341 h 6898341"/>
              <a:gd name="connsiteX2" fmla="*/ 11483788 w 11483788"/>
              <a:gd name="connsiteY2" fmla="*/ 6898341 h 6898341"/>
              <a:gd name="connsiteX3" fmla="*/ 11470341 w 11483788"/>
              <a:gd name="connsiteY3" fmla="*/ 0 h 6898341"/>
              <a:gd name="connsiteX4" fmla="*/ 3455894 w 11483788"/>
              <a:gd name="connsiteY4" fmla="*/ 26894 h 6898341"/>
              <a:gd name="connsiteX0-1" fmla="*/ 3455894 w 11483788"/>
              <a:gd name="connsiteY0-2" fmla="*/ 0 h 6898380"/>
              <a:gd name="connsiteX1-3" fmla="*/ 0 w 11483788"/>
              <a:gd name="connsiteY1-4" fmla="*/ 6898380 h 6898380"/>
              <a:gd name="connsiteX2-5" fmla="*/ 11483788 w 11483788"/>
              <a:gd name="connsiteY2-6" fmla="*/ 6898380 h 6898380"/>
              <a:gd name="connsiteX3-7" fmla="*/ 11470341 w 11483788"/>
              <a:gd name="connsiteY3-8" fmla="*/ 39 h 6898380"/>
              <a:gd name="connsiteX4-9" fmla="*/ 3455894 w 11483788"/>
              <a:gd name="connsiteY4-10" fmla="*/ 0 h 6898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483788" h="6898380">
                <a:moveTo>
                  <a:pt x="3455894" y="0"/>
                </a:moveTo>
                <a:lnTo>
                  <a:pt x="0" y="6898380"/>
                </a:lnTo>
                <a:lnTo>
                  <a:pt x="11483788" y="6898380"/>
                </a:lnTo>
                <a:cubicBezTo>
                  <a:pt x="11479306" y="4598933"/>
                  <a:pt x="11474823" y="2299486"/>
                  <a:pt x="11470341" y="39"/>
                </a:cubicBezTo>
                <a:lnTo>
                  <a:pt x="3455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 userDrawn="1"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07" y="381000"/>
            <a:ext cx="1478844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10957581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10820400" cy="83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>
        <a:defRPr sz="3200" b="1" i="0" baseline="0">
          <a:latin typeface="Bebas Neue Bold" panose="020B0606020202050201" pitchFamily="34" charset="77"/>
          <a:ea typeface="Roboto" panose="02000000000000000000" pitchFamily="2" charset="0"/>
          <a:cs typeface="+mj-cs"/>
        </a:defRPr>
      </a:lvl1pPr>
    </p:titleStyle>
    <p:bodyStyle>
      <a:lvl1pPr marL="0">
        <a:defRPr sz="1300"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08965">
        <a:defRPr>
          <a:latin typeface="+mn-lt"/>
          <a:ea typeface="+mn-ea"/>
          <a:cs typeface="+mn-cs"/>
        </a:defRPr>
      </a:lvl2pPr>
      <a:lvl3pPr marL="1217295">
        <a:defRPr>
          <a:latin typeface="+mn-lt"/>
          <a:ea typeface="+mn-ea"/>
          <a:cs typeface="+mn-cs"/>
        </a:defRPr>
      </a:lvl3pPr>
      <a:lvl4pPr marL="1826260">
        <a:defRPr>
          <a:latin typeface="+mn-lt"/>
          <a:ea typeface="+mn-ea"/>
          <a:cs typeface="+mn-cs"/>
        </a:defRPr>
      </a:lvl4pPr>
      <a:lvl5pPr marL="2435225">
        <a:defRPr>
          <a:latin typeface="+mn-lt"/>
          <a:ea typeface="+mn-ea"/>
          <a:cs typeface="+mn-cs"/>
        </a:defRPr>
      </a:lvl5pPr>
      <a:lvl6pPr marL="3043555">
        <a:defRPr>
          <a:latin typeface="+mn-lt"/>
          <a:ea typeface="+mn-ea"/>
          <a:cs typeface="+mn-cs"/>
        </a:defRPr>
      </a:lvl6pPr>
      <a:lvl7pPr marL="3652520">
        <a:defRPr>
          <a:latin typeface="+mn-lt"/>
          <a:ea typeface="+mn-ea"/>
          <a:cs typeface="+mn-cs"/>
        </a:defRPr>
      </a:lvl7pPr>
      <a:lvl8pPr marL="4261485">
        <a:defRPr>
          <a:latin typeface="+mn-lt"/>
          <a:ea typeface="+mn-ea"/>
          <a:cs typeface="+mn-cs"/>
        </a:defRPr>
      </a:lvl8pPr>
      <a:lvl9pPr marL="486981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965">
        <a:defRPr>
          <a:latin typeface="+mn-lt"/>
          <a:ea typeface="+mn-ea"/>
          <a:cs typeface="+mn-cs"/>
        </a:defRPr>
      </a:lvl2pPr>
      <a:lvl3pPr marL="1217295">
        <a:defRPr>
          <a:latin typeface="+mn-lt"/>
          <a:ea typeface="+mn-ea"/>
          <a:cs typeface="+mn-cs"/>
        </a:defRPr>
      </a:lvl3pPr>
      <a:lvl4pPr marL="1826260">
        <a:defRPr>
          <a:latin typeface="+mn-lt"/>
          <a:ea typeface="+mn-ea"/>
          <a:cs typeface="+mn-cs"/>
        </a:defRPr>
      </a:lvl4pPr>
      <a:lvl5pPr marL="2435225">
        <a:defRPr>
          <a:latin typeface="+mn-lt"/>
          <a:ea typeface="+mn-ea"/>
          <a:cs typeface="+mn-cs"/>
        </a:defRPr>
      </a:lvl5pPr>
      <a:lvl6pPr marL="3043555">
        <a:defRPr>
          <a:latin typeface="+mn-lt"/>
          <a:ea typeface="+mn-ea"/>
          <a:cs typeface="+mn-cs"/>
        </a:defRPr>
      </a:lvl6pPr>
      <a:lvl7pPr marL="3652520">
        <a:defRPr>
          <a:latin typeface="+mn-lt"/>
          <a:ea typeface="+mn-ea"/>
          <a:cs typeface="+mn-cs"/>
        </a:defRPr>
      </a:lvl7pPr>
      <a:lvl8pPr marL="4261485">
        <a:defRPr>
          <a:latin typeface="+mn-lt"/>
          <a:ea typeface="+mn-ea"/>
          <a:cs typeface="+mn-cs"/>
        </a:defRPr>
      </a:lvl8pPr>
      <a:lvl9pPr marL="486981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44029" y="-570070"/>
            <a:ext cx="184731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395" dirty="0">
              <a:latin typeface="Roboto" panose="02000000000000000000" pitchFamily="2" charset="0"/>
            </a:endParaRPr>
          </a:p>
        </p:txBody>
      </p:sp>
      <p:sp>
        <p:nvSpPr>
          <p:cNvPr id="7" name="Title 13"/>
          <p:cNvSpPr txBox="1"/>
          <p:nvPr/>
        </p:nvSpPr>
        <p:spPr>
          <a:xfrm>
            <a:off x="433373" y="336251"/>
            <a:ext cx="6854531" cy="4438949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РАБОТНИКОВ ОРГАНИЗАЦИЙ СОЦИАЛЬНОГО ОБСЛУЖИВАНИЯ ВОЛГОГРАДСКОЙ ОБЛАСТИ </a:t>
            </a:r>
            <a:endParaRPr lang="ru-RU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СИСТЕМЫ ДОЛГОВРЕМЕННОГО УХОДА </a:t>
            </a:r>
            <a:endParaRPr lang="ru-RU" sz="28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ГРАЖДАНАМИ ПОЖИЛОГО ВОЗРАСТА И ИНВАЛИДАМИ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ru-RU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3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СО «Центральный центр социального обслуживания населения»</a:t>
            </a:r>
            <a:endParaRPr lang="ru-RU" sz="6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6" y="5947166"/>
            <a:ext cx="403134" cy="443449"/>
          </a:xfrm>
          <a:prstGeom prst="rect">
            <a:avLst/>
          </a:prstGeom>
        </p:spPr>
      </p:pic>
      <p:sp>
        <p:nvSpPr>
          <p:cNvPr id="6" name="Title 13"/>
          <p:cNvSpPr txBox="1"/>
          <p:nvPr/>
        </p:nvSpPr>
        <p:spPr>
          <a:xfrm>
            <a:off x="1191491" y="5756631"/>
            <a:ext cx="1905676" cy="63398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endParaRPr lang="ru-RU" sz="1600" b="1" kern="0" dirty="0">
              <a:solidFill>
                <a:schemeClr val="bg1"/>
              </a:solidFill>
            </a:endParaRPr>
          </a:p>
          <a:p>
            <a:pPr defTabSz="914400"/>
            <a:r>
              <a:rPr lang="ru-RU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</a:t>
            </a:r>
            <a:endParaRPr lang="ru-RU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7"/>
          <p:cNvSpPr txBox="1"/>
          <p:nvPr/>
        </p:nvSpPr>
        <p:spPr>
          <a:xfrm>
            <a:off x="6096000" y="1767764"/>
            <a:ext cx="5183832" cy="7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центр функционирует на основании лицензии на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в сфере профессионального обучения и реализует: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ts val="28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социальных работников и сиделок (помощников по уходу) организовано на базе   </a:t>
            </a:r>
            <a:r>
              <a:rPr lang="ru-RU" sz="2400" b="1" dirty="0" smtClean="0">
                <a:solidFill>
                  <a:srgbClr val="04A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СО «Центральный центр социального обслуживания населения»</a:t>
            </a:r>
            <a:endParaRPr lang="x-none" sz="2400" b="1" dirty="0">
              <a:solidFill>
                <a:srgbClr val="04A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5986818" y="5398496"/>
            <a:ext cx="5914030" cy="987958"/>
          </a:xfrm>
          <a:prstGeom prst="rect">
            <a:avLst/>
          </a:prstGeom>
          <a:solidFill>
            <a:srgbClr val="04A2C3"/>
          </a:solidFill>
        </p:spPr>
        <p:txBody>
          <a:bodyPr vert="horz" wrap="square" lIns="0" tIns="93844" rIns="0" bIns="0" rtlCol="0">
            <a:noAutofit/>
          </a:bodyPr>
          <a:lstStyle/>
          <a:p>
            <a:pPr marL="153670" marR="492760" algn="just">
              <a:lnSpc>
                <a:spcPts val="2130"/>
              </a:lnSpc>
              <a:spcBef>
                <a:spcPts val="740"/>
              </a:spcBef>
            </a:pPr>
            <a:r>
              <a:rPr lang="ru-RU" sz="1600" spc="-7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Численность учебной группы – до 24 человек.</a:t>
            </a:r>
            <a:br>
              <a:rPr lang="ru-RU" sz="1600" spc="-7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spc="-7" dirty="0" smtClean="0">
                <a:solidFill>
                  <a:srgbClr val="FFFFF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Учебный год соответствует календарному – с 1 января до 31 декабря текущего года.</a:t>
            </a:r>
            <a:endParaRPr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3035935"/>
            <a:ext cx="4724400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Программы профессиональной подготовки по профессиям рабочих, должностям служащих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2"/>
          <p:cNvSpPr/>
          <p:nvPr/>
        </p:nvSpPr>
        <p:spPr>
          <a:xfrm>
            <a:off x="6035675" y="2919571"/>
            <a:ext cx="901238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4800" b="1" dirty="0" smtClean="0">
                <a:solidFill>
                  <a:srgbClr val="04A2C3"/>
                </a:solidFill>
                <a:latin typeface="Bebas Neue Bold" pitchFamily="2" charset="0"/>
                <a:ea typeface="Roboto" panose="02000000000000000000" pitchFamily="2" charset="0"/>
              </a:rPr>
              <a:t>1</a:t>
            </a:r>
            <a:endParaRPr lang="ru-RU" sz="4800" b="1" dirty="0">
              <a:solidFill>
                <a:srgbClr val="04A2C3"/>
              </a:solidFill>
              <a:latin typeface="Bebas Neue Bold" pitchFamily="2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6781800" y="3862766"/>
            <a:ext cx="47244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altLang="ru-RU" sz="1600" dirty="0">
                <a:latin typeface="Calibri" panose="020F0502020204030204" pitchFamily="34" charset="0"/>
              </a:rPr>
              <a:t>Программы переподготовки рабочих, служащих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6096000" y="3565056"/>
            <a:ext cx="901238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4800" b="1" dirty="0" smtClean="0">
                <a:solidFill>
                  <a:srgbClr val="04A2C3"/>
                </a:solidFill>
                <a:latin typeface="Bebas Neue Bold" pitchFamily="2" charset="0"/>
                <a:ea typeface="Roboto" panose="02000000000000000000" pitchFamily="2" charset="0"/>
              </a:rPr>
              <a:t>2</a:t>
            </a:r>
            <a:endParaRPr lang="ru-RU" sz="4800" b="1" dirty="0">
              <a:solidFill>
                <a:srgbClr val="04A2C3"/>
              </a:solidFill>
              <a:latin typeface="Bebas Neue Bold" pitchFamily="2" charset="0"/>
              <a:ea typeface="Roboto" panose="02000000000000000000" pitchFamily="2" charset="0"/>
            </a:endParaRPr>
          </a:p>
        </p:txBody>
      </p:sp>
      <p:sp>
        <p:nvSpPr>
          <p:cNvPr id="18" name="Прямоугольник 9"/>
          <p:cNvSpPr/>
          <p:nvPr/>
        </p:nvSpPr>
        <p:spPr>
          <a:xfrm>
            <a:off x="6781800" y="4542753"/>
            <a:ext cx="4724400" cy="4924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Программы повышения квалификации рабочих, служащих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19" name="Прямоугольник 12"/>
          <p:cNvSpPr/>
          <p:nvPr/>
        </p:nvSpPr>
        <p:spPr>
          <a:xfrm>
            <a:off x="6096000" y="4442936"/>
            <a:ext cx="901238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4800" b="1" dirty="0" smtClean="0">
                <a:solidFill>
                  <a:srgbClr val="04A2C3"/>
                </a:solidFill>
                <a:latin typeface="Bebas Neue Bold" pitchFamily="2" charset="0"/>
                <a:ea typeface="Roboto" panose="02000000000000000000" pitchFamily="2" charset="0"/>
              </a:rPr>
              <a:t>3</a:t>
            </a:r>
            <a:endParaRPr lang="ru-RU" sz="4800" b="1" dirty="0">
              <a:solidFill>
                <a:srgbClr val="04A2C3"/>
              </a:solidFill>
              <a:latin typeface="Bebas Neue Bold" pitchFamily="2" charset="0"/>
              <a:ea typeface="Roboto" panose="02000000000000000000" pitchFamily="2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</a:fld>
            <a:endParaRPr lang="ru-RU" dirty="0"/>
          </a:p>
        </p:txBody>
      </p:sp>
      <p:sp>
        <p:nvSpPr>
          <p:cNvPr id="14" name="Прямоугольник 22"/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9" r="4154"/>
          <a:stretch>
            <a:fillRect/>
          </a:stretch>
        </p:blipFill>
        <p:spPr>
          <a:xfrm>
            <a:off x="561340" y="1972945"/>
            <a:ext cx="3145790" cy="2632075"/>
          </a:xfrm>
          <a:prstGeom prst="rect">
            <a:avLst/>
          </a:prstGeom>
        </p:spPr>
      </p:pic>
      <p:pic>
        <p:nvPicPr>
          <p:cNvPr id="3" name="Изображение 1" descr="20220908_090153"/>
          <p:cNvPicPr>
            <a:picLocks noChangeAspect="1"/>
          </p:cNvPicPr>
          <p:nvPr>
            <p:ph type="pic" sz="quarter" idx="10"/>
          </p:nvPr>
        </p:nvPicPr>
        <p:blipFill>
          <a:blip r:embed="rId3"/>
          <a:srcRect t="-12620" r="4193"/>
          <a:stretch>
            <a:fillRect/>
          </a:stretch>
        </p:blipFill>
        <p:spPr>
          <a:xfrm>
            <a:off x="2388235" y="3528695"/>
            <a:ext cx="3307080" cy="308546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30465" y="4513580"/>
            <a:ext cx="4385310" cy="2180590"/>
          </a:xfrm>
          <a:prstGeom prst="rect">
            <a:avLst/>
          </a:prstGeom>
          <a:noFill/>
          <a:ln w="0">
            <a:solidFill>
              <a:srgbClr val="2CB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3290" y="2442210"/>
            <a:ext cx="2567305" cy="1747520"/>
          </a:xfrm>
          <a:prstGeom prst="rect">
            <a:avLst/>
          </a:prstGeom>
          <a:noFill/>
          <a:ln w="0">
            <a:solidFill>
              <a:srgbClr val="2CB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210" y="33655"/>
            <a:ext cx="4474845" cy="2379980"/>
          </a:xfrm>
          <a:prstGeom prst="rect">
            <a:avLst/>
          </a:prstGeom>
          <a:noFill/>
          <a:ln w="0">
            <a:solidFill>
              <a:srgbClr val="2CB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38" name="Rectangle 63"/>
          <p:cNvSpPr>
            <a:spLocks noChangeArrowheads="1"/>
          </p:cNvSpPr>
          <p:nvPr/>
        </p:nvSpPr>
        <p:spPr bwMode="auto">
          <a:xfrm>
            <a:off x="667366" y="6097565"/>
            <a:ext cx="6727531" cy="601114"/>
          </a:xfrm>
          <a:prstGeom prst="rect">
            <a:avLst/>
          </a:prstGeom>
          <a:solidFill>
            <a:srgbClr val="04A2C3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" name="Rectangle 63"/>
          <p:cNvSpPr>
            <a:spLocks noChangeArrowheads="1"/>
          </p:cNvSpPr>
          <p:nvPr/>
        </p:nvSpPr>
        <p:spPr bwMode="auto">
          <a:xfrm>
            <a:off x="712945" y="5407679"/>
            <a:ext cx="6681952" cy="577496"/>
          </a:xfrm>
          <a:prstGeom prst="rect">
            <a:avLst/>
          </a:prstGeom>
          <a:solidFill>
            <a:srgbClr val="04A2C3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63"/>
          <p:cNvSpPr>
            <a:spLocks noChangeArrowheads="1"/>
          </p:cNvSpPr>
          <p:nvPr/>
        </p:nvSpPr>
        <p:spPr bwMode="auto">
          <a:xfrm>
            <a:off x="712945" y="4619661"/>
            <a:ext cx="6681952" cy="669941"/>
          </a:xfrm>
          <a:prstGeom prst="rect">
            <a:avLst/>
          </a:prstGeom>
          <a:solidFill>
            <a:srgbClr val="04A2C3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469475" y="386357"/>
            <a:ext cx="6681952" cy="589374"/>
          </a:xfrm>
          <a:prstGeom prst="rect">
            <a:avLst/>
          </a:prstGeom>
          <a:solidFill>
            <a:srgbClr val="04A2C3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2947" y="381000"/>
            <a:ext cx="64384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b="1" dirty="0">
                <a:latin typeface="Calibri" panose="020F0502020204030204" pitchFamily="34" charset="0"/>
              </a:rPr>
              <a:t>Утверждено более </a:t>
            </a: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15 локальных нормативных актов </a:t>
            </a:r>
            <a:r>
              <a:rPr lang="ru-RU" altLang="ru-RU" sz="1600" b="1" dirty="0">
                <a:latin typeface="Calibri" panose="020F0502020204030204" pitchFamily="34" charset="0"/>
              </a:rPr>
              <a:t>ГБУ СО «Центральный центр социального обслуживания населения»:</a:t>
            </a:r>
            <a:endParaRPr lang="ru-RU" altLang="ru-RU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947" y="1003885"/>
            <a:ext cx="43236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Положение об отделении 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947" y="1316446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Должностные инструкции работников отделения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945" y="1612134"/>
            <a:ext cx="70662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Положение об организации образовательного процесса, формах контроля, успеваемости, кураторстве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947" y="2168359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Правила приема на обучение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947" y="2465349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Правила внутреннего распорядка обучающихся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947" y="2833328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Порядок ведения личных дел обучающихся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947" y="3134594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Порядок оформления отношений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2945" y="3453796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Порядок перевода, отчисления обучающихся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392" y="3728171"/>
            <a:ext cx="66159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Порядок осуществления текущего </a:t>
            </a:r>
            <a:r>
              <a:rPr lang="ru-RU" altLang="ru-RU" sz="1600" dirty="0" smtClean="0">
                <a:latin typeface="Calibri" panose="020F0502020204030204" pitchFamily="34" charset="0"/>
              </a:rPr>
              <a:t>контроля, промежуточной </a:t>
            </a:r>
            <a:r>
              <a:rPr lang="ru-RU" altLang="ru-RU" sz="1600" dirty="0">
                <a:latin typeface="Calibri" panose="020F0502020204030204" pitchFamily="34" charset="0"/>
              </a:rPr>
              <a:t>и итоговой аттестации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945" y="4266984"/>
            <a:ext cx="4464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dirty="0">
                <a:latin typeface="Calibri" panose="020F0502020204030204" pitchFamily="34" charset="0"/>
              </a:rPr>
              <a:t>Порядок заполнения документов об обучении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946" y="4656809"/>
            <a:ext cx="66819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b="1" dirty="0">
                <a:latin typeface="Calibri" panose="020F0502020204030204" pitchFamily="34" charset="0"/>
              </a:rPr>
              <a:t>Утверждены </a:t>
            </a: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1600" b="1" dirty="0">
                <a:solidFill>
                  <a:srgbClr val="04A2C3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программы профессиональной подготовки </a:t>
            </a:r>
            <a:r>
              <a:rPr lang="ru-RU" altLang="ru-RU" sz="1600" b="1" dirty="0">
                <a:latin typeface="Calibri" panose="020F0502020204030204" pitchFamily="34" charset="0"/>
              </a:rPr>
              <a:t>по должности «социальный работник», «сиделка (помощник по уходу)»</a:t>
            </a:r>
            <a:endParaRPr lang="ru-RU" altLang="ru-RU" sz="1600" b="1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947" y="5492732"/>
            <a:ext cx="66033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b="1" dirty="0">
                <a:latin typeface="Calibri" panose="020F0502020204030204" pitchFamily="34" charset="0"/>
              </a:rPr>
              <a:t>Утверждены </a:t>
            </a: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2 программы переподготовки </a:t>
            </a:r>
            <a:r>
              <a:rPr lang="ru-RU" altLang="ru-RU" sz="1600" b="1" dirty="0">
                <a:latin typeface="Calibri" panose="020F0502020204030204" pitchFamily="34" charset="0"/>
              </a:rPr>
              <a:t>по должности «социальный работник», «сиделка (помощник по уходу)» </a:t>
            </a:r>
            <a:endParaRPr lang="ru-RU" altLang="ru-RU" sz="1600" b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2945" y="6115130"/>
            <a:ext cx="66819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600" b="1" dirty="0">
                <a:latin typeface="Calibri" panose="020F0502020204030204" pitchFamily="34" charset="0"/>
              </a:rPr>
              <a:t>Разработана </a:t>
            </a:r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форма свидетельства </a:t>
            </a:r>
            <a:r>
              <a:rPr lang="ru-RU" altLang="ru-RU" sz="1600" b="1" dirty="0">
                <a:latin typeface="Calibri" panose="020F0502020204030204" pitchFamily="34" charset="0"/>
              </a:rPr>
              <a:t>о профессии рабочего, должности служащего</a:t>
            </a:r>
            <a:endParaRPr lang="ru-RU" altLang="ru-RU" sz="1600" b="1" dirty="0">
              <a:latin typeface="Calibri" panose="020F0502020204030204" pitchFamily="34" charset="0"/>
            </a:endParaRPr>
          </a:p>
        </p:txBody>
      </p:sp>
      <p:grpSp>
        <p:nvGrpSpPr>
          <p:cNvPr id="39" name="Group 20"/>
          <p:cNvGrpSpPr/>
          <p:nvPr/>
        </p:nvGrpSpPr>
        <p:grpSpPr>
          <a:xfrm>
            <a:off x="288247" y="381000"/>
            <a:ext cx="302964" cy="302964"/>
            <a:chOff x="534216" y="2997223"/>
            <a:chExt cx="1550293" cy="1550292"/>
          </a:xfrm>
        </p:grpSpPr>
        <p:sp>
          <p:nvSpPr>
            <p:cNvPr id="40" name="Rectangle 21"/>
            <p:cNvSpPr/>
            <p:nvPr userDrawn="1"/>
          </p:nvSpPr>
          <p:spPr>
            <a:xfrm>
              <a:off x="534216" y="2997223"/>
              <a:ext cx="1550293" cy="1550292"/>
            </a:xfrm>
            <a:prstGeom prst="rect">
              <a:avLst/>
            </a:pr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41" name="Freeform 22"/>
            <p:cNvSpPr/>
            <p:nvPr userDrawn="1"/>
          </p:nvSpPr>
          <p:spPr>
            <a:xfrm rot="7898937">
              <a:off x="892642" y="3435440"/>
              <a:ext cx="832994" cy="517608"/>
            </a:xfrm>
            <a:custGeom>
              <a:avLst/>
              <a:gdLst>
                <a:gd name="connsiteX0" fmla="*/ 0 w 832994"/>
                <a:gd name="connsiteY0" fmla="*/ 155366 h 517608"/>
                <a:gd name="connsiteX1" fmla="*/ 0 w 832994"/>
                <a:gd name="connsiteY1" fmla="*/ 0 h 517608"/>
                <a:gd name="connsiteX2" fmla="*/ 802392 w 832994"/>
                <a:gd name="connsiteY2" fmla="*/ 0 h 517608"/>
                <a:gd name="connsiteX3" fmla="*/ 802392 w 832994"/>
                <a:gd name="connsiteY3" fmla="*/ 45118 h 517608"/>
                <a:gd name="connsiteX4" fmla="*/ 832994 w 832994"/>
                <a:gd name="connsiteY4" fmla="*/ 507345 h 517608"/>
                <a:gd name="connsiteX5" fmla="*/ 677968 w 832994"/>
                <a:gd name="connsiteY5" fmla="*/ 517608 h 517608"/>
                <a:gd name="connsiteX6" fmla="*/ 653985 w 832994"/>
                <a:gd name="connsiteY6" fmla="*/ 155366 h 51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>
            <a:off x="227026" y="4647035"/>
            <a:ext cx="302964" cy="302964"/>
            <a:chOff x="534216" y="2997223"/>
            <a:chExt cx="1550293" cy="1550292"/>
          </a:xfrm>
        </p:grpSpPr>
        <p:sp>
          <p:nvSpPr>
            <p:cNvPr id="43" name="Rectangle 21"/>
            <p:cNvSpPr/>
            <p:nvPr userDrawn="1"/>
          </p:nvSpPr>
          <p:spPr>
            <a:xfrm>
              <a:off x="534216" y="2997223"/>
              <a:ext cx="1550293" cy="1550292"/>
            </a:xfrm>
            <a:prstGeom prst="rect">
              <a:avLst/>
            </a:pr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44" name="Freeform 22"/>
            <p:cNvSpPr/>
            <p:nvPr userDrawn="1"/>
          </p:nvSpPr>
          <p:spPr>
            <a:xfrm rot="7898937">
              <a:off x="892642" y="3435440"/>
              <a:ext cx="832994" cy="517608"/>
            </a:xfrm>
            <a:custGeom>
              <a:avLst/>
              <a:gdLst>
                <a:gd name="connsiteX0" fmla="*/ 0 w 832994"/>
                <a:gd name="connsiteY0" fmla="*/ 155366 h 517608"/>
                <a:gd name="connsiteX1" fmla="*/ 0 w 832994"/>
                <a:gd name="connsiteY1" fmla="*/ 0 h 517608"/>
                <a:gd name="connsiteX2" fmla="*/ 802392 w 832994"/>
                <a:gd name="connsiteY2" fmla="*/ 0 h 517608"/>
                <a:gd name="connsiteX3" fmla="*/ 802392 w 832994"/>
                <a:gd name="connsiteY3" fmla="*/ 45118 h 517608"/>
                <a:gd name="connsiteX4" fmla="*/ 832994 w 832994"/>
                <a:gd name="connsiteY4" fmla="*/ 507345 h 517608"/>
                <a:gd name="connsiteX5" fmla="*/ 677968 w 832994"/>
                <a:gd name="connsiteY5" fmla="*/ 517608 h 517608"/>
                <a:gd name="connsiteX6" fmla="*/ 653985 w 832994"/>
                <a:gd name="connsiteY6" fmla="*/ 155366 h 51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45" name="Group 20"/>
          <p:cNvGrpSpPr/>
          <p:nvPr/>
        </p:nvGrpSpPr>
        <p:grpSpPr>
          <a:xfrm>
            <a:off x="196319" y="5492732"/>
            <a:ext cx="302964" cy="302964"/>
            <a:chOff x="534216" y="2997223"/>
            <a:chExt cx="1550293" cy="1550292"/>
          </a:xfrm>
        </p:grpSpPr>
        <p:sp>
          <p:nvSpPr>
            <p:cNvPr id="46" name="Rectangle 21"/>
            <p:cNvSpPr/>
            <p:nvPr userDrawn="1"/>
          </p:nvSpPr>
          <p:spPr>
            <a:xfrm>
              <a:off x="534216" y="2997223"/>
              <a:ext cx="1550293" cy="1550292"/>
            </a:xfrm>
            <a:prstGeom prst="rect">
              <a:avLst/>
            </a:pr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47" name="Freeform 22"/>
            <p:cNvSpPr/>
            <p:nvPr userDrawn="1"/>
          </p:nvSpPr>
          <p:spPr>
            <a:xfrm rot="7898937">
              <a:off x="892642" y="3435440"/>
              <a:ext cx="832994" cy="517608"/>
            </a:xfrm>
            <a:custGeom>
              <a:avLst/>
              <a:gdLst>
                <a:gd name="connsiteX0" fmla="*/ 0 w 832994"/>
                <a:gd name="connsiteY0" fmla="*/ 155366 h 517608"/>
                <a:gd name="connsiteX1" fmla="*/ 0 w 832994"/>
                <a:gd name="connsiteY1" fmla="*/ 0 h 517608"/>
                <a:gd name="connsiteX2" fmla="*/ 802392 w 832994"/>
                <a:gd name="connsiteY2" fmla="*/ 0 h 517608"/>
                <a:gd name="connsiteX3" fmla="*/ 802392 w 832994"/>
                <a:gd name="connsiteY3" fmla="*/ 45118 h 517608"/>
                <a:gd name="connsiteX4" fmla="*/ 832994 w 832994"/>
                <a:gd name="connsiteY4" fmla="*/ 507345 h 517608"/>
                <a:gd name="connsiteX5" fmla="*/ 677968 w 832994"/>
                <a:gd name="connsiteY5" fmla="*/ 517608 h 517608"/>
                <a:gd name="connsiteX6" fmla="*/ 653985 w 832994"/>
                <a:gd name="connsiteY6" fmla="*/ 155366 h 51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grpSp>
        <p:nvGrpSpPr>
          <p:cNvPr id="48" name="Group 20"/>
          <p:cNvGrpSpPr/>
          <p:nvPr/>
        </p:nvGrpSpPr>
        <p:grpSpPr>
          <a:xfrm>
            <a:off x="196319" y="6058881"/>
            <a:ext cx="302964" cy="302964"/>
            <a:chOff x="534216" y="2997223"/>
            <a:chExt cx="1550293" cy="1550292"/>
          </a:xfrm>
        </p:grpSpPr>
        <p:sp>
          <p:nvSpPr>
            <p:cNvPr id="49" name="Rectangle 21"/>
            <p:cNvSpPr/>
            <p:nvPr userDrawn="1"/>
          </p:nvSpPr>
          <p:spPr>
            <a:xfrm>
              <a:off x="534216" y="2997223"/>
              <a:ext cx="1550293" cy="1550292"/>
            </a:xfrm>
            <a:prstGeom prst="rect">
              <a:avLst/>
            </a:prstGeom>
            <a:solidFill>
              <a:srgbClr val="04A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50" name="Freeform 22"/>
            <p:cNvSpPr/>
            <p:nvPr userDrawn="1"/>
          </p:nvSpPr>
          <p:spPr>
            <a:xfrm rot="7898937">
              <a:off x="892642" y="3435440"/>
              <a:ext cx="832994" cy="517608"/>
            </a:xfrm>
            <a:custGeom>
              <a:avLst/>
              <a:gdLst>
                <a:gd name="connsiteX0" fmla="*/ 0 w 832994"/>
                <a:gd name="connsiteY0" fmla="*/ 155366 h 517608"/>
                <a:gd name="connsiteX1" fmla="*/ 0 w 832994"/>
                <a:gd name="connsiteY1" fmla="*/ 0 h 517608"/>
                <a:gd name="connsiteX2" fmla="*/ 802392 w 832994"/>
                <a:gd name="connsiteY2" fmla="*/ 0 h 517608"/>
                <a:gd name="connsiteX3" fmla="*/ 802392 w 832994"/>
                <a:gd name="connsiteY3" fmla="*/ 45118 h 517608"/>
                <a:gd name="connsiteX4" fmla="*/ 832994 w 832994"/>
                <a:gd name="connsiteY4" fmla="*/ 507345 h 517608"/>
                <a:gd name="connsiteX5" fmla="*/ 677968 w 832994"/>
                <a:gd name="connsiteY5" fmla="*/ 517608 h 517608"/>
                <a:gd name="connsiteX6" fmla="*/ 653985 w 832994"/>
                <a:gd name="connsiteY6" fmla="*/ 155366 h 51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120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t="33333"/>
          <a:stretch>
            <a:fillRect/>
          </a:stretch>
        </p:blipFill>
        <p:spPr>
          <a:xfrm>
            <a:off x="7901863" y="0"/>
            <a:ext cx="3807831" cy="24672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 b="7760"/>
          <a:stretch>
            <a:fillRect/>
          </a:stretch>
        </p:blipFill>
        <p:spPr>
          <a:xfrm>
            <a:off x="7901863" y="4382053"/>
            <a:ext cx="3801010" cy="2493785"/>
          </a:xfrm>
          <a:prstGeom prst="rect">
            <a:avLst/>
          </a:prstGeom>
        </p:spPr>
      </p:pic>
      <p:pic>
        <p:nvPicPr>
          <p:cNvPr id="54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15" y="33623"/>
            <a:ext cx="869341" cy="716709"/>
          </a:xfrm>
          <a:prstGeom prst="rect">
            <a:avLst/>
          </a:prstGeom>
        </p:spPr>
      </p:pic>
      <p:pic>
        <p:nvPicPr>
          <p:cNvPr id="4" name="Изображение 3" descr="20220321_094422"/>
          <p:cNvPicPr>
            <a:picLocks noChangeAspect="1"/>
          </p:cNvPicPr>
          <p:nvPr/>
        </p:nvPicPr>
        <p:blipFill>
          <a:blip r:embed="rId4"/>
          <a:srcRect l="10503"/>
          <a:stretch>
            <a:fillRect/>
          </a:stretch>
        </p:blipFill>
        <p:spPr>
          <a:xfrm>
            <a:off x="7330440" y="2488565"/>
            <a:ext cx="2305050" cy="1927860"/>
          </a:xfrm>
          <a:prstGeom prst="rect">
            <a:avLst/>
          </a:prstGeom>
        </p:spPr>
      </p:pic>
      <p:pic>
        <p:nvPicPr>
          <p:cNvPr id="6" name="Изображение 4" descr="20220616_105358"/>
          <p:cNvPicPr>
            <a:picLocks noChangeAspect="1"/>
          </p:cNvPicPr>
          <p:nvPr>
            <p:ph type="pic" sz="quarter" idx="10"/>
          </p:nvPr>
        </p:nvPicPr>
        <p:blipFill>
          <a:blip r:embed="rId5"/>
          <a:srcRect l="-229857" t="82406" r="231981" b="-75679"/>
          <a:stretch>
            <a:fillRect/>
          </a:stretch>
        </p:blipFill>
        <p:spPr>
          <a:xfrm>
            <a:off x="9177655" y="3134360"/>
            <a:ext cx="2252345" cy="1787525"/>
          </a:xfrm>
          <a:prstGeom prst="rect">
            <a:avLst/>
          </a:prstGeom>
        </p:spPr>
      </p:pic>
      <p:pic>
        <p:nvPicPr>
          <p:cNvPr id="7" name="Изображение 5" descr="20220616_105358"/>
          <p:cNvPicPr>
            <a:picLocks noChangeAspect="1"/>
          </p:cNvPicPr>
          <p:nvPr/>
        </p:nvPicPr>
        <p:blipFill>
          <a:blip r:embed="rId5"/>
          <a:srcRect l="6519" t="5924" r="20596" b="7379"/>
          <a:stretch>
            <a:fillRect/>
          </a:stretch>
        </p:blipFill>
        <p:spPr>
          <a:xfrm>
            <a:off x="9935845" y="2480945"/>
            <a:ext cx="2018665" cy="188658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</a:fld>
            <a:endParaRPr lang="ru-RU" dirty="0"/>
          </a:p>
        </p:txBody>
      </p:sp>
      <p:sp>
        <p:nvSpPr>
          <p:cNvPr id="22" name="Прямоугольник 22"/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232701" y="192312"/>
            <a:ext cx="1147276" cy="341088"/>
          </a:xfrm>
          <a:prstGeom prst="roundRect">
            <a:avLst>
              <a:gd name="adj" fmla="val 16667"/>
            </a:avLst>
          </a:prstGeom>
          <a:solidFill>
            <a:srgbClr val="04A2C3"/>
          </a:solidFill>
          <a:ln w="9525">
            <a:noFill/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2701" y="192312"/>
            <a:ext cx="1418292" cy="4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800" b="1" dirty="0" smtClean="0">
                <a:solidFill>
                  <a:schemeClr val="bg1"/>
                </a:solidFill>
              </a:rPr>
              <a:t>2022 г.</a:t>
            </a:r>
            <a:endParaRPr lang="ru-RU" altLang="ru-RU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3470" y="-17030"/>
            <a:ext cx="15240" cy="6875030"/>
          </a:xfrm>
          <a:prstGeom prst="line">
            <a:avLst/>
          </a:prstGeom>
          <a:ln>
            <a:solidFill>
              <a:srgbClr val="04A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307272" y="290625"/>
            <a:ext cx="142875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" y="826387"/>
            <a:ext cx="693574" cy="693574"/>
          </a:xfrm>
          <a:prstGeom prst="rect">
            <a:avLst/>
          </a:prstGeom>
        </p:spPr>
      </p:pic>
      <p:sp>
        <p:nvSpPr>
          <p:cNvPr id="33" name="Oval 64"/>
          <p:cNvSpPr>
            <a:spLocks noChangeArrowheads="1"/>
          </p:cNvSpPr>
          <p:nvPr/>
        </p:nvSpPr>
        <p:spPr bwMode="auto">
          <a:xfrm>
            <a:off x="1765512" y="1074277"/>
            <a:ext cx="176963" cy="197794"/>
          </a:xfrm>
          <a:prstGeom prst="ellipse">
            <a:avLst/>
          </a:prstGeom>
          <a:solidFill>
            <a:srgbClr val="04A2C3"/>
          </a:solidFill>
          <a:ln w="9525">
            <a:noFill/>
            <a:round/>
          </a:ln>
        </p:spPr>
        <p:txBody>
          <a:bodyPr wrap="none" anchor="ctr"/>
          <a:lstStyle/>
          <a:p>
            <a:endParaRPr lang="ru-RU" altLang="ru-RU" sz="180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905001" y="1173174"/>
            <a:ext cx="1448218" cy="0"/>
          </a:xfrm>
          <a:prstGeom prst="line">
            <a:avLst/>
          </a:prstGeom>
          <a:ln>
            <a:solidFill>
              <a:srgbClr val="04A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64"/>
          <p:cNvSpPr>
            <a:spLocks noChangeArrowheads="1"/>
          </p:cNvSpPr>
          <p:nvPr/>
        </p:nvSpPr>
        <p:spPr bwMode="auto">
          <a:xfrm>
            <a:off x="3344838" y="1074277"/>
            <a:ext cx="176963" cy="197794"/>
          </a:xfrm>
          <a:prstGeom prst="ellipse">
            <a:avLst/>
          </a:prstGeom>
          <a:solidFill>
            <a:srgbClr val="04A2C3"/>
          </a:solidFill>
          <a:ln w="9525">
            <a:noFill/>
            <a:round/>
          </a:ln>
        </p:spPr>
        <p:txBody>
          <a:bodyPr wrap="none" anchor="ctr"/>
          <a:lstStyle/>
          <a:p>
            <a:endParaRPr lang="ru-RU" altLang="ru-RU" sz="1800"/>
          </a:p>
        </p:txBody>
      </p:sp>
      <p:sp>
        <p:nvSpPr>
          <p:cNvPr id="36" name="Прямоугольник 35"/>
          <p:cNvSpPr/>
          <p:nvPr/>
        </p:nvSpPr>
        <p:spPr>
          <a:xfrm>
            <a:off x="3884910" y="206939"/>
            <a:ext cx="5243850" cy="2444821"/>
          </a:xfrm>
          <a:prstGeom prst="rect">
            <a:avLst/>
          </a:prstGeom>
          <a:solidFill>
            <a:srgbClr val="04A2C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884910" y="320040"/>
            <a:ext cx="5055926" cy="23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800" dirty="0"/>
              <a:t>	</a:t>
            </a:r>
            <a: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План мероприятий (Дорожная карта) </a:t>
            </a:r>
            <a:b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 созданию на территории Волгоградской области системы долговременного ухода </a:t>
            </a:r>
            <a:b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 гражданами пожилого возраста и инвалидами, признанными нуждающимися в социальном обслуживании, в рамках федерального проекта «Демография» </a:t>
            </a:r>
            <a:b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 2022-2024 годы»</a:t>
            </a:r>
            <a:endParaRPr lang="ru-RU" altLang="ru-RU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92801" y="2975077"/>
          <a:ext cx="11230886" cy="2499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26103"/>
                <a:gridCol w="2045074"/>
                <a:gridCol w="2545569"/>
                <a:gridCol w="2257070"/>
                <a:gridCol w="2257070"/>
              </a:tblGrid>
              <a:tr h="15040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Зачислены на обучение по </a:t>
                      </a:r>
                      <a:br>
                        <a:rPr lang="ru-RU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 программам профессионального обучения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BD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Выданы свидетельства о должности служащего «социальный работник» 4 уровня квалификации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C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Выданы свидетельства о должности служащего «сиделка (помощник по уходу)» 3 уровня квалификации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C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Отчислены досрочно ввиду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несдачи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промежуточной или итоговой аттестации (выданы справки о периоде обучения)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Приостановлены образовательные отношения по семейным обстоятельствам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665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519 человек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 smtClean="0">
                        <a:solidFill>
                          <a:srgbClr val="632B8D"/>
                        </a:solidFill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192 человек</a:t>
                      </a:r>
                      <a:endParaRPr lang="ru-RU" sz="2000" b="1" dirty="0">
                        <a:solidFill>
                          <a:srgbClr val="632B8D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186 человек</a:t>
                      </a:r>
                      <a:endParaRPr lang="ru-RU" sz="2000" b="1" dirty="0">
                        <a:solidFill>
                          <a:srgbClr val="632B8D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 человек</a:t>
                      </a:r>
                      <a:endParaRPr lang="ru-RU" sz="2000" b="1" dirty="0">
                        <a:solidFill>
                          <a:srgbClr val="632B8D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 человек</a:t>
                      </a:r>
                      <a:endParaRPr lang="ru-RU" sz="2000" b="1" dirty="0">
                        <a:solidFill>
                          <a:srgbClr val="632B8D"/>
                        </a:solidFill>
                      </a:endParaRPr>
                    </a:p>
                  </a:txBody>
                  <a:tcPr>
                    <a:solidFill>
                      <a:srgbClr val="02020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Равнобедренный треугольник 40"/>
          <p:cNvSpPr/>
          <p:nvPr/>
        </p:nvSpPr>
        <p:spPr>
          <a:xfrm rot="5400000">
            <a:off x="256706" y="5852132"/>
            <a:ext cx="1097615" cy="628174"/>
          </a:xfrm>
          <a:prstGeom prst="triangle">
            <a:avLst/>
          </a:prstGeom>
          <a:solidFill>
            <a:srgbClr val="069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119600" y="5617411"/>
            <a:ext cx="10081799" cy="9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800" dirty="0" smtClean="0"/>
              <a:t>      По состоянию на </a:t>
            </a:r>
            <a:r>
              <a:rPr lang="ru-RU" altLang="ru-RU" sz="1800" b="1" dirty="0" smtClean="0">
                <a:solidFill>
                  <a:schemeClr val="accent1"/>
                </a:solidFill>
              </a:rPr>
              <a:t>30</a:t>
            </a:r>
            <a:r>
              <a:rPr lang="ru-RU" altLang="ru-RU" sz="1800" b="1" dirty="0" smtClean="0">
                <a:solidFill>
                  <a:schemeClr val="accent1"/>
                </a:solidFill>
              </a:rPr>
              <a:t>.09.2022</a:t>
            </a:r>
            <a:r>
              <a:rPr lang="ru-RU" altLang="ru-RU" sz="1800" dirty="0" smtClean="0"/>
              <a:t> обучается </a:t>
            </a:r>
            <a:r>
              <a:rPr lang="ru-RU" altLang="ru-RU" sz="1800" b="1" dirty="0" smtClean="0">
                <a:solidFill>
                  <a:schemeClr val="accent1"/>
                </a:solidFill>
              </a:rPr>
              <a:t>128</a:t>
            </a:r>
            <a:r>
              <a:rPr lang="ru-RU" altLang="ru-RU" sz="1800" dirty="0" smtClean="0">
                <a:solidFill>
                  <a:schemeClr val="accent1"/>
                </a:solidFill>
              </a:rPr>
              <a:t> </a:t>
            </a:r>
            <a:r>
              <a:rPr lang="ru-RU" altLang="ru-RU" sz="1800" b="1" dirty="0" smtClean="0">
                <a:solidFill>
                  <a:schemeClr val="accent1"/>
                </a:solidFill>
              </a:rPr>
              <a:t>работников</a:t>
            </a:r>
            <a:r>
              <a:rPr lang="ru-RU" altLang="ru-RU" sz="1800" dirty="0" smtClean="0">
                <a:solidFill>
                  <a:schemeClr val="accent1"/>
                </a:solidFill>
              </a:rPr>
              <a:t> </a:t>
            </a:r>
            <a:r>
              <a:rPr lang="ru-RU" altLang="ru-RU" sz="1800" dirty="0" smtClean="0"/>
              <a:t>государственных и негосударственных организаций социального обслуживания из </a:t>
            </a:r>
            <a:r>
              <a:rPr lang="ru-RU" altLang="ru-RU" sz="1800" b="1" dirty="0" smtClean="0">
                <a:solidFill>
                  <a:schemeClr val="accent1"/>
                </a:solidFill>
              </a:rPr>
              <a:t>9 районов</a:t>
            </a:r>
            <a:r>
              <a:rPr lang="ru-RU" altLang="ru-RU" sz="1800" dirty="0" smtClean="0">
                <a:solidFill>
                  <a:schemeClr val="accent1"/>
                </a:solidFill>
              </a:rPr>
              <a:t> </a:t>
            </a:r>
            <a:r>
              <a:rPr lang="ru-RU" altLang="ru-RU" sz="1800" dirty="0" smtClean="0"/>
              <a:t>Волгоградской области, Волгограда и г. Волжского </a:t>
            </a:r>
            <a:endParaRPr lang="ru-RU" altLang="ru-RU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Прямоугольник 22"/>
          <p:cNvSpPr/>
          <p:nvPr/>
        </p:nvSpPr>
        <p:spPr>
          <a:xfrm>
            <a:off x="12084000" y="5923027"/>
            <a:ext cx="108000" cy="792000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257147" y="1302114"/>
            <a:ext cx="2661956" cy="59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800" b="1" dirty="0" smtClean="0">
                <a:solidFill>
                  <a:schemeClr val="accent1"/>
                </a:solidFill>
              </a:rPr>
              <a:t>500 человек</a:t>
            </a:r>
            <a:endParaRPr lang="ru-RU" altLang="ru-RU" sz="1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23"/>
          <p:cNvSpPr/>
          <p:nvPr/>
        </p:nvSpPr>
        <p:spPr>
          <a:xfrm>
            <a:off x="6409722" y="3719927"/>
            <a:ext cx="5545030" cy="155138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0" name="Прямоугольник 23"/>
          <p:cNvSpPr/>
          <p:nvPr/>
        </p:nvSpPr>
        <p:spPr>
          <a:xfrm>
            <a:off x="6444127" y="5593457"/>
            <a:ext cx="5472426" cy="119185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64298" y="1676096"/>
            <a:ext cx="5628652" cy="125923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56947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</a:fld>
            <a:endParaRPr lang="ru-RU" dirty="0"/>
          </a:p>
        </p:txBody>
      </p:sp>
      <p:sp>
        <p:nvSpPr>
          <p:cNvPr id="12" name="Прямоугольник 22"/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06250" y="206394"/>
            <a:ext cx="757516" cy="757516"/>
          </a:xfrm>
          <a:prstGeom prst="ellipse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Shape 3624"/>
          <p:cNvSpPr/>
          <p:nvPr/>
        </p:nvSpPr>
        <p:spPr>
          <a:xfrm>
            <a:off x="1101332" y="401477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5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3425" y="109502"/>
            <a:ext cx="12168575" cy="9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ИТОГОВАЯ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АТТЕСТАЦИЯ</a:t>
            </a:r>
            <a:endParaRPr lang="ru-RU" sz="200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ru-RU" sz="2000" b="1" dirty="0">
                <a:latin typeface="+mn-lt"/>
              </a:rPr>
              <a:t>по программе профессиональной подготовки по должности служащих </a:t>
            </a:r>
            <a:endParaRPr lang="ru-RU" sz="2000" dirty="0">
              <a:latin typeface="+mn-lt"/>
            </a:endParaRPr>
          </a:p>
          <a:p>
            <a:pPr algn="ctr"/>
            <a:r>
              <a:rPr lang="en-US" sz="2000" b="1" dirty="0">
                <a:latin typeface="+mn-lt"/>
              </a:rPr>
              <a:t>«</a:t>
            </a:r>
            <a:r>
              <a:rPr lang="en-US" sz="2000" b="1" dirty="0" err="1">
                <a:latin typeface="+mn-lt"/>
              </a:rPr>
              <a:t>Сиделка</a:t>
            </a:r>
            <a:r>
              <a:rPr lang="en-US" sz="2000" b="1" dirty="0">
                <a:latin typeface="+mn-lt"/>
              </a:rPr>
              <a:t> (</a:t>
            </a:r>
            <a:r>
              <a:rPr lang="en-US" sz="2000" b="1" dirty="0" err="1">
                <a:latin typeface="+mn-lt"/>
              </a:rPr>
              <a:t>помощник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по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уходу</a:t>
            </a:r>
            <a:r>
              <a:rPr lang="en-US" sz="2000" b="1" dirty="0">
                <a:latin typeface="+mn-lt"/>
              </a:rPr>
              <a:t>)»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6000" y="1201164"/>
          <a:ext cx="6079490" cy="48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840"/>
                <a:gridCol w="266858"/>
                <a:gridCol w="4842792"/>
              </a:tblGrid>
              <a:tr h="48447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</a:rPr>
                        <a:t>Билет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№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92B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92B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Ф.И.О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0692B9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6001" y="1715314"/>
            <a:ext cx="6079490" cy="6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1600" b="1" dirty="0" smtClean="0">
                <a:solidFill>
                  <a:schemeClr val="accent1"/>
                </a:solidFill>
                <a:latin typeface="+mn-lt"/>
              </a:rPr>
              <a:t>1.</a:t>
            </a:r>
            <a:r>
              <a:rPr lang="ru-RU" sz="1600" b="1" u="sng" dirty="0" smtClean="0">
                <a:solidFill>
                  <a:schemeClr val="accent1"/>
                </a:solidFill>
                <a:latin typeface="+mn-lt"/>
              </a:rPr>
              <a:t>Письменная </a:t>
            </a:r>
            <a:r>
              <a:rPr lang="ru-RU" sz="1600" b="1" u="sng" dirty="0">
                <a:solidFill>
                  <a:schemeClr val="accent1"/>
                </a:solidFill>
                <a:latin typeface="+mn-lt"/>
              </a:rPr>
              <a:t>проверочная работа.</a:t>
            </a:r>
            <a:endParaRPr lang="ru-RU" sz="1600" dirty="0">
              <a:solidFill>
                <a:schemeClr val="accent1"/>
              </a:solidFill>
              <a:latin typeface="+mn-lt"/>
            </a:endParaRPr>
          </a:p>
          <a:p>
            <a:r>
              <a:rPr lang="ru-RU" sz="1600" b="1" u="sng" dirty="0">
                <a:latin typeface="+mn-lt"/>
              </a:rPr>
              <a:t>Часть А. </a:t>
            </a:r>
            <a:r>
              <a:rPr lang="ru-RU" sz="1600" b="1" dirty="0" smtClean="0">
                <a:latin typeface="+mn-lt"/>
              </a:rPr>
              <a:t>Тестирование</a:t>
            </a:r>
            <a:endParaRPr lang="ru-RU" sz="1600" b="1" dirty="0" smtClean="0">
              <a:latin typeface="+mn-lt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-248920" y="2334895"/>
            <a:ext cx="6364605" cy="50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dirty="0"/>
              <a:t>	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71119" y="2615420"/>
          <a:ext cx="6010275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1438275"/>
                <a:gridCol w="442595"/>
                <a:gridCol w="442595"/>
                <a:gridCol w="442595"/>
                <a:gridCol w="442595"/>
                <a:gridCol w="443230"/>
                <a:gridCol w="442595"/>
                <a:gridCol w="442595"/>
                <a:gridCol w="442595"/>
                <a:gridCol w="442595"/>
                <a:gridCol w="588010"/>
              </a:tblGrid>
              <a:tr h="190500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1.1.Тестирование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982675" y="1314679"/>
            <a:ext cx="5933878" cy="16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800" dirty="0"/>
              <a:t>	</a:t>
            </a:r>
            <a:r>
              <a:rPr lang="ru-RU" sz="1600" b="1" u="sng" dirty="0">
                <a:latin typeface="+mn-lt"/>
              </a:rPr>
              <a:t>Часть </a:t>
            </a:r>
            <a:r>
              <a:rPr lang="ru-RU" sz="1600" b="1" u="sng" dirty="0" smtClean="0">
                <a:latin typeface="+mn-lt"/>
              </a:rPr>
              <a:t>Б.  </a:t>
            </a:r>
            <a:r>
              <a:rPr lang="ru-RU" sz="1600" b="1" dirty="0">
                <a:latin typeface="+mn-lt"/>
              </a:rPr>
              <a:t>Письменные ответы на вопросы</a:t>
            </a:r>
            <a:endParaRPr lang="ru-RU" sz="1600" dirty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        Технические </a:t>
            </a:r>
            <a:r>
              <a:rPr lang="ru-RU" sz="1600" dirty="0">
                <a:latin typeface="+mn-lt"/>
              </a:rPr>
              <a:t>средства и приспособления для передвижения лиц, нуждающихся в постороннем уходе (перечислить основные технические средства, применяемые для передвижения подопечных, привести примеры случаев применения). </a:t>
            </a:r>
            <a:endParaRPr lang="ru-RU" sz="1600" dirty="0">
              <a:latin typeface="+mn-lt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020874" y="2874328"/>
            <a:ext cx="5933878" cy="23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800" dirty="0"/>
              <a:t>	</a:t>
            </a:r>
            <a:r>
              <a:rPr lang="ru-RU" sz="1600" b="1" dirty="0">
                <a:solidFill>
                  <a:schemeClr val="accent1"/>
                </a:solidFill>
                <a:latin typeface="+mn-lt"/>
              </a:rPr>
              <a:t>2.</a:t>
            </a:r>
            <a:r>
              <a:rPr lang="ru-RU" sz="1600" b="1" u="sng" dirty="0">
                <a:solidFill>
                  <a:schemeClr val="accent1"/>
                </a:solidFill>
                <a:latin typeface="+mn-lt"/>
              </a:rPr>
              <a:t>Практическая квалификационная работа.</a:t>
            </a:r>
            <a:endParaRPr lang="ru-RU" sz="1600" u="sng" dirty="0">
              <a:solidFill>
                <a:schemeClr val="accent1"/>
              </a:solidFill>
              <a:latin typeface="+mn-lt"/>
            </a:endParaRPr>
          </a:p>
          <a:p>
            <a:pPr algn="just"/>
            <a:r>
              <a:rPr lang="ru-RU" sz="1600" b="1" dirty="0" smtClean="0">
                <a:latin typeface="+mn-lt"/>
              </a:rPr>
              <a:t>       </a:t>
            </a:r>
            <a:r>
              <a:rPr lang="ru-RU" sz="1600" b="1" u="sng" dirty="0" smtClean="0">
                <a:latin typeface="+mn-lt"/>
              </a:rPr>
              <a:t>Часть </a:t>
            </a:r>
            <a:r>
              <a:rPr lang="ru-RU" sz="1600" b="1" u="sng" dirty="0">
                <a:latin typeface="+mn-lt"/>
              </a:rPr>
              <a:t>А.</a:t>
            </a:r>
            <a:r>
              <a:rPr lang="ru-RU" sz="1600" b="1" dirty="0">
                <a:latin typeface="+mn-lt"/>
              </a:rPr>
              <a:t> Типовые ситуационные задачи </a:t>
            </a:r>
            <a:endParaRPr lang="ru-RU" sz="1600" dirty="0">
              <a:latin typeface="+mn-lt"/>
            </a:endParaRPr>
          </a:p>
          <a:p>
            <a:pPr algn="just"/>
            <a:r>
              <a:rPr lang="ru-RU" sz="1600" b="1" dirty="0" smtClean="0">
                <a:latin typeface="+mn-lt"/>
              </a:rPr>
              <a:t>       Задача</a:t>
            </a:r>
            <a:endParaRPr lang="ru-RU" sz="1600" dirty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       Подопечная </a:t>
            </a:r>
            <a:r>
              <a:rPr lang="ru-RU" sz="1600" dirty="0">
                <a:latin typeface="+mn-lt"/>
              </a:rPr>
              <a:t>стала предъявлять жалобы на плохой сон, повышенную слабость, головокружение, психологический дискомфорт. </a:t>
            </a:r>
            <a:endParaRPr lang="ru-RU" sz="1600" dirty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       Вопросы</a:t>
            </a:r>
            <a:r>
              <a:rPr lang="ru-RU" sz="1600" dirty="0">
                <a:latin typeface="+mn-lt"/>
              </a:rPr>
              <a:t>: </a:t>
            </a:r>
            <a:endParaRPr lang="ru-RU" sz="1600" dirty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       1</a:t>
            </a:r>
            <a:r>
              <a:rPr lang="ru-RU" sz="1600" dirty="0">
                <a:latin typeface="+mn-lt"/>
              </a:rPr>
              <a:t>. Сформулируйте проблемы подопечного и способы их </a:t>
            </a:r>
            <a:r>
              <a:rPr lang="ru-RU" sz="1600" dirty="0" smtClean="0">
                <a:latin typeface="+mn-lt"/>
              </a:rPr>
              <a:t>решений. </a:t>
            </a:r>
            <a:endParaRPr lang="ru-RU" sz="1600" dirty="0">
              <a:latin typeface="+mn-lt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039973" y="5233920"/>
            <a:ext cx="5933878" cy="16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800" dirty="0"/>
              <a:t>	</a:t>
            </a:r>
            <a:r>
              <a:rPr lang="ru-RU" sz="1600" b="1" u="sng" dirty="0">
                <a:latin typeface="+mn-lt"/>
              </a:rPr>
              <a:t>Часть Б.</a:t>
            </a:r>
            <a:r>
              <a:rPr lang="ru-RU" sz="1600" b="1" dirty="0">
                <a:latin typeface="+mn-lt"/>
              </a:rPr>
              <a:t> Демонстрационное </a:t>
            </a:r>
            <a:r>
              <a:rPr lang="ru-RU" sz="1600" b="1" dirty="0" smtClean="0">
                <a:latin typeface="+mn-lt"/>
              </a:rPr>
              <a:t>задание</a:t>
            </a:r>
            <a:endParaRPr lang="ru-RU" sz="1600" dirty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        Подопечному </a:t>
            </a:r>
            <a:r>
              <a:rPr lang="ru-RU" sz="1600" dirty="0">
                <a:latin typeface="+mn-lt"/>
              </a:rPr>
              <a:t>длительное время показан строгий постельный режим. Продемонстрируйте последовательность действий, которые сиделка должна выполнять для профилактики появления пролежней у лица, нуждающегося в постороннем уходе. 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4559" cy="6889314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2191942" y="-196502"/>
            <a:ext cx="10000058" cy="7085816"/>
          </a:xfrm>
          <a:custGeom>
            <a:avLst/>
            <a:gdLst>
              <a:gd name="connsiteX0" fmla="*/ 2505205 w 10008296"/>
              <a:gd name="connsiteY0" fmla="*/ 12526 h 6901841"/>
              <a:gd name="connsiteX1" fmla="*/ 0 w 10008296"/>
              <a:gd name="connsiteY1" fmla="*/ 6901841 h 6901841"/>
              <a:gd name="connsiteX2" fmla="*/ 10008296 w 10008296"/>
              <a:gd name="connsiteY2" fmla="*/ 6889315 h 6901841"/>
              <a:gd name="connsiteX3" fmla="*/ 10008296 w 10008296"/>
              <a:gd name="connsiteY3" fmla="*/ 0 h 6901841"/>
              <a:gd name="connsiteX4" fmla="*/ 2505205 w 10008296"/>
              <a:gd name="connsiteY4" fmla="*/ 12526 h 6901841"/>
              <a:gd name="connsiteX0-1" fmla="*/ 2505205 w 10008296"/>
              <a:gd name="connsiteY0-2" fmla="*/ 0 h 6905791"/>
              <a:gd name="connsiteX1-3" fmla="*/ 0 w 10008296"/>
              <a:gd name="connsiteY1-4" fmla="*/ 6905791 h 6905791"/>
              <a:gd name="connsiteX2-5" fmla="*/ 10008296 w 10008296"/>
              <a:gd name="connsiteY2-6" fmla="*/ 6893265 h 6905791"/>
              <a:gd name="connsiteX3-7" fmla="*/ 10008296 w 10008296"/>
              <a:gd name="connsiteY3-8" fmla="*/ 3950 h 6905791"/>
              <a:gd name="connsiteX4-9" fmla="*/ 2505205 w 10008296"/>
              <a:gd name="connsiteY4-10" fmla="*/ 0 h 6905791"/>
              <a:gd name="connsiteX0-11" fmla="*/ 2505205 w 10008296"/>
              <a:gd name="connsiteY0-12" fmla="*/ 0 h 6905791"/>
              <a:gd name="connsiteX1-13" fmla="*/ 0 w 10008296"/>
              <a:gd name="connsiteY1-14" fmla="*/ 6905791 h 6905791"/>
              <a:gd name="connsiteX2-15" fmla="*/ 10008296 w 10008296"/>
              <a:gd name="connsiteY2-16" fmla="*/ 6893265 h 6905791"/>
              <a:gd name="connsiteX3-17" fmla="*/ 9950631 w 10008296"/>
              <a:gd name="connsiteY3-18" fmla="*/ 152231 h 6905791"/>
              <a:gd name="connsiteX4-19" fmla="*/ 2505205 w 10008296"/>
              <a:gd name="connsiteY4-20" fmla="*/ 0 h 6905791"/>
              <a:gd name="connsiteX0-21" fmla="*/ 2505205 w 10008296"/>
              <a:gd name="connsiteY0-22" fmla="*/ 12525 h 6918316"/>
              <a:gd name="connsiteX1-23" fmla="*/ 0 w 10008296"/>
              <a:gd name="connsiteY1-24" fmla="*/ 6918316 h 6918316"/>
              <a:gd name="connsiteX2-25" fmla="*/ 10008296 w 10008296"/>
              <a:gd name="connsiteY2-26" fmla="*/ 6905790 h 6918316"/>
              <a:gd name="connsiteX3-27" fmla="*/ 10008296 w 10008296"/>
              <a:gd name="connsiteY3-28" fmla="*/ 0 h 6918316"/>
              <a:gd name="connsiteX4-29" fmla="*/ 2505205 w 10008296"/>
              <a:gd name="connsiteY4-30" fmla="*/ 12525 h 6918316"/>
              <a:gd name="connsiteX0-31" fmla="*/ 2505205 w 10016534"/>
              <a:gd name="connsiteY0-32" fmla="*/ 12525 h 6918316"/>
              <a:gd name="connsiteX1-33" fmla="*/ 0 w 10016534"/>
              <a:gd name="connsiteY1-34" fmla="*/ 6918316 h 6918316"/>
              <a:gd name="connsiteX2-35" fmla="*/ 10016534 w 10016534"/>
              <a:gd name="connsiteY2-36" fmla="*/ 6905790 h 6918316"/>
              <a:gd name="connsiteX3-37" fmla="*/ 10008296 w 10016534"/>
              <a:gd name="connsiteY3-38" fmla="*/ 0 h 6918316"/>
              <a:gd name="connsiteX4-39" fmla="*/ 2505205 w 10016534"/>
              <a:gd name="connsiteY4-40" fmla="*/ 12525 h 6918316"/>
              <a:gd name="connsiteX0-41" fmla="*/ 2505205 w 10016534"/>
              <a:gd name="connsiteY0-42" fmla="*/ 12525 h 6910078"/>
              <a:gd name="connsiteX1-43" fmla="*/ 0 w 10016534"/>
              <a:gd name="connsiteY1-44" fmla="*/ 6910078 h 6910078"/>
              <a:gd name="connsiteX2-45" fmla="*/ 10016534 w 10016534"/>
              <a:gd name="connsiteY2-46" fmla="*/ 6905790 h 6910078"/>
              <a:gd name="connsiteX3-47" fmla="*/ 10008296 w 10016534"/>
              <a:gd name="connsiteY3-48" fmla="*/ 0 h 6910078"/>
              <a:gd name="connsiteX4-49" fmla="*/ 2505205 w 10016534"/>
              <a:gd name="connsiteY4-50" fmla="*/ 12525 h 6910078"/>
              <a:gd name="connsiteX0-51" fmla="*/ 2488729 w 10000058"/>
              <a:gd name="connsiteY0-52" fmla="*/ 12525 h 6905790"/>
              <a:gd name="connsiteX1-53" fmla="*/ 0 w 10000058"/>
              <a:gd name="connsiteY1-54" fmla="*/ 6901840 h 6905790"/>
              <a:gd name="connsiteX2-55" fmla="*/ 10000058 w 10000058"/>
              <a:gd name="connsiteY2-56" fmla="*/ 6905790 h 6905790"/>
              <a:gd name="connsiteX3-57" fmla="*/ 9991820 w 10000058"/>
              <a:gd name="connsiteY3-58" fmla="*/ 0 h 6905790"/>
              <a:gd name="connsiteX4-59" fmla="*/ 2488729 w 10000058"/>
              <a:gd name="connsiteY4-60" fmla="*/ 12525 h 69057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058" h="6905790">
                <a:moveTo>
                  <a:pt x="2488729" y="12525"/>
                </a:moveTo>
                <a:lnTo>
                  <a:pt x="0" y="6901840"/>
                </a:lnTo>
                <a:lnTo>
                  <a:pt x="10000058" y="6905790"/>
                </a:lnTo>
                <a:lnTo>
                  <a:pt x="9991820" y="0"/>
                </a:lnTo>
                <a:lnTo>
                  <a:pt x="2488729" y="12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</a:fld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4668980" y="1014679"/>
            <a:ext cx="4391892" cy="1406511"/>
          </a:xfrm>
          <a:prstGeom prst="triangle">
            <a:avLst>
              <a:gd name="adj" fmla="val 50629"/>
            </a:avLst>
          </a:prstGeom>
          <a:noFill/>
          <a:ln w="19050">
            <a:solidFill>
              <a:srgbClr val="069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4502884" y="986493"/>
            <a:ext cx="4352522" cy="1414006"/>
          </a:xfrm>
          <a:prstGeom prst="triangle">
            <a:avLst/>
          </a:prstGeom>
          <a:solidFill>
            <a:srgbClr val="2CB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49401" y="3061854"/>
            <a:ext cx="3811471" cy="1205345"/>
          </a:xfrm>
          <a:prstGeom prst="rect">
            <a:avLst/>
          </a:prstGeom>
          <a:noFill/>
          <a:ln w="19050">
            <a:solidFill>
              <a:srgbClr val="069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6" name="object 17"/>
          <p:cNvSpPr txBox="1"/>
          <p:nvPr/>
        </p:nvSpPr>
        <p:spPr>
          <a:xfrm>
            <a:off x="4279311" y="2923689"/>
            <a:ext cx="4576096" cy="1190240"/>
          </a:xfrm>
          <a:prstGeom prst="rect">
            <a:avLst/>
          </a:prstGeom>
          <a:solidFill>
            <a:srgbClr val="04A2C3"/>
          </a:solidFill>
        </p:spPr>
        <p:txBody>
          <a:bodyPr vert="horz" wrap="square" lIns="0" tIns="93844" rIns="0" bIns="0" rtlCol="0">
            <a:noAutofit/>
          </a:bodyPr>
          <a:lstStyle/>
          <a:p>
            <a:pPr marL="153670" marR="492760">
              <a:lnSpc>
                <a:spcPts val="2130"/>
              </a:lnSpc>
              <a:spcBef>
                <a:spcPts val="740"/>
              </a:spcBef>
            </a:pPr>
            <a:endParaRPr sz="18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79310" y="2902998"/>
            <a:ext cx="4576098" cy="11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+mn-lt"/>
              </a:rPr>
              <a:t>Свидетельство о должности служащего «социальный работник» </a:t>
            </a:r>
            <a:br>
              <a:rPr lang="ru-RU" alt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+mn-lt"/>
              </a:rPr>
              <a:t>4 уровня квалификации</a:t>
            </a:r>
            <a:endParaRPr lang="ru-RU" alt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74962" y="4742853"/>
            <a:ext cx="3883278" cy="1199248"/>
          </a:xfrm>
          <a:prstGeom prst="rect">
            <a:avLst/>
          </a:prstGeom>
          <a:noFill/>
          <a:ln w="19050">
            <a:solidFill>
              <a:srgbClr val="0692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3432719" y="4589583"/>
            <a:ext cx="4576096" cy="1190240"/>
          </a:xfrm>
          <a:prstGeom prst="rect">
            <a:avLst/>
          </a:prstGeom>
          <a:solidFill>
            <a:srgbClr val="04A2C3"/>
          </a:solidFill>
        </p:spPr>
        <p:txBody>
          <a:bodyPr vert="horz" wrap="square" lIns="0" tIns="93844" rIns="0" bIns="0" rtlCol="0">
            <a:noAutofit/>
          </a:bodyPr>
          <a:lstStyle/>
          <a:p>
            <a:pPr marL="153670" marR="492760">
              <a:lnSpc>
                <a:spcPts val="2130"/>
              </a:lnSpc>
              <a:spcBef>
                <a:spcPts val="740"/>
              </a:spcBef>
            </a:pPr>
            <a:endParaRPr sz="18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35737" y="4622149"/>
            <a:ext cx="4576095" cy="11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dirty="0" smtClean="0">
                <a:solidFill>
                  <a:schemeClr val="bg1"/>
                </a:solidFill>
                <a:latin typeface="+mn-lt"/>
              </a:rPr>
              <a:t>Свидетельство о должности служащего «сиделка (помощник по уходу)»</a:t>
            </a:r>
            <a:br>
              <a:rPr lang="ru-RU" alt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+mn-lt"/>
              </a:rPr>
              <a:t> 3 уровня квалификации</a:t>
            </a:r>
            <a:endParaRPr lang="ru-RU" alt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04" y="146455"/>
            <a:ext cx="1290090" cy="1063585"/>
          </a:xfrm>
          <a:prstGeom prst="rect">
            <a:avLst/>
          </a:prstGeom>
        </p:spPr>
      </p:pic>
      <p:sp>
        <p:nvSpPr>
          <p:cNvPr id="12" name="object 15"/>
          <p:cNvSpPr txBox="1">
            <a:spLocks noGrp="1"/>
          </p:cNvSpPr>
          <p:nvPr>
            <p:ph type="title"/>
          </p:nvPr>
        </p:nvSpPr>
        <p:spPr>
          <a:xfrm>
            <a:off x="4502883" y="399920"/>
            <a:ext cx="4352523" cy="1118235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7145" marR="299085" algn="ctr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4000" b="1" spc="-40" dirty="0" smtClean="0">
                <a:solidFill>
                  <a:srgbClr val="2CB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br>
              <a:rPr lang="ru-RU" sz="4000" b="1" spc="-4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pc="-4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4000" b="1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0785" y="4539843"/>
            <a:ext cx="1332724" cy="2228330"/>
          </a:xfrm>
          <a:prstGeom prst="rect">
            <a:avLst/>
          </a:prstGeom>
          <a:noFill/>
          <a:ln w="12700">
            <a:solidFill>
              <a:srgbClr val="2CB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13594" y="2879590"/>
            <a:ext cx="1332724" cy="2228330"/>
          </a:xfrm>
          <a:prstGeom prst="rect">
            <a:avLst/>
          </a:prstGeom>
          <a:noFill/>
          <a:ln w="0">
            <a:solidFill>
              <a:srgbClr val="2CB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82036" y="1323839"/>
            <a:ext cx="1888215" cy="2340687"/>
          </a:xfrm>
          <a:prstGeom prst="rect">
            <a:avLst/>
          </a:prstGeom>
          <a:noFill/>
          <a:ln w="0">
            <a:solidFill>
              <a:srgbClr val="2CB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14075"/>
          <a:stretch>
            <a:fillRect/>
          </a:stretch>
        </p:blipFill>
        <p:spPr>
          <a:xfrm rot="5400000">
            <a:off x="10107214" y="1259548"/>
            <a:ext cx="1880270" cy="21939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09" y="3003796"/>
            <a:ext cx="2496457" cy="187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0" b="6455"/>
          <a:stretch>
            <a:fillRect/>
          </a:stretch>
        </p:blipFill>
        <p:spPr>
          <a:xfrm>
            <a:off x="8675350" y="4566563"/>
            <a:ext cx="2050707" cy="2204781"/>
          </a:xfrm>
          <a:prstGeom prst="rect">
            <a:avLst/>
          </a:prstGeom>
        </p:spPr>
      </p:pic>
      <p:sp>
        <p:nvSpPr>
          <p:cNvPr id="27" name="Прямоугольник 22"/>
          <p:cNvSpPr/>
          <p:nvPr/>
        </p:nvSpPr>
        <p:spPr>
          <a:xfrm>
            <a:off x="12084000" y="5923027"/>
            <a:ext cx="108000" cy="792000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8" name="Прямоугольник 22"/>
          <p:cNvSpPr/>
          <p:nvPr/>
        </p:nvSpPr>
        <p:spPr>
          <a:xfrm>
            <a:off x="2793765" y="6773061"/>
            <a:ext cx="3555319" cy="142973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9" name="Прямоугольник 22"/>
          <p:cNvSpPr/>
          <p:nvPr/>
        </p:nvSpPr>
        <p:spPr>
          <a:xfrm>
            <a:off x="8258240" y="5698"/>
            <a:ext cx="1906298" cy="49468"/>
          </a:xfrm>
          <a:prstGeom prst="rect">
            <a:avLst/>
          </a:prstGeom>
          <a:solidFill>
            <a:srgbClr val="04A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64252" y="1896382"/>
            <a:ext cx="704862" cy="71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62679" y="2844258"/>
            <a:ext cx="704862" cy="71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62680" y="3820633"/>
            <a:ext cx="704862" cy="71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62680" y="4808871"/>
            <a:ext cx="704862" cy="716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58" y="4877560"/>
            <a:ext cx="578815" cy="578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2" y="2985324"/>
            <a:ext cx="461023" cy="461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96" y="3971571"/>
            <a:ext cx="427229" cy="427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53" y="1950670"/>
            <a:ext cx="579120" cy="57912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67539" y="4896059"/>
            <a:ext cx="8361452" cy="7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+mn-lt"/>
              </a:rPr>
              <a:t>https://442fz.volganet.ru/025188/about/uchebnyy-tsentr.php</a:t>
            </a:r>
            <a:endParaRPr lang="ru-RU" alt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674136" y="2967977"/>
            <a:ext cx="7970520" cy="7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8 (8442) 33-59-62</a:t>
            </a:r>
            <a:endParaRPr lang="ru-RU" alt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74136" y="3903332"/>
            <a:ext cx="7970520" cy="7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 sz="2400" b="1" dirty="0">
                <a:solidFill>
                  <a:schemeClr val="bg1"/>
                </a:solidFill>
                <a:latin typeface="+mn-lt"/>
              </a:rPr>
              <a:t>uc_cson@mail.ru</a:t>
            </a:r>
            <a:endParaRPr lang="ru-RU" alt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674136" y="1963413"/>
            <a:ext cx="7970520" cy="7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</a:rPr>
              <a:t>г. Волгоград, ул. Пархоменко, д. 27</a:t>
            </a:r>
            <a:endParaRPr lang="ru-RU" alt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41321" y="374428"/>
            <a:ext cx="6812280" cy="132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об учебном центре: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/>
          <p:nvPr/>
        </p:nvSpPr>
        <p:spPr>
          <a:xfrm>
            <a:off x="533400" y="3268028"/>
            <a:ext cx="11125200" cy="18907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5400" b="1" kern="0">
                <a:solidFill>
                  <a:schemeClr val="bg1"/>
                </a:solidFill>
              </a:rPr>
              <a:t>СПАСИБО ЗА ВНИМАНИЕ</a:t>
            </a:r>
            <a:endParaRPr lang="x-none" sz="54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O Theme">
  <a:themeElements>
    <a:clrScheme name="АНО_Демографи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86AF"/>
      </a:accent1>
      <a:accent2>
        <a:srgbClr val="04A1C2"/>
      </a:accent2>
      <a:accent3>
        <a:srgbClr val="049FC0"/>
      </a:accent3>
      <a:accent4>
        <a:srgbClr val="04A1C2"/>
      </a:accent4>
      <a:accent5>
        <a:srgbClr val="FF0000"/>
      </a:accent5>
      <a:accent6>
        <a:srgbClr val="9E9E9E"/>
      </a:accent6>
      <a:hlink>
        <a:srgbClr val="0563C1"/>
      </a:hlink>
      <a:folHlink>
        <a:srgbClr val="0A57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C4E95"/>
        </a:solidFill>
        <a:ln>
          <a:noFill/>
        </a:ln>
      </a:spPr>
      <a:bodyPr rtlCol="0" anchor="ctr"/>
      <a:lstStyle>
        <a:defPPr algn="ctr">
          <a:defRPr sz="1200" dirty="0">
            <a:solidFill>
              <a:srgbClr val="FA3448"/>
            </a:solidFill>
            <a:latin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16063" rIns="0" bIns="0" rtlCol="0">
        <a:spAutoFit/>
      </a:bodyPr>
      <a:lstStyle>
        <a:defPPr marL="17145" marR="101600" algn="l">
          <a:lnSpc>
            <a:spcPct val="103000"/>
          </a:lnSpc>
          <a:spcBef>
            <a:spcPts val="125"/>
          </a:spcBef>
          <a:defRPr sz="1300" spc="13" dirty="0">
            <a:solidFill>
              <a:srgbClr val="3C3C3B"/>
            </a:solidFill>
            <a:latin typeface="Roboto" panose="02000000000000000000" pitchFamily="2" charset="0"/>
            <a:ea typeface="Roboto" panose="02000000000000000000" pitchFamily="2" charset="0"/>
            <a:cs typeface="Calibri" panose="020F0502020204030204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4400</Words>
  <Application>WPS Presentation</Application>
  <PresentationFormat>Широкоэкранный</PresentationFormat>
  <Paragraphs>341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Roboto</vt:lpstr>
      <vt:lpstr>Wide Latin</vt:lpstr>
      <vt:lpstr>Calibri</vt:lpstr>
      <vt:lpstr>Bebas Neue Bold</vt:lpstr>
      <vt:lpstr>Segoe Print</vt:lpstr>
      <vt:lpstr>Calibri</vt:lpstr>
      <vt:lpstr>Bebas Neue Bold</vt:lpstr>
      <vt:lpstr>Montserrat Light</vt:lpstr>
      <vt:lpstr>Times New Roman</vt:lpstr>
      <vt:lpstr>Microsoft YaHei</vt:lpstr>
      <vt:lpstr>Arial Unicode MS</vt:lpstr>
      <vt:lpstr>ANO Theme</vt:lpstr>
      <vt:lpstr>PowerPoint 演示文稿</vt:lpstr>
      <vt:lpstr>Профессиональное обучение социальных работников и сиделок (помощников по уходу) организовано на базе   ГБУ СО «Центральный центр социального обслуживания населения»</vt:lpstr>
      <vt:lpstr>PowerPoint 演示文稿</vt:lpstr>
      <vt:lpstr>PowerPoint 演示文稿</vt:lpstr>
      <vt:lpstr>PowerPoint 演示文稿</vt:lpstr>
      <vt:lpstr>ИТОГИ  ОБУЧЕНИЯ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шаблон_презентации_красн</dc:title>
  <dc:creator/>
  <cp:lastModifiedBy>WPS_1664970731</cp:lastModifiedBy>
  <cp:revision>204</cp:revision>
  <dcterms:created xsi:type="dcterms:W3CDTF">2020-12-18T11:42:00Z</dcterms:created>
  <dcterms:modified xsi:type="dcterms:W3CDTF">2022-10-20T07:11:43Z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2020-05-10T21:00:00Z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2020-12-18T21:00:00Z</vt:filetime>
  </property>
  <property fmtid="{D5CDD505-2E9C-101B-9397-08002B2CF9AE}" pid="5" name="ICV">
    <vt:lpwstr>55A533499FCD46AA82669F7B9D5BAFCB</vt:lpwstr>
  </property>
  <property fmtid="{D5CDD505-2E9C-101B-9397-08002B2CF9AE}" pid="6" name="KSOProductBuildVer">
    <vt:lpwstr>1049-11.2.0.11341</vt:lpwstr>
  </property>
</Properties>
</file>