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6624737" cy="1721159"/>
          </a:xfrm>
        </p:spPr>
        <p:txBody>
          <a:bodyPr/>
          <a:lstStyle/>
          <a:p>
            <a:pPr marL="182880" indent="0">
              <a:buNone/>
            </a:pPr>
            <a:r>
              <a:rPr lang="ru-RU" sz="3600" dirty="0"/>
              <a:t>МБУ «Семеновская спортивная школа «Олимп»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1928802"/>
            <a:ext cx="4857784" cy="43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069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67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37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541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51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3284984"/>
            <a:ext cx="6512511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проекта привлечь к занятиям физической культурой и спортом лиц, сопровождающих детей к местам их занятия спортом и ожидающих окончания тренировок.</a:t>
            </a:r>
            <a:b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результате проекта к систематическим занятиям физической культурой и спортом привлекли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en-US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000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человек.</a:t>
            </a:r>
            <a:endParaRPr lang="ru-RU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6932240" cy="3657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Родители, бабушки ,дедушки - взрослые тратят не менее 9 часов , наблюдая «со скамьи запасных» за тренировками детей и ожидая окончания занятий. Это время можно провести с пользой для здоровья, и мы этому поспособствовали.</a:t>
            </a:r>
            <a:endParaRPr lang="ru-RU" sz="28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60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3754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нашей организации приняли участие: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Родители юных спортсменов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  Наши лучшие инструкторы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  Наши лучшие тренеры</a:t>
            </a: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140968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мы планировали в рамках проекта: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Организовать совместные групповые занятия  (родители +дети)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Привлечь детей к идее совместных занятий спортом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Вовлечь взрослых в процесс тренировок детей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Организовать совместные фитнес-зарядки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Организовать соревнования по видам спорта (родители + дети)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6714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20080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effectLst/>
              </a:rPr>
              <a:t>Практическая часть проекта.</a:t>
            </a:r>
            <a:endParaRPr lang="ru-RU" sz="32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рамках </a:t>
            </a:r>
            <a:r>
              <a:rPr lang="ru-RU" b="1" dirty="0" smtClean="0"/>
              <a:t>проекта "</a:t>
            </a:r>
            <a:r>
              <a:rPr lang="ru-RU" b="1" dirty="0"/>
              <a:t>Ни минуты не теряя, мы здоровье укрепляем!" </a:t>
            </a:r>
            <a:r>
              <a:rPr lang="ru-RU" b="1" dirty="0" smtClean="0"/>
              <a:t>прошел </a:t>
            </a:r>
            <a:r>
              <a:rPr lang="ru-RU" b="1" dirty="0"/>
              <a:t>фестиваль по скандинавской ходьбе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503132"/>
            <a:ext cx="4430046" cy="332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2152" y="1990642"/>
            <a:ext cx="3548727" cy="266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392" y="4652187"/>
            <a:ext cx="3312368" cy="2346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8471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6788224" cy="3441536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/>
              <a:t>13 сентября на стадионе под руководством тренера Смирнова Валерия Борисовича состоялись соревнования по мини-футболу "Битва поколений" среди спортсменов спортивной школы и родителей в рамках проекта "Ни минуты не теряя, мы здоровье укрепляем!"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284984"/>
            <a:ext cx="4511656" cy="30533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834994"/>
            <a:ext cx="4000958" cy="2610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6047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696744" cy="3729568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/>
              <a:t>13 </a:t>
            </a:r>
            <a:r>
              <a:rPr lang="ru-RU" b="1" dirty="0"/>
              <a:t>сентября в спортивном зале "Юность" под руководством тренера </a:t>
            </a:r>
            <a:r>
              <a:rPr lang="ru-RU" b="1" dirty="0" err="1"/>
              <a:t>Сенатыревой</a:t>
            </a:r>
            <a:r>
              <a:rPr lang="ru-RU" b="1" dirty="0"/>
              <a:t> Юлии Юрьевны прошли "Веселые эстафеты" среди команд спортсменов и родителей отделения дзюдо в рамках проекта "Ни минуты не теряя, мы здоровье укрепляем</a:t>
            </a:r>
            <a:r>
              <a:rPr lang="ru-RU" b="1" dirty="0" smtClean="0"/>
              <a:t>!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817582"/>
            <a:ext cx="4043941" cy="3032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708920"/>
            <a:ext cx="4074707" cy="3056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4045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/>
              <a:t>Под руководством тренера Ворониной Юлии Владимировны на базе спортивной школы 15 ноября прошел День здоровья для мам и их детей.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 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рамках проекта "Ни минуты не теряя, мы здоровье укрепляем!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7872" y="2420888"/>
            <a:ext cx="4114890" cy="3259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85842" y="3501008"/>
            <a:ext cx="3672408" cy="3067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4431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614120" cy="229719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Онлайн тренировка по </a:t>
            </a:r>
            <a:r>
              <a:rPr lang="ru-RU" dirty="0" smtClean="0">
                <a:effectLst/>
              </a:rPr>
              <a:t>фитнесу платформ</a:t>
            </a:r>
            <a:r>
              <a:rPr lang="ru-RU" dirty="0">
                <a:effectLst/>
              </a:rPr>
              <a:t>а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Zoom.</a:t>
            </a:r>
            <a:r>
              <a:rPr lang="ru-RU" dirty="0">
                <a:effectLst/>
              </a:rPr>
              <a:t> 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2852936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5695" y="4165508"/>
            <a:ext cx="2636912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9372" y="2276872"/>
            <a:ext cx="3025116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3528" y="617605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Август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199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116632"/>
            <a:ext cx="7160583" cy="143103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Еженедельно тренировочные занятия (3 раза в неделю</a:t>
            </a:r>
            <a:r>
              <a:rPr lang="ru-RU" sz="1800" dirty="0" smtClean="0"/>
              <a:t>)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666" y="5777880"/>
            <a:ext cx="6400800" cy="108012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/>
              <a:t>Под руководством  тренера </a:t>
            </a:r>
          </a:p>
          <a:p>
            <a:pPr marL="4572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Пименовой Мариной </a:t>
            </a:r>
            <a:r>
              <a:rPr lang="ru-RU" b="1" dirty="0" smtClean="0"/>
              <a:t>Сергеевной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41746"/>
            <a:ext cx="2646437" cy="1743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55" y="3334829"/>
            <a:ext cx="3159920" cy="1772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441746"/>
            <a:ext cx="3184595" cy="1786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334830"/>
            <a:ext cx="2832410" cy="17725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9461" y="1441745"/>
            <a:ext cx="2520280" cy="17863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566" y="3363639"/>
            <a:ext cx="2390070" cy="17925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39484" y="5625589"/>
            <a:ext cx="1423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Сентябрь</a:t>
            </a:r>
          </a:p>
          <a:p>
            <a:r>
              <a:rPr lang="ru-RU" dirty="0" smtClean="0"/>
              <a:t>Октябрь  Ноябрь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749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197</TotalTime>
  <Words>292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МБУ «Семеновская спортивная школа «Олимп» </vt:lpstr>
      <vt:lpstr>Цель проекта привлечь к занятиям физической культурой и спортом лиц, сопровождающих детей к местам их занятия спортом и ожидающих окончания тренировок.  В результате проекта к систематическим занятиям физической культурой и спортом привлекли 1000 человек.</vt:lpstr>
      <vt:lpstr>Слайд 3</vt:lpstr>
      <vt:lpstr>Практическая часть проекта.</vt:lpstr>
      <vt:lpstr>Слайд 5</vt:lpstr>
      <vt:lpstr>Слайд 6</vt:lpstr>
      <vt:lpstr>Слайд 7</vt:lpstr>
      <vt:lpstr>Онлайн тренировка по фитнесу платформа Zoom.   </vt:lpstr>
      <vt:lpstr>Еженедельно тренировочные занятия (3 раза в неделю) 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«Семеновская спортивная школа «Олимп»</dc:title>
  <dc:creator>ноут</dc:creator>
  <cp:lastModifiedBy>user</cp:lastModifiedBy>
  <cp:revision>16</cp:revision>
  <dcterms:created xsi:type="dcterms:W3CDTF">2020-12-02T07:27:12Z</dcterms:created>
  <dcterms:modified xsi:type="dcterms:W3CDTF">2022-10-27T06:33:58Z</dcterms:modified>
</cp:coreProperties>
</file>