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4" r:id="rId4"/>
    <p:sldId id="260" r:id="rId5"/>
    <p:sldId id="262" r:id="rId6"/>
    <p:sldId id="267" r:id="rId7"/>
    <p:sldId id="266" r:id="rId8"/>
    <p:sldId id="263" r:id="rId9"/>
    <p:sldId id="268" r:id="rId10"/>
    <p:sldId id="272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357166"/>
            <a:ext cx="7429520" cy="32861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КРАЕВОЕ ГОСУДАРСТВЕННОЕ АВТОНОМНОЕ УЧРЕЖДЕНИЕ СОЦИАЛЬНОГО ОБСЛУЖИВАНИЯ</a:t>
            </a:r>
            <a:b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«ПРИМОРСКИЙ ЦЕНТР СОЦИАЛЬНОГО ОБСЛУЖИВАНИЯ НАСЕЛЕНИЯ»</a:t>
            </a:r>
            <a:b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Социально-психологическая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«Школа психологической поддержки личности «Лотос»</a:t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ЛОТО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643314"/>
            <a:ext cx="5181338" cy="265451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643998" cy="857256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результат:</a:t>
            </a: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5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Содержимое 3" descr="2c75c08d-187a-4a31-9113-ea0f1434804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71604" y="2071678"/>
            <a:ext cx="5905542" cy="4429156"/>
          </a:xfrm>
          <a:prstGeom prst="rect">
            <a:avLst/>
          </a:prstGeom>
          <a:ln w="190500" cap="sq">
            <a:solidFill>
              <a:schemeClr val="accent5">
                <a:lumMod val="20000"/>
                <a:lumOff val="8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214282" y="642918"/>
            <a:ext cx="87868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практике приняло участие 60 человек (из них 4 человека- инвалиды);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39 человек (65%) обратилось на  индивидуальную консультацию;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 человек (24%) повысили уровень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общегрупповой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мотивации по И.Д.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Ладанову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46 человек (76%) положительно мотивированы на успех в деятельности.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32aa249-4cd1-4d4a-b5d4-95727bf58a4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728" y="2786058"/>
            <a:ext cx="6226071" cy="35004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>
                <a:lumMod val="20000"/>
                <a:lumOff val="8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14282" y="142852"/>
            <a:ext cx="83582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результате посещения  занятий у граждан расширился кругозор сферы общения, повысилась творческая активность, сформировались 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общегрупповые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мотивации.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Наблюдается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устойчивая мотивация участников занятий к стремлению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самопознания, самоопределения, ответственного отношения к себе и другим людям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Они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являются активными участниками различных городских и локальных мероприятий Спасского филиала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48896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 программы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642918"/>
            <a:ext cx="7643866" cy="521497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  <a:buNone/>
            </a:pP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 пожилого возраста зачастую сталкиваются с </a:t>
            </a:r>
            <a:r>
              <a:rPr lang="ru-RU" sz="7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психоэмоциональными</a:t>
            </a: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проблемами, вызванными недостатком общения, состоянием физического здоровья, утратой привычного образа жизни. Нередки депрессивные расстройства личности, неврозы. Это обусловлено тем, что с выходом на пенсию многое меняется, теряются и обрываются сложившиеся в течение многих лет социальные связи, сужается круг общения. Далеко не всегда удается самостоятельно организовать свою жизнь в новых условиях, сохранить активные позиции, восполнить культурный дефицит.  Социальная изоляция, в которой оказываются люди пожилого возраста, выдвигает на передний план потребность в общении, установлении новых контактов в изменившемся социальном окружении, общение вне семьи в сочетании с различными видами творчества и информационного обеспечения.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9532cd0e-0036-457d-b766-5bbca478cfdf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1928802"/>
            <a:ext cx="7239051" cy="407196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>
                <a:lumMod val="20000"/>
                <a:lumOff val="8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57158" y="142852"/>
            <a:ext cx="80724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людей старшего поколения важно, как можно дольше сохранить те ценности, тот образ жизни, который сопровождал их в трудоспособном возрасте. В связи с этим, данная социально - психологическая программа направлена на создание условий, помогающих внести в жизнь данных граждан необходимые изменения для реализации творческого и духовного потенциала.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928670"/>
            <a:ext cx="62865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«Школа психологической поддержки личности «Лотос» реализуется на базе Спасского филиала КГАУСО «ПЦСОН» и способствует обеспечению психологической безопасности личности пожилых граждан и инвалидов, адаптации к меняющимся условиям жизни, развитию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стрессоустойчивости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умению устанавливать и поддерживать эффективные межличностные отношения, улучшению эмоционального настроя и самочувствия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Новизна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 заключается в успешном сочетании терапевтических техник, позволяющих участникам познать свой внутренний мир, раскрыть творческий потенциал, установить коммуникативное и интерактивное общение. Развить способность находить выход из конфликтных ситуаций, желание вступить в  дружеское взаимодействие и научиться работать в группе.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9"/>
            <a:ext cx="835824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программы:</a:t>
            </a:r>
          </a:p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Познакомить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приемами самопознания, самонаблюдения и самоанализа научить приемам АТ (аутогенной тренировки), позволяющей снимать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психоэмоционального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напряжение пожилых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граждан;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Способствовать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улучшению когнитивных функций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участников программы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Познакомить со способами эффективной межличностной коммуникации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Способствовать формированию рациональной позиции к ценности позитивного восприятия и мышления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Сформировать положительный психологический и моральный климат целевой группы.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age-22-07-22-03-45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1928802"/>
            <a:ext cx="6000792" cy="450059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>
                <a:lumMod val="20000"/>
                <a:lumOff val="8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85720" y="21429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 программы: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 - психологическая программа.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условий для психологической поддержки и формированию психологической культуры пожилых граждан и инвалидов для реализации творческого и духовного потенциала.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Участниками программы являются: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34d47d70-388b-4f98-86ae-ea7ee3017fa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1714488"/>
            <a:ext cx="7467600" cy="42005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>
                <a:lumMod val="20000"/>
                <a:lumOff val="8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00034" y="714356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граждане пожилого возраста и инвалиды городского округа Спасск – Дальний, Спасского муниципального района и Черниговского муниципального района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428860" y="714356"/>
            <a:ext cx="642942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Методы и формы реализации программы: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2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altLang="zh-CN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altLang="zh-CN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Организационные 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(планирование, информирование, координирование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Практические 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(упражнения для развития мышления и мозговой активности; приемы </a:t>
            </a:r>
            <a:r>
              <a:rPr kumimoji="0" lang="ru-RU" altLang="zh-CN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гештальт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- терапии, сеансы сенсорной психологической стимуляции, беседа, наблюдение, тестирование, активное и </a:t>
            </a:r>
            <a:r>
              <a:rPr kumimoji="0" lang="ru-RU" altLang="zh-CN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эмпатическое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слушание, </a:t>
            </a:r>
            <a:r>
              <a:rPr kumimoji="0" lang="ru-RU" altLang="zh-CN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арт-терапия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kumimoji="0" lang="ru-RU" altLang="zh-CN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игротерапия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altLang="zh-CN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altLang="zh-CN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Аналитические 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(анализ результатов исследования, обобщение, трансляция опыта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Форма 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работы: групповые познавательно - практические занятия (тренинг, дискуссия, практические упражнения, «круглый стол», сюжетно - ролевые игры и т.д</a:t>
            </a:r>
            <a:r>
              <a:rPr kumimoji="0" lang="ru-RU" altLang="zh-CN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8" y="785794"/>
          <a:ext cx="6858047" cy="588674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37478"/>
                <a:gridCol w="3091546"/>
                <a:gridCol w="3429023"/>
              </a:tblGrid>
              <a:tr h="22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№</a:t>
                      </a:r>
                      <a:endParaRPr lang="ru-RU" sz="1200" kern="100" dirty="0"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Критерии оценки</a:t>
                      </a:r>
                      <a:endParaRPr lang="ru-RU" sz="1200" kern="100" dirty="0"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Показатель</a:t>
                      </a:r>
                      <a:endParaRPr lang="ru-RU" sz="1200" kern="100" dirty="0"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/>
                </a:tc>
              </a:tr>
              <a:tr h="421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kern="1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 1.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marL="11963" marR="11963" marT="11963" marB="11963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Наличие программы в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методической базе Учреждения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Утверждена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</a:tr>
              <a:tr h="421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2.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marL="11963" marR="11963" marT="11963" marB="11963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Количество проведенных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занятий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36 занятий — 100%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</a:tr>
              <a:tr h="619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3.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marL="11963" marR="11963" marT="11963" marB="11963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Применение участниками программы способов </a:t>
                      </a:r>
                      <a:r>
                        <a:rPr lang="ru-RU" sz="1200" kern="100" dirty="0" err="1"/>
                        <a:t>саморегуляции</a:t>
                      </a:r>
                      <a:r>
                        <a:rPr lang="ru-RU" sz="1200" kern="100" dirty="0"/>
                        <a:t> в повседневной жизни.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По  результатам опроса-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100% участников применяют способы </a:t>
                      </a:r>
                      <a:r>
                        <a:rPr lang="ru-RU" sz="1200" kern="100" dirty="0" err="1"/>
                        <a:t>саморегуляции</a:t>
                      </a:r>
                      <a:r>
                        <a:rPr lang="ru-RU" sz="1200" kern="100" dirty="0"/>
                        <a:t> вне занятий 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</a:tr>
              <a:tr h="838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/>
                        <a:t>4.</a:t>
                      </a:r>
                      <a:endParaRPr lang="ru-RU" sz="1200" kern="1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marL="11963" marR="11963" marT="11963" marB="11963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Повышение социальной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активности  участников программы.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Участие в различных городских и локальных мероприятиях Спасского филиала — 100%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 Количество   обращений на индивидуальные консультации - 80 %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</a:tr>
              <a:tr h="1373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/>
                        <a:t>5.</a:t>
                      </a:r>
                      <a:endParaRPr lang="ru-RU" sz="1200" kern="1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marL="11963" marR="11963" marT="11963" marB="11963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Мотивация участников занятий  к стремлению самопознания, самоопределения, ответственного отношения к себе и другим.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 Уровень </a:t>
                      </a:r>
                      <a:r>
                        <a:rPr lang="ru-RU" sz="1200" kern="100" dirty="0" err="1"/>
                        <a:t>общегрупповой</a:t>
                      </a:r>
                      <a:r>
                        <a:rPr lang="ru-RU" sz="1200" kern="100" dirty="0"/>
                        <a:t> мотивации.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200" kern="100" dirty="0"/>
                        <a:t> Результаты диагностики групповой мотивации (И.Д. Ладанов):                     </a:t>
                      </a:r>
                      <a:r>
                        <a:rPr lang="ru-RU" sz="1200" kern="100" dirty="0" smtClean="0"/>
                        <a:t>    24</a:t>
                      </a:r>
                      <a:r>
                        <a:rPr lang="ru-RU" sz="1200" kern="100" dirty="0"/>
                        <a:t>% участников - в достаточной степени мотивирована на достижение успеха в деятельности;</a:t>
                      </a:r>
                      <a:br>
                        <a:rPr lang="ru-RU" sz="1200" kern="100" dirty="0"/>
                      </a:br>
                      <a:r>
                        <a:rPr lang="ru-RU" sz="1200" kern="100" dirty="0"/>
                        <a:t>76% участников- положительно мотивирована на успех в деятельности.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</a:tr>
              <a:tr h="1015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/>
                        <a:t>6.</a:t>
                      </a:r>
                      <a:endParaRPr lang="ru-RU" sz="1200" kern="1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marL="11963" marR="11963" marT="11963" marB="11963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 Высокий уровень общительности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Результаты теста «Оценка  уровня общительности» (В.Ф. </a:t>
                      </a:r>
                      <a:r>
                        <a:rPr lang="ru-RU" sz="1200" kern="100" dirty="0" err="1"/>
                        <a:t>Ряховский</a:t>
                      </a:r>
                      <a:r>
                        <a:rPr lang="ru-RU" sz="1200" kern="100" dirty="0"/>
                        <a:t>):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14–18 очков — 43%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9–13 очков: - 25%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4–8 очков — 32%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</a:tr>
              <a:tr h="51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7.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marL="11963" marR="11963" marT="11963" marB="11963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Высокий уровень функционального состояния участников.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Результаты  теста «</a:t>
                      </a:r>
                      <a:r>
                        <a:rPr lang="ru-RU" sz="1200" kern="100" dirty="0" err="1"/>
                        <a:t>Опросник</a:t>
                      </a:r>
                      <a:r>
                        <a:rPr lang="ru-RU" sz="1200" kern="100" dirty="0"/>
                        <a:t> САН»: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00" dirty="0"/>
                        <a:t>100% опрошенных — положительное состояние.</a:t>
                      </a:r>
                      <a:endParaRPr lang="ru-RU" sz="1200" kern="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ahoma"/>
                        <a:cs typeface="FreeSan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142844" y="142852"/>
            <a:ext cx="857256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Критерии оценки программы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216</TotalTime>
  <Words>561</Words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   КРАЕВОЕ ГОСУДАРСТВЕННОЕ АВТОНОМНОЕ УЧРЕЖДЕНИЕ СОЦИАЛЬНОГО ОБСЛУЖИВАНИЯ  «ПРИМОРСКИЙ ЦЕНТР СОЦИАЛЬНОГО ОБСЛУЖИВАНИЯ НАСЕЛЕНИЯ»  Социально-психологическая программа  «Школа психологической поддержки личности «Лотос»  </vt:lpstr>
      <vt:lpstr>Актуальность программы</vt:lpstr>
      <vt:lpstr>Слайд 3</vt:lpstr>
      <vt:lpstr>Слайд 4</vt:lpstr>
      <vt:lpstr>Слайд 5</vt:lpstr>
      <vt:lpstr>Слайд 6</vt:lpstr>
      <vt:lpstr>      Участниками программы являются: </vt:lpstr>
      <vt:lpstr>Слайд 8</vt:lpstr>
      <vt:lpstr>Слайд 9</vt:lpstr>
      <vt:lpstr>    Главный результат:  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КРАЕВОЕ ГОСУДАРСТВЕННОЕ АВТОНОМНОЕ УЧРЕЖДЕНИЕ СОЦИАЛЬНОГО ОБСЛУЖИВАНИЯ  «ПРИМОРСКИЙ ЦЕНТР СОЦИАЛЬНОГО ОБСЛУЖИВАНИЯ НАСЕЛЕНИЯ»  Социально-психологическая программа «Школа психологической поддержки личности «Лотос»  </dc:title>
  <dc:creator>777</dc:creator>
  <cp:lastModifiedBy>777</cp:lastModifiedBy>
  <cp:revision>51</cp:revision>
  <dcterms:created xsi:type="dcterms:W3CDTF">2022-07-22T03:46:01Z</dcterms:created>
  <dcterms:modified xsi:type="dcterms:W3CDTF">2022-07-22T07:42:32Z</dcterms:modified>
</cp:coreProperties>
</file>