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65" r:id="rId5"/>
    <p:sldId id="260" r:id="rId6"/>
    <p:sldId id="269" r:id="rId7"/>
    <p:sldId id="270" r:id="rId8"/>
    <p:sldId id="259" r:id="rId9"/>
    <p:sldId id="257" r:id="rId10"/>
    <p:sldId id="258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65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786842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центральная библиотека»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Буинского муниципального района Республики Татарстан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716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БИБЛИОТЕКИ - СТАРШЕМУ ПОКОЛЕНИЮ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Раиль\Desktop\конкурс активное долголетие\IMG_7707.JPG"/>
          <p:cNvPicPr>
            <a:picLocks noChangeAspect="1" noChangeArrowheads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1500166" y="3357562"/>
            <a:ext cx="6286544" cy="314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Библиотечное обслуживание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«Книга на дом»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C:\Users\Раиль\Desktop\фото\фото 2020\1 ФОТО 2019 ГОД\фото обслуживане на дому\IMG_1308-14-03-19-11-3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14950"/>
            <a:ext cx="2686040" cy="1305714"/>
          </a:xfrm>
          <a:prstGeom prst="rect">
            <a:avLst/>
          </a:prstGeom>
          <a:noFill/>
        </p:spPr>
      </p:pic>
      <p:pic>
        <p:nvPicPr>
          <p:cNvPr id="2050" name="Picture 2" descr="C:\Users\Раиль\Desktop\фото\фото 2020\1 ФОТО 2019 ГОД\обслуживание на дому\20181101_162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2095515" cy="1571636"/>
          </a:xfrm>
          <a:prstGeom prst="rect">
            <a:avLst/>
          </a:prstGeom>
          <a:noFill/>
        </p:spPr>
      </p:pic>
      <p:pic>
        <p:nvPicPr>
          <p:cNvPr id="2051" name="Picture 3" descr="C:\Users\Раиль\Desktop\фото\фото 2020\1 ФОТО 2019 ГОД\обслуживание на дому\20181101_163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3" y="1428736"/>
            <a:ext cx="2095514" cy="1571636"/>
          </a:xfrm>
          <a:prstGeom prst="rect">
            <a:avLst/>
          </a:prstGeom>
          <a:noFill/>
        </p:spPr>
      </p:pic>
      <p:pic>
        <p:nvPicPr>
          <p:cNvPr id="2052" name="Picture 4" descr="C:\Users\Раиль\Desktop\фото\фото 2020\1 ФОТО 2019 ГОД\обслуживание на дому\20181101_161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286124"/>
            <a:ext cx="2143140" cy="1607355"/>
          </a:xfrm>
          <a:prstGeom prst="rect">
            <a:avLst/>
          </a:prstGeom>
          <a:noFill/>
        </p:spPr>
      </p:pic>
      <p:pic>
        <p:nvPicPr>
          <p:cNvPr id="2053" name="Picture 5" descr="C:\Users\Раиль\Desktop\фото\фото 2020\1 ФОТО 2019 ГОД\обслуживание на дому\SAM_13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286124"/>
            <a:ext cx="2143140" cy="1607355"/>
          </a:xfrm>
          <a:prstGeom prst="rect">
            <a:avLst/>
          </a:prstGeom>
          <a:noFill/>
        </p:spPr>
      </p:pic>
      <p:pic>
        <p:nvPicPr>
          <p:cNvPr id="2054" name="Picture 6" descr="C:\Users\Раиль\Desktop\фото\фото 2020\1 ФОТО 2019 ГОД\обслуживание на дому\SAM_13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7901" y="1428736"/>
            <a:ext cx="2095515" cy="1571636"/>
          </a:xfrm>
          <a:prstGeom prst="rect">
            <a:avLst/>
          </a:prstGeom>
          <a:noFill/>
        </p:spPr>
      </p:pic>
      <p:pic>
        <p:nvPicPr>
          <p:cNvPr id="2055" name="Picture 7" descr="C:\Users\Раиль\Desktop\фото\фото 2020\1 ФОТО 2019 ГОД\обслуживание на дому\SAM_13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000636"/>
            <a:ext cx="2214578" cy="1660934"/>
          </a:xfrm>
          <a:prstGeom prst="rect">
            <a:avLst/>
          </a:prstGeom>
          <a:noFill/>
        </p:spPr>
      </p:pic>
      <p:pic>
        <p:nvPicPr>
          <p:cNvPr id="2056" name="Picture 8" descr="C:\Users\Раиль\Desktop\фото\фото 2020\1 ФОТО 2019 ГОД\обслуживание на дому\SAM_13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428736"/>
            <a:ext cx="2095515" cy="1571636"/>
          </a:xfrm>
          <a:prstGeom prst="rect">
            <a:avLst/>
          </a:prstGeom>
          <a:noFill/>
        </p:spPr>
      </p:pic>
      <p:pic>
        <p:nvPicPr>
          <p:cNvPr id="12" name="Picture 5" descr="C:\Users\Раиль\Desktop\фото\фото 2020\1 ФОТО 2019 ГОД\фото обслуживане на дому\IMG_1315-14-03-19-11-30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5214950"/>
            <a:ext cx="2786081" cy="1354345"/>
          </a:xfrm>
          <a:prstGeom prst="rect">
            <a:avLst/>
          </a:prstGeom>
          <a:noFill/>
        </p:spPr>
      </p:pic>
      <p:pic>
        <p:nvPicPr>
          <p:cNvPr id="13" name="Picture 4" descr="C:\Users\Раиль\Desktop\фото\фото 2020\1 ФОТО 2019 ГОД\фото обслуживане на дому\IMG_1312-14-03-19-11-30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8" y="3214686"/>
            <a:ext cx="3429024" cy="1666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Раиль\Desktop\фото\фото 2021год\фото акция ветеран живет рядом\IMG_9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667000" cy="3556000"/>
          </a:xfrm>
          <a:prstGeom prst="rect">
            <a:avLst/>
          </a:prstGeom>
          <a:noFill/>
        </p:spPr>
      </p:pic>
      <p:pic>
        <p:nvPicPr>
          <p:cNvPr id="8195" name="Picture 3" descr="C:\Users\Раиль\Desktop\фото\фото 2021год\фото акция ветеран живет рядом\IMG_9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496"/>
            <a:ext cx="2786082" cy="3714776"/>
          </a:xfrm>
          <a:prstGeom prst="rect">
            <a:avLst/>
          </a:prstGeom>
          <a:noFill/>
        </p:spPr>
      </p:pic>
      <p:pic>
        <p:nvPicPr>
          <p:cNvPr id="8196" name="Picture 4" descr="C:\Users\Раиль\Desktop\фото\фото 2021год\фото акция ветеран живет рядом\IMG_9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289"/>
            <a:ext cx="2375314" cy="3167085"/>
          </a:xfrm>
          <a:prstGeom prst="rect">
            <a:avLst/>
          </a:prstGeom>
          <a:noFill/>
        </p:spPr>
      </p:pic>
      <p:pic>
        <p:nvPicPr>
          <p:cNvPr id="8197" name="Picture 5" descr="C:\Users\Раиль\Desktop\фото\фото 2021год\фото акция ветеран живет рядом\IMG_9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57496"/>
            <a:ext cx="2786080" cy="3714776"/>
          </a:xfrm>
          <a:prstGeom prst="rect">
            <a:avLst/>
          </a:prstGeom>
          <a:noFill/>
        </p:spPr>
      </p:pic>
      <p:pic>
        <p:nvPicPr>
          <p:cNvPr id="8" name="Picture 3" descr="C:\Users\Раиль\Desktop\фото\фото 2020\1 ФОТО 2019 ГОД\фото обслуживане на дому\IMG_1307-14-03-19-11-3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000108"/>
            <a:ext cx="352699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8272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межпоколенного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взаимодействия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3" descr="C:\Users\Раиль\Desktop\фото 2022 год\фото ленинград\IMG_44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4678" y="4143380"/>
            <a:ext cx="2859578" cy="2144684"/>
          </a:xfrm>
          <a:prstGeom prst="rect">
            <a:avLst/>
          </a:prstGeom>
          <a:noFill/>
        </p:spPr>
      </p:pic>
      <p:pic>
        <p:nvPicPr>
          <p:cNvPr id="10242" name="Picture 2" descr="C:\Users\Раиль\Desktop\фото 2022 год\фото вов с пенсионерами\PHOTO-2022-05-05-14-12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357694"/>
            <a:ext cx="2762269" cy="2071702"/>
          </a:xfrm>
          <a:prstGeom prst="rect">
            <a:avLst/>
          </a:prstGeom>
          <a:noFill/>
        </p:spPr>
      </p:pic>
      <p:pic>
        <p:nvPicPr>
          <p:cNvPr id="10243" name="Picture 3" descr="C:\Users\Раиль\Desktop\фото 2022 год\фото вов с пенсионерами\PHOTO-2022-05-05-14-12-20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2571768" cy="1928826"/>
          </a:xfrm>
          <a:prstGeom prst="rect">
            <a:avLst/>
          </a:prstGeom>
          <a:noFill/>
        </p:spPr>
      </p:pic>
      <p:pic>
        <p:nvPicPr>
          <p:cNvPr id="10244" name="Picture 4" descr="C:\Users\Раиль\Desktop\фото 2022 год\фото вов с пенсионерами\PHOTO-2022-05-05-14-12-20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14488"/>
            <a:ext cx="2741103" cy="2000264"/>
          </a:xfrm>
          <a:prstGeom prst="rect">
            <a:avLst/>
          </a:prstGeom>
          <a:noFill/>
        </p:spPr>
      </p:pic>
      <p:pic>
        <p:nvPicPr>
          <p:cNvPr id="10245" name="Picture 5" descr="C:\Users\Раиль\Desktop\фото 2022 год\фото вов с пенсионерами\PHOTO-2022-05-05-14-12-20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86256"/>
            <a:ext cx="2736829" cy="2052622"/>
          </a:xfrm>
          <a:prstGeom prst="rect">
            <a:avLst/>
          </a:prstGeom>
          <a:noFill/>
        </p:spPr>
      </p:pic>
      <p:pic>
        <p:nvPicPr>
          <p:cNvPr id="10246" name="Picture 6" descr="C:\Users\Раиль\Desktop\фото 2022 год\фото вов с пенсионерами\PHOTO-2022-05-05-14-12-20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1714488"/>
            <a:ext cx="2667019" cy="2000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просветительской и </a:t>
            </a:r>
            <a:r>
              <a:rPr lang="ru-RU" sz="3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деятельности людей пожилого возраста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Раиль\Desktop\фото\фото 2021год\9 май\IMG_08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57694"/>
            <a:ext cx="2017177" cy="1512883"/>
          </a:xfrm>
          <a:prstGeom prst="rect">
            <a:avLst/>
          </a:prstGeom>
          <a:noFill/>
        </p:spPr>
      </p:pic>
      <p:pic>
        <p:nvPicPr>
          <p:cNvPr id="6146" name="Picture 2" descr="C:\Users\Раиль\Desktop\фото\фото 2020\фото Зифа кадырова\IMG_5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3500374" cy="2625281"/>
          </a:xfrm>
          <a:prstGeom prst="rect">
            <a:avLst/>
          </a:prstGeom>
          <a:noFill/>
        </p:spPr>
      </p:pic>
      <p:pic>
        <p:nvPicPr>
          <p:cNvPr id="6147" name="Picture 3" descr="C:\Users\Раиль\Desktop\фото\фото 2020\фото Зифа кадырова\IMG_5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736"/>
            <a:ext cx="3643338" cy="2732504"/>
          </a:xfrm>
          <a:prstGeom prst="rect">
            <a:avLst/>
          </a:prstGeom>
          <a:noFill/>
        </p:spPr>
      </p:pic>
      <p:pic>
        <p:nvPicPr>
          <p:cNvPr id="6148" name="Picture 4" descr="C:\Users\Раиль\Desktop\фото\фото 2020\фото Зифа кадырова\SAM_4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71942"/>
            <a:ext cx="2928958" cy="2196719"/>
          </a:xfrm>
          <a:prstGeom prst="rect">
            <a:avLst/>
          </a:prstGeom>
          <a:noFill/>
        </p:spPr>
      </p:pic>
      <p:pic>
        <p:nvPicPr>
          <p:cNvPr id="8" name="Picture 3" descr="C:\Users\Раиль\Desktop\фото\фото 2021год\9 май\IMG_08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357694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Раиль\Desktop\фото 2022 год\фото библионочь\IMG_5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1"/>
            <a:ext cx="3806777" cy="2855083"/>
          </a:xfrm>
          <a:prstGeom prst="rect">
            <a:avLst/>
          </a:prstGeom>
          <a:noFill/>
        </p:spPr>
      </p:pic>
      <p:pic>
        <p:nvPicPr>
          <p:cNvPr id="12291" name="Picture 3" descr="C:\Users\Раиль\Desktop\фото 2022 год\фото библионочь\IMG_5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714776" cy="2786082"/>
          </a:xfrm>
          <a:prstGeom prst="rect">
            <a:avLst/>
          </a:prstGeom>
          <a:noFill/>
        </p:spPr>
      </p:pic>
      <p:pic>
        <p:nvPicPr>
          <p:cNvPr id="12292" name="Picture 4" descr="C:\Users\Раиль\Desktop\фото 2022 год\фото библионочь\IMG_5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27" y="3500438"/>
            <a:ext cx="3905277" cy="2928958"/>
          </a:xfrm>
          <a:prstGeom prst="rect">
            <a:avLst/>
          </a:prstGeom>
          <a:noFill/>
        </p:spPr>
      </p:pic>
      <p:pic>
        <p:nvPicPr>
          <p:cNvPr id="12293" name="Picture 5" descr="C:\Users\Раиль\Desktop\фото 2022 год\фото библионочь\IMG_55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аиль\Desktop\фото 2022 год\фото день пожилых\IMG_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000496" cy="3000371"/>
          </a:xfrm>
          <a:prstGeom prst="rect">
            <a:avLst/>
          </a:prstGeom>
          <a:noFill/>
        </p:spPr>
      </p:pic>
      <p:pic>
        <p:nvPicPr>
          <p:cNvPr id="9219" name="Picture 3" descr="C:\Users\Раиль\Desktop\фото 2022 год\фото день пожилых\IMG_7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063947" cy="3047960"/>
          </a:xfrm>
          <a:prstGeom prst="rect">
            <a:avLst/>
          </a:prstGeom>
          <a:noFill/>
        </p:spPr>
      </p:pic>
      <p:pic>
        <p:nvPicPr>
          <p:cNvPr id="9220" name="Picture 4" descr="C:\Users\Раиль\Desktop\фото 2022 год\фото день пожилых\IMG_7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4095778" cy="3071834"/>
          </a:xfrm>
          <a:prstGeom prst="rect">
            <a:avLst/>
          </a:prstGeom>
          <a:noFill/>
        </p:spPr>
      </p:pic>
      <p:pic>
        <p:nvPicPr>
          <p:cNvPr id="9221" name="Picture 5" descr="C:\Users\Раиль\Desktop\фото 2022 год\фото день пожилых\IMG_7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29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Раиль\Desktop\фото 2022 год\фото коррупция 22\IMG_61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3898669" cy="2926080"/>
          </a:xfrm>
          <a:prstGeom prst="rect">
            <a:avLst/>
          </a:prstGeom>
          <a:noFill/>
        </p:spPr>
      </p:pic>
      <p:pic>
        <p:nvPicPr>
          <p:cNvPr id="4098" name="Picture 2" descr="C:\Users\Раиль\Desktop\фото\фото 2020\1 ФОТО 2019 ГОД\фото зарипов\SAM_3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3587"/>
            <a:ext cx="3500462" cy="2625347"/>
          </a:xfrm>
          <a:prstGeom prst="rect">
            <a:avLst/>
          </a:prstGeom>
          <a:noFill/>
        </p:spPr>
      </p:pic>
      <p:pic>
        <p:nvPicPr>
          <p:cNvPr id="4100" name="Picture 4" descr="C:\Users\Раиль\Desktop\фото 2022 год\фото масленица\IMG_4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1422"/>
            <a:ext cx="3571900" cy="2678926"/>
          </a:xfrm>
          <a:prstGeom prst="rect">
            <a:avLst/>
          </a:prstGeom>
          <a:noFill/>
        </p:spPr>
      </p:pic>
      <p:pic>
        <p:nvPicPr>
          <p:cNvPr id="8" name="Picture 3" descr="C:\Users\Раиль\Desktop\фото 2022 год\4107139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21468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иль\Desktop\Центр активного долголетия\шашки- шахматы\fcab5327-05b0-47d2-a56a-b7b9fb478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429024" cy="2571768"/>
          </a:xfrm>
          <a:prstGeom prst="rect">
            <a:avLst/>
          </a:prstGeom>
          <a:noFill/>
        </p:spPr>
      </p:pic>
      <p:pic>
        <p:nvPicPr>
          <p:cNvPr id="1028" name="Picture 4" descr="C:\Users\Раиль\Desktop\Центр активного долголетия\шашки- шахматы\4867037a-92c7-4314-bc3e-da6759f49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04"/>
            <a:ext cx="3531632" cy="2643206"/>
          </a:xfrm>
          <a:prstGeom prst="rect">
            <a:avLst/>
          </a:prstGeom>
          <a:noFill/>
        </p:spPr>
      </p:pic>
      <p:pic>
        <p:nvPicPr>
          <p:cNvPr id="1029" name="Picture 5" descr="C:\Users\Раиль\Desktop\Центр активного долголетия\шашки- шахматы\5bc3d07a-5c3f-4ee6-802f-e33d0164d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3723218" cy="2792414"/>
          </a:xfrm>
          <a:prstGeom prst="rect">
            <a:avLst/>
          </a:prstGeom>
          <a:noFill/>
        </p:spPr>
      </p:pic>
      <p:pic>
        <p:nvPicPr>
          <p:cNvPr id="1030" name="Picture 6" descr="C:\Users\Раиль\Desktop\Центр активного долголетия\шашки- шахматы\photo_5204430452495071892_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643314"/>
            <a:ext cx="3714776" cy="2777376"/>
          </a:xfrm>
          <a:prstGeom prst="rect">
            <a:avLst/>
          </a:prstGeom>
          <a:noFill/>
        </p:spPr>
      </p:pic>
      <p:pic>
        <p:nvPicPr>
          <p:cNvPr id="1027" name="Picture 3" descr="C:\Users\Раиль\Desktop\Центр активного долголетия\шашки- шахматы\faf09d74-a3ce-4c4b-b104-405606e671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714488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аиль\Desktop\Центр активного долголетия\Умелые ручки\9e21be60-9b92-4c1d-90d1-21141d9728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643338" cy="4857784"/>
          </a:xfrm>
          <a:prstGeom prst="rect">
            <a:avLst/>
          </a:prstGeom>
          <a:noFill/>
        </p:spPr>
      </p:pic>
      <p:pic>
        <p:nvPicPr>
          <p:cNvPr id="2051" name="Picture 3" descr="C:\Users\Раиль\Desktop\Центр активного долголетия\Умелые ручки\1bc21459-1c21-4224-97e0-d4afc51472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429156" cy="3311486"/>
          </a:xfrm>
          <a:prstGeom prst="rect">
            <a:avLst/>
          </a:prstGeom>
          <a:noFill/>
        </p:spPr>
      </p:pic>
      <p:pic>
        <p:nvPicPr>
          <p:cNvPr id="2052" name="Picture 4" descr="C:\Users\Раиль\Desktop\Центр активного долголетия\Умелые ручки\88ce13fb-33db-44af-953d-d560b554ad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71876"/>
            <a:ext cx="2297346" cy="3072730"/>
          </a:xfrm>
          <a:prstGeom prst="rect">
            <a:avLst/>
          </a:prstGeom>
          <a:noFill/>
        </p:spPr>
      </p:pic>
      <p:pic>
        <p:nvPicPr>
          <p:cNvPr id="2053" name="Picture 5" descr="C:\Users\Раиль\Desktop\Центр активного долголетия\Умелые ручки\f30db022-5d77-44a3-a537-b771ee3341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71876"/>
            <a:ext cx="2286016" cy="3048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3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Библиотерапия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для пожилых людей 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Буинском доме-интернате для престарелых и инвалидов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аиль\Desktop\фото\фото 2020\1 ФОТО 2019 ГОД\фото 75 победа дом престарелых\SAM_4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143272" cy="2357454"/>
          </a:xfrm>
          <a:prstGeom prst="rect">
            <a:avLst/>
          </a:prstGeom>
          <a:noFill/>
        </p:spPr>
      </p:pic>
      <p:pic>
        <p:nvPicPr>
          <p:cNvPr id="3075" name="Picture 3" descr="C:\Users\Раиль\Desktop\фото\фото 2020\1 ФОТО 2019 ГОД\фото 75 победа дом престарелых\SAM_4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928802"/>
            <a:ext cx="5429288" cy="4071966"/>
          </a:xfrm>
          <a:prstGeom prst="rect">
            <a:avLst/>
          </a:prstGeom>
          <a:noFill/>
        </p:spPr>
      </p:pic>
      <p:pic>
        <p:nvPicPr>
          <p:cNvPr id="3076" name="Picture 4" descr="C:\Users\Раиль\Desktop\фото\фото 2020\1 ФОТО 2019 ГОД\фото 75 победа дом престарелых\SAM_4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иль\Desktop\фото\фото 2020\1 ФОТО 2019 ГОД\день победы в доме для престарелых\SAM_2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4071966" cy="3000396"/>
          </a:xfrm>
          <a:prstGeom prst="rect">
            <a:avLst/>
          </a:prstGeom>
          <a:noFill/>
        </p:spPr>
      </p:pic>
      <p:pic>
        <p:nvPicPr>
          <p:cNvPr id="1027" name="Picture 3" descr="C:\Users\Раиль\Desktop\фото\фото 2020\1 ФОТО 2019 ГОД\день победы в доме для престарелых\SAM_2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4071966" cy="3000396"/>
          </a:xfrm>
          <a:prstGeom prst="rect">
            <a:avLst/>
          </a:prstGeom>
          <a:noFill/>
        </p:spPr>
      </p:pic>
      <p:pic>
        <p:nvPicPr>
          <p:cNvPr id="1028" name="Picture 4" descr="C:\Users\Раиль\Desktop\фото\фото 2020\1 ФОТО 2019 ГОД\фото 75 победа дом престарелых\SAM_4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4071966" cy="3053975"/>
          </a:xfrm>
          <a:prstGeom prst="rect">
            <a:avLst/>
          </a:prstGeom>
          <a:noFill/>
        </p:spPr>
      </p:pic>
      <p:pic>
        <p:nvPicPr>
          <p:cNvPr id="1029" name="Picture 5" descr="C:\Users\Раиль\Desktop\фото\фото 2020\1 ФОТО 2019 ГОД\фото 75 победа дом престарелых\SAM_4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8604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</TotalTime>
  <Words>21</Words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БИБЛИОТЕКИ - СТАРШЕМУ ПОКОЛЕНИЮ</vt:lpstr>
      <vt:lpstr> Организация просветительской и досуговой деятельности людей пожилого возраста</vt:lpstr>
      <vt:lpstr>Слайд 3</vt:lpstr>
      <vt:lpstr>Слайд 4</vt:lpstr>
      <vt:lpstr>Слайд 5</vt:lpstr>
      <vt:lpstr>Слайд 6</vt:lpstr>
      <vt:lpstr>Слайд 7</vt:lpstr>
      <vt:lpstr> Библиотерапия для пожилых людей в Буинском доме-интернате для престарелых и инвалидов</vt:lpstr>
      <vt:lpstr>Слайд 9</vt:lpstr>
      <vt:lpstr>Библиотечное обслуживание  «Книга на дом» </vt:lpstr>
      <vt:lpstr>Слайд 11</vt:lpstr>
      <vt:lpstr>Организациия межпоколенного взаимодействия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Роберт</dc:creator>
  <cp:lastModifiedBy>Раиль</cp:lastModifiedBy>
  <cp:revision>21</cp:revision>
  <dcterms:created xsi:type="dcterms:W3CDTF">2022-11-09T05:27:51Z</dcterms:created>
  <dcterms:modified xsi:type="dcterms:W3CDTF">2022-11-09T06:44:44Z</dcterms:modified>
</cp:coreProperties>
</file>