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</p:sldMasterIdLst>
  <p:notesMasterIdLst>
    <p:notesMasterId r:id="rId14"/>
  </p:notesMasterIdLst>
  <p:handoutMasterIdLst>
    <p:handoutMasterId r:id="rId15"/>
  </p:handoutMasterIdLst>
  <p:sldIdLst>
    <p:sldId id="256" r:id="rId6"/>
    <p:sldId id="290" r:id="rId7"/>
    <p:sldId id="286" r:id="rId8"/>
    <p:sldId id="288" r:id="rId9"/>
    <p:sldId id="291" r:id="rId10"/>
    <p:sldId id="289" r:id="rId11"/>
    <p:sldId id="293" r:id="rId12"/>
    <p:sldId id="29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552" y="10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19D7FC0-1DD1-4CA8-8112-A8C7F40EA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F0B4FAB-25C6-4E98-9EBB-B23B53E669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422A0E-4C01-42D6-87C8-3083E1407F3E}" type="datetime1">
              <a:rPr lang="ru-RU" smtClean="0"/>
              <a:pPr rtl="0"/>
              <a:t>21.09.2022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1D8D7A-73C0-4D72-A352-EECD76243E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F5E284F-EDF0-4258-A6DB-1E971D455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3436F7D-74B8-491D-9B56-3C7529DF59F4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32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4:16.08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6:08.3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3019 500,'136'-10,"-28"12,116-4,-173-3,88-4,73 2,-147 0,4-1,180 8,-260 1,-1 0,1 1,0 0,0 0,-13 6,-14 3,-18-3,42-7,1 1,0 1,-1 0,-16 6,18-4,13-3,19-4,-7 1,94-21,-103 21,1 0,-1 0,1-1,-1 1,0-1,0 0,0-1,0 1,0-1,0 0,0 0,-1 0,0 0,1 0,-1-1,5-7,-6 7,0 0,0 0,0 0,0 0,-1 0,1-1,-1 1,-1 0,1-1,0-8,-2-52,-1 29,1 11,0 20,0-1,1 1,0 0,0-1,0 1,0-1,1 1,0 0,0-1,0 1,1 0,0 0,0 0,5-9,-4 9,0 0,0 0,0 0,-1 0,0-1,2-8,7-16,-5 20,-4 7,0 0,-1 0,1 0,-1 0,0 0,0 0,0-1,1-5,-2 7,-1 0,1 1,0-1,-1 0,0 0,1 1,-1-1,0 0,0 1,0-1,0 1,0-1,0 1,0-1,-1 1,1 0,0 0,-1-1,1 1,-3-1,0-1,-1 1,0-1,0 1,0 0,0 0,0 1,0-1,0 1,-1 0,1 1,-7-1,-61 4,65-3,-112 7,35 0,46 0,29-5,1 0,0 0,-15-1,-502-2,275 2,250-1,-1 0,1 0,-1 1,1-1,-1 0,1 1,-1-1,1 1,-1-1,1 1,0 0,-1-1,1 1,0 0,-1 0,1 0,0 0,0 0,0 0,0 0,0 1,0-1,0 0,1 1,-1-1,0 0,1 1,-1-1,1 1,-1-1,1 1,0-1,-1 1,1-1,0 1,0 0,0-1,0 1,1-1,-1 1,0-1,1 1,-1-1,1 1,-1-1,1 0,0 1,-1-1,1 1,0-1,0 0,0 0,0 0,1 2,-47-2,-58 0,-70-2,95-7,72 7,-1-1,1 0,-1-1,1 1,-10-7,9 6,7 3,0-1,0 1,-1 0,1 0,0 0,0 0,0 0,0 0,-1 0,1 0,0 0,0-1,0 1,0 0,0 0,-1 0,1 0,0 0,0-1,0 1,0 0,0 0,0 0,0-1,0 1,0 0,0 0,0 0,-1 0,1-1,0 1,0 0,0 0,1 0,-1-1,0 1,0 0,0 0,0 0,0-1,0 1,0 0,0 0,0 0,0 0,0-1,1 1,-1 0,0 0,0 0,0 0,0-1,15-7,20-2,-7 10,-47 0,-84 2,-106-4,154-8,43 7,-1 0,1 1,-23-1,-62 1,-74 4,140 5,26-5,-1 0,1-1,-1 0,1 0,-8 0,-206 5,183-4,1 2,-55 13,83-15,0 0,0 1,0 0,-9 6,13-7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6:08.34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2836 456,'-46'9,"36"-9,1 2,0-1,0 1,-13 5,11-4,1 0,-1-1,0 0,-13 0,-15 3,-12 4,0-3,-1-2,1-2,-61-6,83 1,1 0,-1 1,-40 3,65 1,17 0,20 1,638-3,-565-7,-67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6:10.68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2547 419,'21'3,"37"2,76 9,-101-16,-21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6:10.68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66,'7'1,"127"-2,169-6,-211 7,-14 8,-75-8,0 1,0 0,0 0,1 0,-1 0,0 0,4 3,-4-2,0 0,-1-1,1 0,0 0,0 0,1 0,-1 0,0 0,4-1,184 7,-133-6,60-2,-19-14,233 8,-233 7,-41 8,4-1,13-9,118 4,-109 5,403 1,-303-9,-100-7,-80 7,-17-2,-20 1,-22 1,-46 2,65 2,-126 8,-289-11,359 7,71-6,0 1,-29 6,-20 3,39-10,-39 6,-6 9,59-12,-1-1,1 0,-24 1,-29 4,20-4,41-3,0-1,-1 1,1 0,0 1,-10 3,7-2,0-1,-1 1,0-2,1 0,-19-1,17 0,0 1,0 0,0 0,-17 5,0 1,1-2,-1-1,0-2,-37-1,19-2,-71 2,-21 21,113-12,-7 1,-57 9,64-15,9-1,0-2,-28 2,5 3,7 0,16-4,1 1,0 1,-22 9,4-5,28-7,1-1,0 1,0 0,0 1,-8 4,10-5,0 2,0-1,0 0,0 1,-8 8,13-12,-1 1,1 0,-1 0,0-1,1 1,-1 0,1 0,0 0,-1-1,1 1,0 0,-1 0,1 0,0 0,0 0,0 0,0 0,0 0,0 0,0-1,0 1,0 0,0 0,1 0,-1 0,0 0,1 0,-1 0,0-1,1 1,-1 0,1 0,-1 0,1-1,0 1,-1 0,1-1,0 1,-1-1,1 1,0-1,0 1,0-1,-1 1,1-1,0 0,0 1,1-1,11 6,0-2,1 0,0 0,-1-1,1-1,0 0,0-1,0 0,0-1,19-3,55 4,-56 2,134 8,187-4,98-7,-310-14,-66 15,104-2,-31-14,-56 8,-50 0,-31 5,1 0,22-1,65-11,14 7,-22 5,76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04:39.76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0 340,'0'-2,"1"1,0 0,-1 0,1 0,0-1,-1 1,1 0,0 0,0 0,0 0,0 0,0 0,0 1,0-1,0 0,0 0,1 1,-1-1,2 0,27-12,-28 12,12-3,0 1,0 0,0 1,0 1,28 0,13-1,-45 0,1 0,-1-1,19-7,58-43,-83 50,0 1,0-1,0 0,0 0,-1 0,1-1,-1 1,5-8,-7 11,0-1,-1 0,1 0,-1 1,0-1,1 0,-1 0,1 0,-1 0,0 0,0 0,0 0,1 1,-1-1,0 0,0 0,0 0,0 0,-1 0,1 0,0 0,0 0,0 0,-1 0,1 0,0 1,-1-1,1 0,-1 0,1 0,-1 1,0-1,1 0,-1 1,0-1,1 0,-1 1,0-1,0 1,1-1,-1 1,0-1,0 1,0 0,0-1,0 1,0 0,0 0,1 0,-1 0,-1 0,-61-21,40 13,0 1,-37-7,59 14,1 0,-1 0,1 0,-1 0,1 0,-1 0,1 0,0 0,-1 0,1 0,-1 0,1 0,-1 0,1 0,-1 0,1-1,0 1,-1 0,1 0,-1 0,1-1,0 1,-1 0,1-1,0 1,-1 0,1-1,0 1,-1 0,1-1,0 1,0 0,0-1,-1 1,1-1,0 1,0-1,0 1,0 0,0-1,0 1,0-1,0 1,0-1,0 1,0-1,0 1,0 0,0-1,0 1,0-1,0 1,1-1,-1 1,0 0,0-1,1 1,-1-1,0 1,0 0,1-1,-1 1,0 0,1 0,-1-1,0 1,1 0,0-1,27-20,-26 20,16-6,-16 7,1-1,0 0,-1 0,1 0,-1 0,1 0,-1-1,1 1,-1-1,4-3,-9 4,-1-1,1 0,-1 1,0-1,1 1,-1 0,0 0,1 1,-7-1,-6-4,24-2,27-3,81 13,-27 1,-88-4,1 1,-1-1,0 0,0 1,0-1,0 1,0-1,0 1,0-1,0 1,0 0,0-1,0 1,0 0,0 0,-1 0,1 0,0 0,-1 0,1 0,0 0,-1 0,1 0,-1 0,0 0,1 0,-1 0,0 0,0 1,0-1,0 0,0 0,0 2,-1 53,0-35,1 5,1-11,-1 0,0 0,-1 0,-1-1,-7 30,1-1,9-39,-2 0,1 1,0-1,-1 0,0 0,1 0,-2 0,1 0,0 0,-1 0,0 0,0-1,0 1,0-1,-1 1,1-1,-6 6,7-8,0 0,0 0,0 0,0 0,0 0,0 0,1 1,-1-1,0 0,1 1,-1-1,1 0,0 1,-1-1,1 1,0-1,0 3,0-4,0 1,0 0,0 0,0 0,0 0,0 0,-1 0,1 0,0 0,-1 0,1 0,0-1,-1 1,1 0,-1 0,1 0,-1-1,1 1,-1 0,0 0,1-1,-1 1,0-1,0 1,1-1,-1 1,0-1,0 1,0-1,0 1,1-1,-1 0,0 0,0 0,0 1,0-1,0 0,0 0,0 0,-1-1,-67 0,-25 2,83 1,6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0T19:10:55.53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7,'-1'18,"1"-10,-1 0,1 0,1-1,0 1,0 0,0-1,1 1,0 0,4 8,2 9,-8-24,1 0,-1-1,0 1,0 0,1-1,-1 1,0 0,0-1,0 1,0 0,0-1,0 1,0 0,0-1,0 1,0 0,0-1,0 1,0 0,-1-1,1 1,0 0,0-1,-1 1,1 0,-1-1,1 1,0-1,-1 1,1-1,-1 1,1-1,-2 1,-2-8,-5-8,5 16,0 11,4-11,0 0,0 0,1 0,-1 0,0 0,0 0,1 0,-1 0,0 0,1-1,-1 1,1 0,-1 0,1 0,-1 0,1 0,0-1,-1 1,1 0,0-1,0 1,-1 0,1-1,0 1,0-1,0 1,0-1,0 0,0 1,0-1,0 0,0 0,0 1,0-1,0 0,0 0,2 0,51-1,-34 0,58 2,82-3,-159 2,-1 0,1 0,-1 0,1 0,-1-1,1 1,-1 0,1 0,-1-1,1 1,-1 0,1-1,-1 1,0 0,1-1,-1 1,1-1,-1 1,0-1,0 1,1-1,-1 1,0-1,0 1,1-1,-1 1,0-2,1-21,-10-20,-6-16,14 58,0 0,1 0,-1 1,0-1,0 0,0 0,0 1,0-1,0 0,0 1,0-1,0 1,0-1,0 1,0 0,0 0,0-1,-1 1,0 0,-31-3,18 1,-8 0,-1 1,1 0,-25 4,20-2,-42-2,61-2,11-3,15-1,25 7,41 7,-43-3,71 1,-106-5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F97701-E33B-4A47-A7DC-4E2601FB861C}" type="datetime1">
              <a:rPr lang="ru-RU" noProof="0" smtClean="0"/>
              <a:pPr rtl="0"/>
              <a:t>21.09.2022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EB07D3-876E-4CE3-BE97-1887ED6BB63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72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6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3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1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7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B07D3-876E-4CE3-BE97-1887ED6BB6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6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106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840" y="472377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36574"/>
            <a:ext cx="7620000" cy="578485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68840" y="5701668"/>
            <a:ext cx="24231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8480" y="1122363"/>
            <a:ext cx="4446270" cy="2387600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277D2B5-DEF8-4833-801A-DC6C2692B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1358" y="416229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1099958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47229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47229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179458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A93A97B-BCBE-41A6-8F7C-75F49A3E9414}"/>
              </a:ext>
            </a:extLst>
          </p:cNvPr>
          <p:cNvSpPr/>
          <p:nvPr userDrawn="1"/>
        </p:nvSpPr>
        <p:spPr>
          <a:xfrm>
            <a:off x="8043609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C740CCCA-3569-463C-B2AC-A5A7F0D497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90880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F8CE8B97-7C16-44A0-BFB9-F96C598432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0880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DE2C4107-B380-4B54-A179-81B6EE4FE61C}"/>
              </a:ext>
            </a:extLst>
          </p:cNvPr>
          <p:cNvCxnSpPr>
            <a:cxnSpLocks/>
          </p:cNvCxnSpPr>
          <p:nvPr userDrawn="1"/>
        </p:nvCxnSpPr>
        <p:spPr>
          <a:xfrm>
            <a:off x="9123109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F1DCE194-0C0A-4B39-AC60-F38FF6DF9302}"/>
              </a:ext>
            </a:extLst>
          </p:cNvPr>
          <p:cNvSpPr/>
          <p:nvPr userDrawn="1"/>
        </p:nvSpPr>
        <p:spPr>
          <a:xfrm>
            <a:off x="4559300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89436B85-0AC5-4B9C-991F-09BD4B25D6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571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="" xmlns:a16="http://schemas.microsoft.com/office/drawing/2014/main" id="{A5815370-788B-420F-8599-14DD0C007C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571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7B9BE1E5-4A83-4CB5-9052-BC1A7677D705}"/>
              </a:ext>
            </a:extLst>
          </p:cNvPr>
          <p:cNvCxnSpPr>
            <a:cxnSpLocks/>
          </p:cNvCxnSpPr>
          <p:nvPr userDrawn="1"/>
        </p:nvCxnSpPr>
        <p:spPr>
          <a:xfrm>
            <a:off x="5638800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Дата 2">
            <a:extLst>
              <a:ext uri="{FF2B5EF4-FFF2-40B4-BE49-F238E27FC236}">
                <a16:creationId xmlns="" xmlns:a16="http://schemas.microsoft.com/office/drawing/2014/main" id="{C3697011-E6CC-4901-995E-295A6B2A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="" xmlns:a16="http://schemas.microsoft.com/office/drawing/2014/main" id="{EA6FBB3A-E08E-4C9D-A6BC-A4437629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7" name="Номер слайда 4">
            <a:extLst>
              <a:ext uri="{FF2B5EF4-FFF2-40B4-BE49-F238E27FC236}">
                <a16:creationId xmlns="" xmlns:a16="http://schemas.microsoft.com/office/drawing/2014/main" id="{741F3B34-2439-43D5-886C-2652B0B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20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B4CF7930-2AA6-47D6-A0F2-438A1BDA76F6}"/>
              </a:ext>
            </a:extLst>
          </p:cNvPr>
          <p:cNvSpPr/>
          <p:nvPr userDrawn="1"/>
        </p:nvSpPr>
        <p:spPr>
          <a:xfrm>
            <a:off x="7551735" y="0"/>
            <a:ext cx="46402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75779ED-1BC5-487B-8B42-16D736E7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67" y="0"/>
            <a:ext cx="304268" cy="6858000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E5BF40A6-F21A-4A84-8F8C-11A4BBCD9B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347256"/>
            <a:ext cx="3975804" cy="182970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6DCCE84A-20A5-4E69-9CF9-78FA30B351AC}"/>
              </a:ext>
            </a:extLst>
          </p:cNvPr>
          <p:cNvCxnSpPr>
            <a:cxnSpLocks/>
          </p:cNvCxnSpPr>
          <p:nvPr userDrawn="1"/>
        </p:nvCxnSpPr>
        <p:spPr>
          <a:xfrm>
            <a:off x="1162050" y="2333625"/>
            <a:ext cx="0" cy="129131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A7D45E80-A572-4F1F-A6DC-46C7E86A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49" y="523875"/>
            <a:ext cx="4514849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4EEF521D-CBF5-4B15-9226-23563A8C3A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1346" y="3956731"/>
            <a:ext cx="3975804" cy="390525"/>
          </a:xfrm>
        </p:spPr>
        <p:txBody>
          <a:bodyPr lIns="0" rtlCol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="" xmlns:a16="http://schemas.microsoft.com/office/drawing/2014/main" id="{B85B4523-BC07-42A3-8A4D-5E2D9CAE0DA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20887" y="285673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6" name="Текст 22">
            <a:extLst>
              <a:ext uri="{FF2B5EF4-FFF2-40B4-BE49-F238E27FC236}">
                <a16:creationId xmlns="" xmlns:a16="http://schemas.microsoft.com/office/drawing/2014/main" id="{534AB7F6-3491-4274-B3F2-F871EFB720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183" y="254241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="" xmlns:a16="http://schemas.microsoft.com/office/drawing/2014/main" id="{4B1BC6A9-C15F-4476-80D3-8E9A9A98B2F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20887" y="4162990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="" xmlns:a16="http://schemas.microsoft.com/office/drawing/2014/main" id="{99021676-27CC-4430-A253-24147747F4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183" y="3848665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9CDFC7FE-62FA-4943-BCDD-808A7ABBF21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920887" y="546924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="" xmlns:a16="http://schemas.microsoft.com/office/drawing/2014/main" id="{F0CD399E-155D-416D-8EF4-4190995DC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0183" y="515492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="" xmlns:a16="http://schemas.microsoft.com/office/drawing/2014/main" id="{34648533-B8C6-451A-A70F-831EBFABA6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0184" y="1652142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куренция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DDABA0-16CE-4E19-BE69-D9B7A7E49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9EFF9B48-1E60-4470-A40A-EA2726265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2886CA7A-CC77-44B3-A1CA-BBA33F221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632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2132A9FB-F78E-4979-8041-C3FA3A93D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2A01AEF9-4E0C-4384-AAB1-9B179A87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="" xmlns:a16="http://schemas.microsoft.com/office/drawing/2014/main" id="{08B5B546-0DF9-45E4-A795-FE967C5EC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="" xmlns:a16="http://schemas.microsoft.com/office/drawing/2014/main" id="{B68C7EB3-2B31-41FF-89E8-F0EBD7662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="" xmlns:a16="http://schemas.microsoft.com/office/drawing/2014/main" id="{66C27F8B-B209-493E-BAB8-FDDE2157DB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="" xmlns:a16="http://schemas.microsoft.com/office/drawing/2014/main" id="{884BDCF5-6254-4805-96B8-A31EE31D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4990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добавить имя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9E963DDA-51A3-4DBA-B9AB-9476FA302735}"/>
              </a:ext>
            </a:extLst>
          </p:cNvPr>
          <p:cNvCxnSpPr>
            <a:cxnSpLocks/>
          </p:cNvCxnSpPr>
          <p:nvPr userDrawn="1"/>
        </p:nvCxnSpPr>
        <p:spPr>
          <a:xfrm>
            <a:off x="3762680" y="3774842"/>
            <a:ext cx="468364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1DCA1E21-932F-47C4-A095-3D682884EC3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4">
            <a:extLst>
              <a:ext uri="{FF2B5EF4-FFF2-40B4-BE49-F238E27FC236}">
                <a16:creationId xmlns="" xmlns:a16="http://schemas.microsoft.com/office/drawing/2014/main" id="{8A636DFD-D98E-4314-BD69-68D2528C01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8897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cap="none" spc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pic>
        <p:nvPicPr>
          <p:cNvPr id="4" name="Рисунок 3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7036201C-6A4F-4D68-A5F0-E6E149C82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5" name="Рисунок 4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1FDEBCE5-FECF-4290-856D-FCF83DC52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29" name="Дата 2">
            <a:extLst>
              <a:ext uri="{FF2B5EF4-FFF2-40B4-BE49-F238E27FC236}">
                <a16:creationId xmlns="" xmlns:a16="http://schemas.microsoft.com/office/drawing/2014/main" id="{84F6DC17-DADB-40C5-8E7F-38D27EF3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30" name="Нижний колонтитул 3">
            <a:extLst>
              <a:ext uri="{FF2B5EF4-FFF2-40B4-BE49-F238E27FC236}">
                <a16:creationId xmlns="" xmlns:a16="http://schemas.microsoft.com/office/drawing/2014/main" id="{14F47C4C-5E74-433D-AB6E-74585238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1" name="Номер слайда 4">
            <a:extLst>
              <a:ext uri="{FF2B5EF4-FFF2-40B4-BE49-F238E27FC236}">
                <a16:creationId xmlns="" xmlns:a16="http://schemas.microsoft.com/office/drawing/2014/main" id="{7A9C981C-6AC9-4F33-9E4B-D1117A82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A395641-1C03-493E-ACE5-E9354716EF8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3012972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D3B699B4-D7C4-43CC-AC50-5547F9C3C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ctr">
              <a:buNone/>
              <a:defRPr lang="en-US" sz="2000" kern="12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endParaRPr lang="ru-RU" noProof="0" dirty="0"/>
          </a:p>
        </p:txBody>
      </p:sp>
      <p:sp>
        <p:nvSpPr>
          <p:cNvPr id="25" name="Текст 23">
            <a:extLst>
              <a:ext uri="{FF2B5EF4-FFF2-40B4-BE49-F238E27FC236}">
                <a16:creationId xmlns="" xmlns:a16="http://schemas.microsoft.com/office/drawing/2014/main" id="{7DCCF6F7-DBE5-45B0-9C0D-6E34E9D9A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Январь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="" xmlns:a16="http://schemas.microsoft.com/office/drawing/2014/main" id="{D7EF43C7-231B-47B6-9B8E-A499BF6E79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4927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Февраль</a:t>
            </a:r>
          </a:p>
        </p:txBody>
      </p:sp>
      <p:sp>
        <p:nvSpPr>
          <p:cNvPr id="27" name="Текст 23">
            <a:extLst>
              <a:ext uri="{FF2B5EF4-FFF2-40B4-BE49-F238E27FC236}">
                <a16:creationId xmlns="" xmlns:a16="http://schemas.microsoft.com/office/drawing/2014/main" id="{1976C642-2512-45C1-AC66-B501FB87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504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Март</a:t>
            </a:r>
          </a:p>
        </p:txBody>
      </p:sp>
      <p:sp>
        <p:nvSpPr>
          <p:cNvPr id="28" name="Текст 23">
            <a:extLst>
              <a:ext uri="{FF2B5EF4-FFF2-40B4-BE49-F238E27FC236}">
                <a16:creationId xmlns="" xmlns:a16="http://schemas.microsoft.com/office/drawing/2014/main" id="{9947EF49-FB58-4C6A-8C0A-D2D680B7A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08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Апрель</a:t>
            </a:r>
          </a:p>
        </p:txBody>
      </p:sp>
      <p:sp>
        <p:nvSpPr>
          <p:cNvPr id="29" name="Текст 23">
            <a:extLst>
              <a:ext uri="{FF2B5EF4-FFF2-40B4-BE49-F238E27FC236}">
                <a16:creationId xmlns="" xmlns:a16="http://schemas.microsoft.com/office/drawing/2014/main" id="{9C7C07AF-3FF2-44C6-9D32-B57CEE6E1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12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Июнь</a:t>
            </a:r>
          </a:p>
        </p:txBody>
      </p:sp>
      <p:sp>
        <p:nvSpPr>
          <p:cNvPr id="30" name="Текст 23">
            <a:extLst>
              <a:ext uri="{FF2B5EF4-FFF2-40B4-BE49-F238E27FC236}">
                <a16:creationId xmlns="" xmlns:a16="http://schemas.microsoft.com/office/drawing/2014/main" id="{08859D92-084B-4AAC-A35E-9997F82C5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0658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Май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599D4720-091C-4EB1-BC99-606EB779347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5070508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23">
            <a:extLst>
              <a:ext uri="{FF2B5EF4-FFF2-40B4-BE49-F238E27FC236}">
                <a16:creationId xmlns="" xmlns:a16="http://schemas.microsoft.com/office/drawing/2014/main" id="{A88A27CA-6841-483D-BB86-43C77BB6A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6350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Июль</a:t>
            </a:r>
          </a:p>
        </p:txBody>
      </p:sp>
      <p:sp>
        <p:nvSpPr>
          <p:cNvPr id="33" name="Текст 23">
            <a:extLst>
              <a:ext uri="{FF2B5EF4-FFF2-40B4-BE49-F238E27FC236}">
                <a16:creationId xmlns="" xmlns:a16="http://schemas.microsoft.com/office/drawing/2014/main" id="{68ED6D85-DDFA-46B4-BA5A-892D7ED6CB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4927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Август</a:t>
            </a:r>
          </a:p>
        </p:txBody>
      </p:sp>
      <p:sp>
        <p:nvSpPr>
          <p:cNvPr id="34" name="Текст 23">
            <a:extLst>
              <a:ext uri="{FF2B5EF4-FFF2-40B4-BE49-F238E27FC236}">
                <a16:creationId xmlns="" xmlns:a16="http://schemas.microsoft.com/office/drawing/2014/main" id="{D248DAEC-4E3D-4A0E-8EE4-64C5E8337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504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Сентябрь</a:t>
            </a:r>
          </a:p>
        </p:txBody>
      </p:sp>
      <p:sp>
        <p:nvSpPr>
          <p:cNvPr id="35" name="Текст 23">
            <a:extLst>
              <a:ext uri="{FF2B5EF4-FFF2-40B4-BE49-F238E27FC236}">
                <a16:creationId xmlns="" xmlns:a16="http://schemas.microsoft.com/office/drawing/2014/main" id="{BE3E7173-46E0-4647-AF6E-3D3F923D7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08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Октябрь</a:t>
            </a:r>
          </a:p>
        </p:txBody>
      </p:sp>
      <p:sp>
        <p:nvSpPr>
          <p:cNvPr id="36" name="Текст 23">
            <a:extLst>
              <a:ext uri="{FF2B5EF4-FFF2-40B4-BE49-F238E27FC236}">
                <a16:creationId xmlns="" xmlns:a16="http://schemas.microsoft.com/office/drawing/2014/main" id="{383EE998-C462-4F32-BF67-164C6CB58F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12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Декабрь</a:t>
            </a:r>
          </a:p>
        </p:txBody>
      </p:sp>
      <p:sp>
        <p:nvSpPr>
          <p:cNvPr id="37" name="Текст 23">
            <a:extLst>
              <a:ext uri="{FF2B5EF4-FFF2-40B4-BE49-F238E27FC236}">
                <a16:creationId xmlns="" xmlns:a16="http://schemas.microsoft.com/office/drawing/2014/main" id="{2A189DDD-670F-46A8-8840-E981413F4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0658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Ноябрь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="" xmlns:a16="http://schemas.microsoft.com/office/drawing/2014/main" id="{540CE67A-DD2D-46B5-B05E-82306D2FCB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18463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="" xmlns:a16="http://schemas.microsoft.com/office/drawing/2014/main" id="{BB6DC8F1-E86C-4CDB-9265-94B50CFEF9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24194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="" xmlns:a16="http://schemas.microsoft.com/office/drawing/2014/main" id="{75CE6662-3A66-45A1-9FCC-9BBA8BE55B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55617" y="5176789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1" name="Нижний колонтитул 5">
            <a:extLst>
              <a:ext uri="{FF2B5EF4-FFF2-40B4-BE49-F238E27FC236}">
                <a16:creationId xmlns="" xmlns:a16="http://schemas.microsoft.com/office/drawing/2014/main" id="{89DF173C-4274-4F9C-BC1A-F47863A47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42" name="Номер слайда 6">
            <a:extLst>
              <a:ext uri="{FF2B5EF4-FFF2-40B4-BE49-F238E27FC236}">
                <a16:creationId xmlns="" xmlns:a16="http://schemas.microsoft.com/office/drawing/2014/main" id="{5BE446B2-5954-4D98-A1D5-7BD2F202D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3" name="Дата 3">
            <a:extLst>
              <a:ext uri="{FF2B5EF4-FFF2-40B4-BE49-F238E27FC236}">
                <a16:creationId xmlns="" xmlns:a16="http://schemas.microsoft.com/office/drawing/2014/main" id="{4D7E30F2-3820-4445-A623-44B83424C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8527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заголовкам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F7FFB265-53A1-4F4A-93D5-B32472F0BE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857499"/>
            <a:ext cx="59055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A1E4F1F9-8369-4C88-9B00-48ACF4934A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0" y="2857499"/>
            <a:ext cx="41148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C593D2C-0F56-450C-86CD-A019ADD07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73300"/>
            <a:ext cx="59055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312AF4CF-A37C-4010-9731-C33A8197C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2273300"/>
            <a:ext cx="41148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pic>
        <p:nvPicPr>
          <p:cNvPr id="12" name="Рисунок 11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8CD853FB-B552-43EE-A55D-E13ADC8B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14" name="Рисунок 13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C95FC6BE-3777-46FA-A4A2-6C667016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15" name="Текст 23">
            <a:extLst>
              <a:ext uri="{FF2B5EF4-FFF2-40B4-BE49-F238E27FC236}">
                <a16:creationId xmlns="" xmlns:a16="http://schemas.microsoft.com/office/drawing/2014/main" id="{DD19217A-B411-49D0-84C7-16BA3F21FE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l">
              <a:buNone/>
              <a:defRPr lang="en-US" sz="2000" kern="12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>
              <a:defRPr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endParaRPr lang="ru-RU" noProof="0" dirty="0"/>
          </a:p>
        </p:txBody>
      </p:sp>
      <p:sp>
        <p:nvSpPr>
          <p:cNvPr id="16" name="Нижний колонтитул 5">
            <a:extLst>
              <a:ext uri="{FF2B5EF4-FFF2-40B4-BE49-F238E27FC236}">
                <a16:creationId xmlns="" xmlns:a16="http://schemas.microsoft.com/office/drawing/2014/main" id="{EA82BD0B-4BD1-40BF-865D-C6A32C640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7" name="Номер слайда 6">
            <a:extLst>
              <a:ext uri="{FF2B5EF4-FFF2-40B4-BE49-F238E27FC236}">
                <a16:creationId xmlns="" xmlns:a16="http://schemas.microsoft.com/office/drawing/2014/main" id="{C34C6F6C-1D22-4E30-BC57-12F1408D7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Дата 3">
            <a:extLst>
              <a:ext uri="{FF2B5EF4-FFF2-40B4-BE49-F238E27FC236}">
                <a16:creationId xmlns="" xmlns:a16="http://schemas.microsoft.com/office/drawing/2014/main" id="{94B53078-6930-4337-8412-A0228A7BE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01958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B184911A-D23E-4AE4-AA9D-D9351F396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" y="3995381"/>
            <a:ext cx="10332720" cy="122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Текст 10">
            <a:extLst>
              <a:ext uri="{FF2B5EF4-FFF2-40B4-BE49-F238E27FC236}">
                <a16:creationId xmlns="" xmlns:a16="http://schemas.microsoft.com/office/drawing/2014/main" id="{FB058FB8-1105-4C4A-BC46-FC5263C51B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0F15AF40-266A-4348-9B27-CBABA9E3D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ECD58177-9C19-4D24-9FFF-58EECDE765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ABE7486E-0AF8-4124-830C-420FA1F92B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F64A74A1-7AA0-4CCA-91E2-173B9CC7AF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128FF9BA-B29D-439F-A4A3-BFE6BC8B45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671CD701-6647-40A3-B851-9CA1C8D356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B6A8BFC1-7FA0-4CAA-97FD-9A01BA00D2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ED0C2842-0D4E-486C-A993-1D0D75D494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A59B4F0E-8F16-42CC-8346-A00DADA20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99D7695C-A738-4500-B476-95B5729911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B3B984CB-A282-404B-8B4C-8FEE071EB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5F337119-92E1-4057-81DB-A0B6F5747A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688EEFA1-753B-4733-8686-F3A10A131B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C7B05348-942A-4131-9A3F-479F3F9A9A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B3C00ACD-1C1A-4069-B8CB-DB8CA8A0B8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CA74A790-DCD1-46EB-8261-607BEF403CC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17825B37-7E7B-4D73-967B-AA07F007C0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DA6EB697-D6DD-4343-BAC9-49514C5D518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9E70367E-C969-4F8A-AC6F-5E7AC2C0BC5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30575E90-7198-47A0-805F-3162B2386D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3ED2274A-F2D9-4427-99BF-1D78414DBCD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="" xmlns:a16="http://schemas.microsoft.com/office/drawing/2014/main" id="{231D0A8C-CD54-4D10-A8F5-97CF139C25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AFC15A55-7462-4E94-8DA3-5549FE7AAC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4D808E3A-2D47-4508-B487-97E7B840A1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="" xmlns:a16="http://schemas.microsoft.com/office/drawing/2014/main" id="{2B7FEF61-4C66-42E8-81B2-CB838535F7E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</p:spTree>
    <p:extLst>
      <p:ext uri="{BB962C8B-B14F-4D97-AF65-F5344CB8AC3E}">
        <p14:creationId xmlns:p14="http://schemas.microsoft.com/office/powerpoint/2010/main" val="225408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A88965D1-1506-43AA-A066-5CA60D2AD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345AFDE-8D65-480B-9D80-F8B2868463F1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Заполнитель для диаграммы 10">
            <a:extLst>
              <a:ext uri="{FF2B5EF4-FFF2-40B4-BE49-F238E27FC236}">
                <a16:creationId xmlns="" xmlns:a16="http://schemas.microsoft.com/office/drawing/2014/main" id="{2F91974B-F58F-4C8E-8D68-7DBAD42BE6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90688"/>
            <a:ext cx="10515600" cy="398462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2" name="Нижний колонтитул 5">
            <a:extLst>
              <a:ext uri="{FF2B5EF4-FFF2-40B4-BE49-F238E27FC236}">
                <a16:creationId xmlns="" xmlns:a16="http://schemas.microsoft.com/office/drawing/2014/main" id="{ED055213-4B28-4DFA-B283-C64E5084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="" xmlns:a16="http://schemas.microsoft.com/office/drawing/2014/main" id="{C4C9E28E-8406-48BC-8F90-9483DF3E2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4" name="Дата 3">
            <a:extLst>
              <a:ext uri="{FF2B5EF4-FFF2-40B4-BE49-F238E27FC236}">
                <a16:creationId xmlns="" xmlns:a16="http://schemas.microsoft.com/office/drawing/2014/main" id="{A592DA0A-15A7-4B7C-BDC1-6C40C548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94115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4 ввер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0"/>
            <a:ext cx="12207240" cy="38033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165"/>
            <a:ext cx="10515600" cy="1004255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518474"/>
            <a:ext cx="2743200" cy="27432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10">
            <a:extLst>
              <a:ext uri="{FF2B5EF4-FFF2-40B4-BE49-F238E27FC236}">
                <a16:creationId xmlns=""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720" y="518474"/>
            <a:ext cx="2743200" cy="27432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0">
            <a:extLst>
              <a:ext uri="{FF2B5EF4-FFF2-40B4-BE49-F238E27FC236}">
                <a16:creationId xmlns=""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0920" y="518474"/>
            <a:ext cx="2743200" cy="27432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0">
            <a:extLst>
              <a:ext uri="{FF2B5EF4-FFF2-40B4-BE49-F238E27FC236}">
                <a16:creationId xmlns=""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120" y="518474"/>
            <a:ext cx="2743200" cy="27432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5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6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45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2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9C2B29A0-592A-4DF1-809E-B5265DACA3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4120" y="5224905"/>
            <a:ext cx="275336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203C6378-59CC-47B4-9E9F-BAC6C2C389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4120" y="5688480"/>
            <a:ext cx="275336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="" xmlns:a16="http://schemas.microsoft.com/office/drawing/2014/main" id="{448AA424-5B3D-40C4-BBDC-2C338C0385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77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B9AE277D-FC5E-4B64-A3FA-A9BD4919D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77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4FC21568-200C-4310-B462-B36358C4D2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082" y="5229500"/>
            <a:ext cx="2733038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B24FCA02-7F7F-4B5F-833A-CE244C2209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082" y="5693075"/>
            <a:ext cx="2733038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08265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8 ввер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" y="1737360"/>
            <a:ext cx="10764520" cy="174125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6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Рисунок 10">
            <a:extLst>
              <a:ext uri="{FF2B5EF4-FFF2-40B4-BE49-F238E27FC236}">
                <a16:creationId xmlns=""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802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0">
            <a:extLst>
              <a:ext uri="{FF2B5EF4-FFF2-40B4-BE49-F238E27FC236}">
                <a16:creationId xmlns=""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1497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0">
            <a:extLst>
              <a:ext uri="{FF2B5EF4-FFF2-40B4-BE49-F238E27FC236}">
                <a16:creationId xmlns=""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4965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955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5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="" xmlns:a16="http://schemas.microsoft.com/office/drawing/2014/main" id="{6BF177F2-C312-4467-A8E7-2F7C06DF7D6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8433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="" xmlns:a16="http://schemas.microsoft.com/office/drawing/2014/main" id="{5D26BA3A-860A-4168-9872-0A0D22BEA7A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9190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="" xmlns:a16="http://schemas.microsoft.com/office/drawing/2014/main" id="{A95FA78C-CC95-43FC-8BB5-17A796D7B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536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9" name="Рисунок 10">
            <a:extLst>
              <a:ext uri="{FF2B5EF4-FFF2-40B4-BE49-F238E27FC236}">
                <a16:creationId xmlns="" xmlns:a16="http://schemas.microsoft.com/office/drawing/2014/main" id="{7EA70B51-4FF2-42F8-BAFF-83B593ADB78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978838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708EF00C-774E-4D73-AFEF-EEC6196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40" y="365125"/>
            <a:ext cx="10764520" cy="1325563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7633A346-456C-4917-800A-85F73F876E7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4019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="" xmlns:a16="http://schemas.microsoft.com/office/drawing/2014/main" id="{E0C31CC6-C8A8-4831-94CD-366DC97C2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019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CB652A06-2CE0-42F0-8186-DBBD4219FC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2083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="" xmlns:a16="http://schemas.microsoft.com/office/drawing/2014/main" id="{CE6091FC-D3C2-46A7-9A51-90A64C97C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2083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B663F697-5494-47B5-8888-F76EE36A5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0147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="" xmlns:a16="http://schemas.microsoft.com/office/drawing/2014/main" id="{95B42005-A70C-498A-A357-1492B1393F4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0147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FA3E4CA4-4074-4C29-853C-A8857A156AC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4987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="" xmlns:a16="http://schemas.microsoft.com/office/drawing/2014/main" id="{1308FE93-15B6-4FC2-A5CF-53AA6064DA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4987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B08AE9FA-2EBC-416A-B525-59A5F1258E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3051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="" xmlns:a16="http://schemas.microsoft.com/office/drawing/2014/main" id="{EE168CBD-2F60-4551-9129-2ED8A59499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051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E05EDFD4-CA70-451D-A8F0-BF688EDBFC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15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="" xmlns:a16="http://schemas.microsoft.com/office/drawing/2014/main" id="{8E47CD55-3098-4BD6-A269-794D40911E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1115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EA65938B-08CE-4FA4-A95B-5A66E901AC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179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="" xmlns:a16="http://schemas.microsoft.com/office/drawing/2014/main" id="{A72442A0-E7C5-4604-A4AA-9A86DD2984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9179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66946F89-1A32-4CE8-9F85-45EDF090AB96}"/>
              </a:ext>
            </a:extLst>
          </p:cNvPr>
          <p:cNvCxnSpPr>
            <a:cxnSpLocks/>
            <a:stCxn id="11" idx="2"/>
          </p:cNvCxnSpPr>
          <p:nvPr userDrawn="1"/>
        </p:nvCxnSpPr>
        <p:spPr>
          <a:xfrm flipH="1">
            <a:off x="1558635" y="3248066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63EE9F58-7707-4E5A-8C6B-C3D66810327C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5279" y="3250315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="" xmlns:a16="http://schemas.microsoft.com/office/drawing/2014/main" id="{BD1897E7-33EE-452E-B67F-D676DB9630E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2507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3DF35791-C763-4163-9B05-68EE7814EDB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16732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96F2A3C7-B018-4022-B2BB-D8D2B03190AB}"/>
              </a:ext>
            </a:extLst>
          </p:cNvPr>
          <p:cNvCxnSpPr>
            <a:cxnSpLocks/>
          </p:cNvCxnSpPr>
          <p:nvPr userDrawn="1"/>
        </p:nvCxnSpPr>
        <p:spPr>
          <a:xfrm>
            <a:off x="2854035" y="3254943"/>
            <a:ext cx="0" cy="192615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3F52EF5B-4C4F-451E-B0B4-8226109ADE91}"/>
              </a:ext>
            </a:extLst>
          </p:cNvPr>
          <p:cNvCxnSpPr>
            <a:cxnSpLocks/>
          </p:cNvCxnSpPr>
          <p:nvPr userDrawn="1"/>
        </p:nvCxnSpPr>
        <p:spPr>
          <a:xfrm>
            <a:off x="5440679" y="3233453"/>
            <a:ext cx="0" cy="19498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="" xmlns:a16="http://schemas.microsoft.com/office/drawing/2014/main" id="{07D6748B-4A98-4935-BC51-E43412110392}"/>
              </a:ext>
            </a:extLst>
          </p:cNvPr>
          <p:cNvCxnSpPr>
            <a:cxnSpLocks/>
          </p:cNvCxnSpPr>
          <p:nvPr userDrawn="1"/>
        </p:nvCxnSpPr>
        <p:spPr>
          <a:xfrm>
            <a:off x="8027907" y="3257242"/>
            <a:ext cx="0" cy="191926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="" xmlns:a16="http://schemas.microsoft.com/office/drawing/2014/main" id="{EBA0E4AC-BE6A-45AA-B639-A8288815E8F9}"/>
              </a:ext>
            </a:extLst>
          </p:cNvPr>
          <p:cNvCxnSpPr>
            <a:cxnSpLocks/>
          </p:cNvCxnSpPr>
          <p:nvPr userDrawn="1"/>
        </p:nvCxnSpPr>
        <p:spPr>
          <a:xfrm>
            <a:off x="10612132" y="3254943"/>
            <a:ext cx="0" cy="192938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Нижний колонтитул 5">
            <a:extLst>
              <a:ext uri="{FF2B5EF4-FFF2-40B4-BE49-F238E27FC236}">
                <a16:creationId xmlns="" xmlns:a16="http://schemas.microsoft.com/office/drawing/2014/main" id="{12CD4C44-15F4-4517-B3CC-D07D4B93D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9" name="Номер слайда 6">
            <a:extLst>
              <a:ext uri="{FF2B5EF4-FFF2-40B4-BE49-F238E27FC236}">
                <a16:creationId xmlns="" xmlns:a16="http://schemas.microsoft.com/office/drawing/2014/main" id="{9F988C33-C2E3-49AE-9BC1-9123EADC3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0" name="Дата 3">
            <a:extLst>
              <a:ext uri="{FF2B5EF4-FFF2-40B4-BE49-F238E27FC236}">
                <a16:creationId xmlns="" xmlns:a16="http://schemas.microsoft.com/office/drawing/2014/main" id="{757004CA-7955-4C10-8542-83D291BF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17045987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76">
          <p15:clr>
            <a:srgbClr val="FBAE40"/>
          </p15:clr>
        </p15:guide>
        <p15:guide id="2" pos="1392">
          <p15:clr>
            <a:srgbClr val="FBAE40"/>
          </p15:clr>
        </p15:guide>
        <p15:guide id="3" pos="2208">
          <p15:clr>
            <a:srgbClr val="FBAE40"/>
          </p15:clr>
        </p15:guide>
        <p15:guide id="4" pos="3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0E805C5A-1029-4D1B-94B3-422EC2CA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DF9E512-1300-47FB-86AC-F8C946EE698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Объект 7">
            <a:extLst>
              <a:ext uri="{FF2B5EF4-FFF2-40B4-BE49-F238E27FC236}">
                <a16:creationId xmlns="" xmlns:a16="http://schemas.microsoft.com/office/drawing/2014/main" id="{A399EA4A-18B9-4C3F-A6B1-0D80C2598D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2700" y="913448"/>
            <a:ext cx="5041900" cy="513492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8907808-FD8D-4C4A-A5E4-068D94BF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2766219"/>
            <a:ext cx="5041900" cy="1325563"/>
          </a:xfrm>
        </p:spPr>
        <p:txBody>
          <a:bodyPr rtlCol="0">
            <a:normAutofit/>
          </a:bodyPr>
          <a:lstStyle>
            <a:lvl1pPr algn="ctr">
              <a:defRPr sz="3600" spc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FC98BF5-ED87-4BF7-BB07-29187F8C8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0" y="913448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90E0AB9E-D60D-4299-B73A-B96F7B7F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1275398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ED9663C9-EA8F-404F-A640-85028F6F3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1672273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BD9C0574-6721-4F80-A5F8-8C4C5D2B9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7600" y="223139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386F510A-D29A-4582-ADA6-290E1D6A0B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0" y="259334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7576EF89-ABF3-4312-A3E7-E1909CA74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299021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0B198549-FECA-4B92-9906-8D1F79E14D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3543935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210D5A62-4015-4F75-A2AC-D3C1B7091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600" y="3905885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="" xmlns:a16="http://schemas.microsoft.com/office/drawing/2014/main" id="{267DEAF9-25BD-404A-A5F3-30A81E38D2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600" y="4302760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A03C6E4A-B7FD-4BD7-A807-52FE5D27E3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7600" y="485648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="" xmlns:a16="http://schemas.microsoft.com/office/drawing/2014/main" id="{69798A4B-546D-497E-8DC4-67F69916B6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600" y="521843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8" name="Текст 6">
            <a:extLst>
              <a:ext uri="{FF2B5EF4-FFF2-40B4-BE49-F238E27FC236}">
                <a16:creationId xmlns="" xmlns:a16="http://schemas.microsoft.com/office/drawing/2014/main" id="{B0720791-8657-4D3A-9912-1CF7D48EA1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600" y="561530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="" xmlns:a16="http://schemas.microsoft.com/office/drawing/2014/main" id="{8AD16A67-F6AC-4CFA-B638-3076C1568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7" name="Номер слайда 6">
            <a:extLst>
              <a:ext uri="{FF2B5EF4-FFF2-40B4-BE49-F238E27FC236}">
                <a16:creationId xmlns="" xmlns:a16="http://schemas.microsoft.com/office/drawing/2014/main" id="{8619925E-10F5-4FE2-B665-672B18AF9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 spc="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8" name="Дата 3">
            <a:extLst>
              <a:ext uri="{FF2B5EF4-FFF2-40B4-BE49-F238E27FC236}">
                <a16:creationId xmlns="" xmlns:a16="http://schemas.microsoft.com/office/drawing/2014/main" id="{99B42EE4-8774-49D2-8B69-8D680E801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EEDAD97A-3707-4927-B006-8E1F9FA7A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286" y="0"/>
            <a:ext cx="658871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8718" y="523875"/>
            <a:ext cx="5657850" cy="581025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4">
            <a:extLst>
              <a:ext uri="{FF2B5EF4-FFF2-40B4-BE49-F238E27FC236}">
                <a16:creationId xmlns="" xmlns:a16="http://schemas.microsoft.com/office/drawing/2014/main" id="{4BED8496-5E7C-4C78-B8EF-9319D4BF8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25285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971" y="6356350"/>
            <a:ext cx="2372881" cy="365125"/>
          </a:xfrm>
        </p:spPr>
        <p:txBody>
          <a:bodyPr rtlCol="0"/>
          <a:lstStyle>
            <a:lvl1pPr algn="r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Набор слайдов для презентации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дерева, природы, весны&#10;&#10;Описание создано автоматически">
            <a:extLst>
              <a:ext uri="{FF2B5EF4-FFF2-40B4-BE49-F238E27FC236}">
                <a16:creationId xmlns="" xmlns:a16="http://schemas.microsoft.com/office/drawing/2014/main" id="{4A63342F-743C-459F-B121-7E344300D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8480" y="3291840"/>
            <a:ext cx="6858000" cy="274320"/>
          </a:xfrm>
          <a:prstGeom prst="rect">
            <a:avLst/>
          </a:prstGeom>
        </p:spPr>
      </p:pic>
      <p:sp>
        <p:nvSpPr>
          <p:cNvPr id="10" name="Текст 4">
            <a:extLst>
              <a:ext uri="{FF2B5EF4-FFF2-40B4-BE49-F238E27FC236}">
                <a16:creationId xmlns="" xmlns:a16="http://schemas.microsoft.com/office/drawing/2014/main" id="{5E13AA0B-9749-4C5F-A7F8-7C789F442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25436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дерева, природы, весны&#10;&#10;Описание создано автоматически">
            <a:extLst>
              <a:ext uri="{FF2B5EF4-FFF2-40B4-BE49-F238E27FC236}">
                <a16:creationId xmlns="" xmlns:a16="http://schemas.microsoft.com/office/drawing/2014/main" id="{518D6250-5EE6-4875-8BAD-D7140B01B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2931" y="-941071"/>
            <a:ext cx="6858000" cy="8740141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1" y="536574"/>
            <a:ext cx="7780020" cy="578485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4446270" cy="1874837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858" y="377921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859" y="4757108"/>
            <a:ext cx="2306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ACDE2589-A5DF-4CFB-80DA-F3EB6E9A2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45858" y="5579334"/>
            <a:ext cx="1708784" cy="1116118"/>
          </a:xfrm>
        </p:spPr>
        <p:txBody>
          <a:bodyPr rtlCol="0">
            <a:normAutofit/>
          </a:bodyPr>
          <a:lstStyle>
            <a:lvl1pPr marL="0" indent="0" algn="l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="" xmlns:a16="http://schemas.microsoft.com/office/drawing/2014/main" id="{5CE3F9E1-78CA-4716-9303-F5DE95A90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76" y="326440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3835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6C9028-5B83-4666-AA63-3D54CDCBF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9989A1-D0B2-4C7A-979A-3CF54EC69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0034CC5-B332-45F5-8D8D-F98A3A8D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26E3C89-BE95-43B1-9C5B-82B36759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80614F-90A0-486D-A618-8F9BE85C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85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64820C-C6BD-423E-AC50-905E19E5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1E43F1-FF9C-4DD1-A5F6-2512AB4EE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43966ED-9C93-493A-B07D-FBE7AFC9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C164FDA-A85E-4689-950C-F0DA24E5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D1A857-4F28-4356-9CAF-82B77D6F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5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4F6A0-5D7E-4077-8E5C-CF32F68A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F5359B-85CD-45B6-8726-110726FB3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49E7F9-1B97-48A8-9AA9-E156A3F4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597C05-C536-445B-A17A-D3DE62AD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C05D0E-05E1-43AF-96FC-7ABBB6C4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0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AE78F5-EF02-4E30-BCF9-0C793A84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18B6A6-D446-40C8-9E76-FD8AF1385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6ADB25E-B6A8-4373-9BF3-EBEA6AB0D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A0D3665-9619-4781-A6F1-FFB1F893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13E201-2904-44DD-832A-2BC6340F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FD57B01-5676-4136-8DD6-B4E790E9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28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2568F1-E330-4D2A-BF24-E2EC6BE3B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6EE8520-915B-4A31-9453-518BE6730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D0C433-B46D-400E-BBC5-DBFEC4DBA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755563F-59A8-4CB5-8F13-39A585E5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8B34026-0E23-45F7-8A94-CEC89459E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2B73D6F-A0B6-4273-A0FE-C43EDDF0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6C4BF6D-773D-4ADA-938C-37078A78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C5C5BC2-4BA8-43CE-AB6A-8FEEC14C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26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DC0972-3778-47D0-A98B-3AAA5B11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24C0E31-9BC0-4C68-85E0-0733FE5C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A8D4307-5744-4BF4-8C51-263DF90D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C7E459A-1008-49AE-A93A-3D6D031D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71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FEE2A8-A91F-4B2E-9C3F-979F02E0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315B209-26D1-41BA-AB21-D1B9FD7D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7CA5244-177A-4874-B6FB-97D163A7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4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D7DBE4-7F82-416F-BC8B-E82A4379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BD7DAD-BEEA-4671-A5CB-43B6D1BD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5C0EA-EE6A-4F2B-BDC3-C570974F6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987A961-9427-43EC-AAA8-A1B822FE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1BBC79-83AF-430B-BD3A-D39A721B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6CD05D3-56BA-4F1C-83FC-5BCB96D4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8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дерева, природы, весны&#10;&#10;Описание создано автоматически">
            <a:extLst>
              <a:ext uri="{FF2B5EF4-FFF2-40B4-BE49-F238E27FC236}">
                <a16:creationId xmlns=""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244" y="473869"/>
            <a:ext cx="4603750" cy="1226572"/>
          </a:xfrm>
        </p:spPr>
        <p:txBody>
          <a:bodyPr lIns="0"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35800" y="2160591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736" y="525463"/>
            <a:ext cx="4962526" cy="58070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6743700" y="1859273"/>
            <a:ext cx="0" cy="4360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035800" y="1859273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035800" y="3271768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035800" y="2970450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035800" y="4382945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035800" y="4081627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802DCFFD-63E0-4E21-908F-7B3242F6AAB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035800" y="5494123"/>
            <a:ext cx="4298950" cy="72570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3A7E7A4C-470C-4831-907E-3338C5B817F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035800" y="5192805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AB550A-C9F9-4D9C-8BDC-DF1F70DE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4856E64-5AEE-40AA-8B26-4CAFB374F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E9E7689-C38B-4D13-B78F-5797197A8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689FBFB-F4C4-4F6E-B443-58F33E4D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F76E2EA-529F-4827-922C-7544CB6B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AF4678-3B93-46AC-ACD1-B9B596D5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90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459A29-C430-4991-AF6C-D2851F2A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2953AB7-3E88-416F-8DA5-4FE0A5A33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AA5E61-91F7-44EF-A0DA-4A67839C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E5FE90-4059-4A04-8323-1F533B45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847406-EC53-465A-8DC2-C4097000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14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BCE1558-A083-4D73-8C1E-DB3D89871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D17CF1-4F68-47DF-A98E-CEA1B92FF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84F2A4-F451-4D35-8361-A2A0129B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3CB368-06BD-470B-B1D3-EBBC7576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58C457-698E-43C9-9B1B-5C5F990B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9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 столбц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3102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3102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09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9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12271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4182E807-0C2E-4BC5-BF7E-526F4625C9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84088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8B21E869-F893-4182-B4C9-9C6D4C1E70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4087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3" name="Объект 15">
            <a:extLst>
              <a:ext uri="{FF2B5EF4-FFF2-40B4-BE49-F238E27FC236}">
                <a16:creationId xmlns=""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397712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Объект 15">
            <a:extLst>
              <a:ext uri="{FF2B5EF4-FFF2-40B4-BE49-F238E27FC236}">
                <a16:creationId xmlns=""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7270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15">
            <a:extLst>
              <a:ext uri="{FF2B5EF4-FFF2-40B4-BE49-F238E27FC236}">
                <a16:creationId xmlns="" xmlns:a16="http://schemas.microsoft.com/office/drawing/2014/main" id="{5B5AE825-32F0-4FF5-AD58-C846CFE482B5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430188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1513875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4248911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6983947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B5750C30-59A4-4345-B670-0030A6828B14}"/>
              </a:ext>
            </a:extLst>
          </p:cNvPr>
          <p:cNvCxnSpPr>
            <a:cxnSpLocks/>
          </p:cNvCxnSpPr>
          <p:nvPr userDrawn="1"/>
        </p:nvCxnSpPr>
        <p:spPr>
          <a:xfrm>
            <a:off x="9718983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3E2CAEA6-2840-4C2D-B6E2-A17A0A9F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36" name="Рисунок 35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7C270418-FBBE-4523-812C-440495951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37" name="Дата 3">
            <a:extLst>
              <a:ext uri="{FF2B5EF4-FFF2-40B4-BE49-F238E27FC236}">
                <a16:creationId xmlns="" xmlns:a16="http://schemas.microsoft.com/office/drawing/2014/main" id="{4F3022F7-3702-4466-9986-D2645E60F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объек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одоем с деревьями вокруг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4FA989F3-E380-4D92-BD33-21366C46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E97333B9-F523-4307-B469-F66B0C6E9D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508000"/>
            <a:ext cx="4114800" cy="5842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D42CD466-114C-48B9-82B3-DC830491B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5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51758243-C023-46F4-AA0D-115263FADC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5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6CE54372-39E4-429B-909F-1B39307854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180615B5-AB0C-4460-96CC-11C15E7D74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5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09C3E351-39C7-4529-B6CD-B0EF6A4BB0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059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0762CB53-1EBD-4B1E-8562-33910E8833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59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7F9CB6CB-1D5E-4484-BDCC-67FDE981AA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59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8229F1D8-00A2-407C-974C-4F22FE98A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59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2" name="Дата 2">
            <a:extLst>
              <a:ext uri="{FF2B5EF4-FFF2-40B4-BE49-F238E27FC236}">
                <a16:creationId xmlns="" xmlns:a16="http://schemas.microsoft.com/office/drawing/2014/main" id="{7E9D7FB7-F0D3-47C2-95E6-B2D047FF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23" name="Нижний колонтитул 3">
            <a:extLst>
              <a:ext uri="{FF2B5EF4-FFF2-40B4-BE49-F238E27FC236}">
                <a16:creationId xmlns="" xmlns:a16="http://schemas.microsoft.com/office/drawing/2014/main" id="{C73EC134-FDBF-4113-B825-23125EE8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4">
            <a:extLst>
              <a:ext uri="{FF2B5EF4-FFF2-40B4-BE49-F238E27FC236}">
                <a16:creationId xmlns="" xmlns:a16="http://schemas.microsoft.com/office/drawing/2014/main" id="{12C2DA51-699D-4FD6-9B2A-2FA0915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точк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5828" y="246888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7" y="0"/>
            <a:ext cx="304268" cy="6858000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58466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7256237" y="2928256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17447" y="2468617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1.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45828" y="380880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445828" y="5101562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FCE75E29-1E56-4BC2-9665-A103D29D944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7447" y="3808800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2.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24A65D09-92B8-4044-9560-43DACBD6E36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17447" y="5101562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3.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0AF3E8EA-AD86-4D53-99F2-514C73069694}"/>
              </a:ext>
            </a:extLst>
          </p:cNvPr>
          <p:cNvCxnSpPr>
            <a:cxnSpLocks/>
          </p:cNvCxnSpPr>
          <p:nvPr userDrawn="1"/>
        </p:nvCxnSpPr>
        <p:spPr>
          <a:xfrm>
            <a:off x="7256237" y="4268439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Дата 3">
            <a:extLst>
              <a:ext uri="{FF2B5EF4-FFF2-40B4-BE49-F238E27FC236}">
                <a16:creationId xmlns="" xmlns:a16="http://schemas.microsoft.com/office/drawing/2014/main" id="{A21C585D-982F-4820-83DB-2EC69C5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29" name="Нижний колонтитул 4">
            <a:extLst>
              <a:ext uri="{FF2B5EF4-FFF2-40B4-BE49-F238E27FC236}">
                <a16:creationId xmlns="" xmlns:a16="http://schemas.microsoft.com/office/drawing/2014/main" id="{CF6BFE9E-EF76-481D-9C8A-7AB36DF5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="" xmlns:a16="http://schemas.microsoft.com/office/drawing/2014/main" id="{CD8FBCDE-F8D9-49DC-B34B-2D3463C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4245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улицы, неба, природы, дюны&#10;&#10;Описание создано автоматически">
            <a:extLst>
              <a:ext uri="{FF2B5EF4-FFF2-40B4-BE49-F238E27FC236}">
                <a16:creationId xmlns=""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0" y="0"/>
            <a:ext cx="4446270" cy="6879772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2850" y="4047144"/>
            <a:ext cx="8439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7DB9F2E2-2FA7-41DA-91AC-B4A535BFF5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542032" y="1033272"/>
            <a:ext cx="4690872" cy="469087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3200" b="0" cap="all" spc="0" baseline="0" dirty="0">
                <a:ln w="0"/>
                <a:solidFill>
                  <a:schemeClr val="accent1">
                    <a:lumMod val="75000"/>
                    <a:alpha val="70000"/>
                  </a:schemeClr>
                </a:solidFill>
              </a:defRPr>
            </a:lvl1pPr>
          </a:lstStyle>
          <a:p>
            <a:pPr marL="0" lvl="0" algn="ctr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558" y="2171699"/>
            <a:ext cx="7581900" cy="1681163"/>
          </a:xfrm>
        </p:spPr>
        <p:txBody>
          <a:bodyPr rtlCol="0"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08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уппа людей, которые едут на лошадях&#10;&#10;Описание создано автоматически со средней степенью достоверности">
            <a:extLst>
              <a:ext uri="{FF2B5EF4-FFF2-40B4-BE49-F238E27FC236}">
                <a16:creationId xmlns=""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560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60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6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600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559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26021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Объект 15">
            <a:extLst>
              <a:ext uri="{FF2B5EF4-FFF2-40B4-BE49-F238E27FC236}">
                <a16:creationId xmlns=""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35210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Объект 15">
            <a:extLst>
              <a:ext uri="{FF2B5EF4-FFF2-40B4-BE49-F238E27FC236}">
                <a16:creationId xmlns=""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020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88885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563880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8358922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Нижний колонтитул 5">
            <a:extLst>
              <a:ext uri="{FF2B5EF4-FFF2-40B4-BE49-F238E27FC236}">
                <a16:creationId xmlns="" xmlns:a16="http://schemas.microsoft.com/office/drawing/2014/main" id="{148E808A-AB67-4B52-B35C-7487342F4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9" name="Номер слайда 6">
            <a:extLst>
              <a:ext uri="{FF2B5EF4-FFF2-40B4-BE49-F238E27FC236}">
                <a16:creationId xmlns="" xmlns:a16="http://schemas.microsoft.com/office/drawing/2014/main" id="{88B2564D-D1B9-47FE-9DC9-1BB531614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31" name="Дата 3">
            <a:extLst>
              <a:ext uri="{FF2B5EF4-FFF2-40B4-BE49-F238E27FC236}">
                <a16:creationId xmlns="" xmlns:a16="http://schemas.microsoft.com/office/drawing/2014/main" id="{E250C28C-FA72-4324-9DA9-3AE75077D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155802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очки с 2 рисункам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025" y="0"/>
            <a:ext cx="475297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1900" y="2260384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22.06.20XX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3213" y="525463"/>
            <a:ext cx="3784599" cy="26291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947991" y="3459082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7251" y="2260384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1900" y="3652757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7251" y="3652757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71900" y="5054655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57251" y="5054655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Рисунок 11">
            <a:extLst>
              <a:ext uri="{FF2B5EF4-FFF2-40B4-BE49-F238E27FC236}">
                <a16:creationId xmlns="" xmlns:a16="http://schemas.microsoft.com/office/drawing/2014/main" id="{974B9287-7FD2-4AE5-BA59-7B3E9C8B5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23213" y="3632600"/>
            <a:ext cx="3784599" cy="26291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7620A735-5706-4C08-8345-E542A71DCF4C}"/>
              </a:ext>
            </a:extLst>
          </p:cNvPr>
          <p:cNvCxnSpPr>
            <a:cxnSpLocks/>
          </p:cNvCxnSpPr>
          <p:nvPr userDrawn="1"/>
        </p:nvCxnSpPr>
        <p:spPr>
          <a:xfrm>
            <a:off x="947991" y="4873016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22.06.20XX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Набор слайдов для презентации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5CEABB6-07DC-46E8-9B57-56EC44A396E5}" type="slidenum">
              <a:rPr lang="ru-RU" smtClean="0"/>
              <a:pPr/>
              <a:t>‹#›</a:t>
            </a:fld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53" r:id="rId11"/>
    <p:sldLayoutId id="2147483663" r:id="rId12"/>
    <p:sldLayoutId id="2147483666" r:id="rId13"/>
    <p:sldLayoutId id="2147483678" r:id="rId14"/>
    <p:sldLayoutId id="2147483680" r:id="rId15"/>
    <p:sldLayoutId id="2147483679" r:id="rId16"/>
    <p:sldLayoutId id="2147483674" r:id="rId17"/>
    <p:sldLayoutId id="2147483675" r:id="rId18"/>
    <p:sldLayoutId id="2147483655" r:id="rId19"/>
    <p:sldLayoutId id="2147483676" r:id="rId20"/>
    <p:sldLayoutId id="214748367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4948B-527B-4A8E-B038-8684D824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E56DA6C-6AF5-429A-BE49-8AE060177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E6C1C0-D358-4EEE-B39A-F7C7576AE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EE382-9DB7-4FCD-A7FF-49085E061C7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16D34B7-0E0C-4DE5-8681-BFF56A7AF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89DF49-2700-4A8F-B9ED-F2C80B235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FBCA8-9A7D-447A-866C-A86E30CB2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7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12.png"/><Relationship Id="rId26" Type="http://schemas.openxmlformats.org/officeDocument/2006/relationships/image" Target="../media/image36.png"/><Relationship Id="rId3" Type="http://schemas.openxmlformats.org/officeDocument/2006/relationships/image" Target="../media/image30.png"/><Relationship Id="rId21" Type="http://schemas.openxmlformats.org/officeDocument/2006/relationships/customXml" Target="../ink/ink7.xml"/><Relationship Id="rId7" Type="http://schemas.openxmlformats.org/officeDocument/2006/relationships/customXml" Target="../ink/ink1.xml"/><Relationship Id="rId12" Type="http://schemas.openxmlformats.org/officeDocument/2006/relationships/image" Target="../media/image9.png"/><Relationship Id="rId17" Type="http://schemas.openxmlformats.org/officeDocument/2006/relationships/customXml" Target="../ink/ink5.xml"/><Relationship Id="rId25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customXml" Target="../ink/ink2.xml"/><Relationship Id="rId24" Type="http://schemas.openxmlformats.org/officeDocument/2006/relationships/image" Target="../media/image8.svg"/><Relationship Id="rId32" Type="http://schemas.openxmlformats.org/officeDocument/2006/relationships/image" Target="../media/image21.svg"/><Relationship Id="rId5" Type="http://schemas.openxmlformats.org/officeDocument/2006/relationships/image" Target="../media/image32.png"/><Relationship Id="rId15" Type="http://schemas.openxmlformats.org/officeDocument/2006/relationships/customXml" Target="../ink/ink4.xml"/><Relationship Id="rId23" Type="http://schemas.openxmlformats.org/officeDocument/2006/relationships/image" Target="../media/image34.png"/><Relationship Id="rId28" Type="http://schemas.openxmlformats.org/officeDocument/2006/relationships/image" Target="../media/image17.svg"/><Relationship Id="rId10" Type="http://schemas.openxmlformats.org/officeDocument/2006/relationships/image" Target="../media/image8.png"/><Relationship Id="rId19" Type="http://schemas.openxmlformats.org/officeDocument/2006/relationships/customXml" Target="../ink/ink6.xml"/><Relationship Id="rId31" Type="http://schemas.openxmlformats.org/officeDocument/2006/relationships/image" Target="../media/image39.png"/><Relationship Id="rId4" Type="http://schemas.openxmlformats.org/officeDocument/2006/relationships/image" Target="../media/image31.png"/><Relationship Id="rId14" Type="http://schemas.openxmlformats.org/officeDocument/2006/relationships/image" Target="../media/image10.png"/><Relationship Id="rId22" Type="http://schemas.openxmlformats.org/officeDocument/2006/relationships/image" Target="../media/image6.png"/><Relationship Id="rId27" Type="http://schemas.openxmlformats.org/officeDocument/2006/relationships/image" Target="../media/image37.png"/><Relationship Id="rId3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483" y="4999358"/>
            <a:ext cx="2412441" cy="1156332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«Рекламный проспект»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501" y="197861"/>
            <a:ext cx="9090837" cy="2387600"/>
          </a:xfrm>
        </p:spPr>
        <p:txBody>
          <a:bodyPr rtlCol="0"/>
          <a:lstStyle/>
          <a:p>
            <a:pPr rtl="0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«Живём ярко»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2022 год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E81C6A3F-3981-92FC-3689-D8061C886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32302" y="4494810"/>
            <a:ext cx="1993392" cy="1993392"/>
          </a:xfrm>
        </p:spPr>
        <p:txBody>
          <a:bodyPr/>
          <a:lstStyle/>
          <a:p>
            <a:r>
              <a:rPr lang="ru-RU" dirty="0"/>
              <a:t>Подготовлено: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EE328A-33C9-D06A-BCAC-C06D2F50F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01" y="1949153"/>
            <a:ext cx="7706653" cy="4402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18"/>
            <a:ext cx="10515600" cy="109906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 проведения мероприятия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FF1DEB-D1C0-D555-1ECA-AA2D0799CA33}"/>
              </a:ext>
            </a:extLst>
          </p:cNvPr>
          <p:cNvSpPr txBox="1"/>
          <p:nvPr/>
        </p:nvSpPr>
        <p:spPr>
          <a:xfrm>
            <a:off x="327170" y="1936088"/>
            <a:ext cx="11677476" cy="455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Расписание мероприятий: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10:30-10:50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Приезд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участников. Вручение ланч-боксов (сопровождающим лицам)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11:00-12.00, 14:00-16:00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Работа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11.30-11.40 –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Репетиция массового </a:t>
            </a:r>
            <a:r>
              <a:rPr lang="ru-RU" sz="1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песни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11:00-12:00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Начало работы Ведущего.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программы праздника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12:00-12:15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Торжественное открытие.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Приветственное слово почетных гостей</a:t>
            </a:r>
            <a:b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12:30-12:45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Выступление Шоу-группы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«Доктор Ватсон»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песни из репертуара)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12:45 -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Уникальное шоу – Совместное исполнение любимых песен старшего поколения всеми участниками праздника (60+) с Шоу - группой «Доктор Ватсон» (3 песни – «Подмосковные вечера», «Черный кот», «Последняя электричка»)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13:00 - 13:20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Выступление Юрия Шалаева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13:20 -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13:35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 с Ведущим. Музыкальный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экраном: «Песни из любимых кинофильмов».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13:35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Концертное приветствие популярного фольклорного ансамбля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«Матрёна-Арт»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«Казачьи напевы»</a:t>
            </a:r>
          </a:p>
          <a:p>
            <a:pPr marL="270510" lvl="0">
              <a:lnSpc>
                <a:spcPct val="107000"/>
              </a:lnSpc>
              <a:spcAft>
                <a:spcPts val="600"/>
              </a:spcAft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14:00-16:00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Посещение на Соборной площади Главного храма Вооруженных Сил России в Подмосковной Кубинке (по графику)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028638-D135-255D-D0C2-65AB19A6B2BB}"/>
              </a:ext>
            </a:extLst>
          </p:cNvPr>
          <p:cNvSpPr txBox="1"/>
          <p:nvPr/>
        </p:nvSpPr>
        <p:spPr>
          <a:xfrm>
            <a:off x="327170" y="1128742"/>
            <a:ext cx="10541417" cy="116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Дата: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октября 2022 года</a:t>
            </a:r>
          </a:p>
          <a:p>
            <a:pPr marL="27051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Соборная площадь Главного храма Вооруженных Сил России, г. Кубинка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человек</a:t>
            </a:r>
          </a:p>
          <a:p>
            <a:pPr marL="27051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277ED6F-93DA-6413-02CD-58DE1C8DD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2" b="5324"/>
          <a:stretch/>
        </p:blipFill>
        <p:spPr>
          <a:xfrm>
            <a:off x="9186493" y="1540298"/>
            <a:ext cx="2193124" cy="2399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544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903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– Евгений Вяхирев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FF1DEB-D1C0-D555-1ECA-AA2D0799CA33}"/>
              </a:ext>
            </a:extLst>
          </p:cNvPr>
          <p:cNvSpPr txBox="1"/>
          <p:nvPr/>
        </p:nvSpPr>
        <p:spPr>
          <a:xfrm>
            <a:off x="4471331" y="1623575"/>
            <a:ext cx="7331979" cy="467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Образование: Окончил МГУ имени М.В. Ломоносова по специальности «Телевизионная журналистика».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 школу медиа-технологий Арины Шараповой по специальности «Телеведущий».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Работал редактором, корреспондентом и продюсером многих телевизионных проектов.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Ведущий различных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праздников, различных концертов, конференций форумов и мероприятий, одни из: Russian Internet Week – RIW 2017, Московский международный салон образования – 2018, Олимпиада мегаполисов – 2016-2018 гг., III международный молодёжный православный форум.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Ведущий популярного ток-шоу «Битва школ» на Московском Образовательном интернет-телеканале.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Работал на таких крупных федеральных каналах как Россия 1, Домашний, сейчас ведущий передачи на НТВ - «Утро».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862DAA6-90C1-D7CC-3561-9CFD7D0C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9" y="2283877"/>
            <a:ext cx="3743358" cy="2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7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FF1DEB-D1C0-D555-1ECA-AA2D0799CA33}"/>
              </a:ext>
            </a:extLst>
          </p:cNvPr>
          <p:cNvSpPr txBox="1"/>
          <p:nvPr/>
        </p:nvSpPr>
        <p:spPr>
          <a:xfrm>
            <a:off x="378031" y="1457386"/>
            <a:ext cx="6626776" cy="422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Советский и российский вокальный коллектив, выступающий в таких жанрах как: поп, бит. В основном, «Доктор Ватсон» исполняет попурри на популярные песни прошлых лет, а также оригинальные песни различных авторов.</a:t>
            </a:r>
          </a:p>
          <a:p>
            <a:pPr marL="27051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Концерты, гастроли — лишь видимая часть творческой деятельности шоу-группы «Доктор-Ватсон». За блестящими выступлениями и встречами с поклонниками стоит титанический труд по поиску и возвращению к слушателям хороших, но забытых песен былой эпохи. Сегодня в репертуаре многих эстрадных исполнителей есть песни, которые возродил к новой жизни «Доктор Ватсон». </a:t>
            </a:r>
          </a:p>
          <a:p>
            <a:pPr marL="27051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Исполняя песни из репертуаров мэтров советской и зарубежной эстрады, артисты напоминают нам о них, а также хранят память об ушедших. В своём творчестве они являются как бы островком советской музыкальной культуры. </a:t>
            </a:r>
          </a:p>
          <a:p>
            <a:pPr marL="27051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встреча с шоу — группой «Доктор Ватсон» — это праздник песен, встреча со старым и новым. Творчество музыкантов группы в нашей жизни и жизни нашей страны всегда востребовано. Они делают нашу жизнь теплее, более красочной, радостной и счастливой. И пусть всегда звучат песни в их исполнении, их творчество заменит нам любые лекарства!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D256432-E1AB-D1CA-1E20-D088A70FE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53" y="1792946"/>
            <a:ext cx="4495274" cy="3878012"/>
          </a:xfrm>
          <a:prstGeom prst="rect">
            <a:avLst/>
          </a:prstGeom>
        </p:spPr>
      </p:pic>
      <p:sp>
        <p:nvSpPr>
          <p:cNvPr id="3" name="Заголовок 10">
            <a:extLst>
              <a:ext uri="{FF2B5EF4-FFF2-40B4-BE49-F238E27FC236}">
                <a16:creationId xmlns="" xmlns:a16="http://schemas.microsoft.com/office/drawing/2014/main" id="{578B6AE7-D016-3E45-8182-ECC4046B68F0}"/>
              </a:ext>
            </a:extLst>
          </p:cNvPr>
          <p:cNvSpPr txBox="1">
            <a:spLocks/>
          </p:cNvSpPr>
          <p:nvPr/>
        </p:nvSpPr>
        <p:spPr>
          <a:xfrm>
            <a:off x="775809" y="3385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Шоу-группа «Доктор Ватсон»</a:t>
            </a:r>
          </a:p>
        </p:txBody>
      </p:sp>
    </p:spTree>
    <p:extLst>
      <p:ext uri="{BB962C8B-B14F-4D97-AF65-F5344CB8AC3E}">
        <p14:creationId xmlns:p14="http://schemas.microsoft.com/office/powerpoint/2010/main" val="93968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5F6652-FC09-9B0E-E546-D28ABA0C71F1}"/>
              </a:ext>
            </a:extLst>
          </p:cNvPr>
          <p:cNvSpPr txBox="1"/>
          <p:nvPr/>
        </p:nvSpPr>
        <p:spPr>
          <a:xfrm>
            <a:off x="730971" y="1707466"/>
            <a:ext cx="6189946" cy="334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626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619125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фестиваля культуры и искусства «Юность»</a:t>
            </a:r>
          </a:p>
          <a:p>
            <a:pPr marL="55626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619125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Выступление на ведущих площадках г. Москвы и Московской области </a:t>
            </a:r>
          </a:p>
          <a:p>
            <a:pPr marL="55626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619125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жюри международных фестивалей-конкурсов от международной</a:t>
            </a:r>
          </a:p>
          <a:p>
            <a:pPr marL="61341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619125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«Арт-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интерфейст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61341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619125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жюри международного фестиваля-конкурса «Ялтинский берег» г. Ялта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9C58D76-8DA3-A346-CF32-A78E19C40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07" b="13515"/>
          <a:stretch/>
        </p:blipFill>
        <p:spPr>
          <a:xfrm>
            <a:off x="7345732" y="1640354"/>
            <a:ext cx="3583252" cy="4285779"/>
          </a:xfrm>
          <a:prstGeom prst="rect">
            <a:avLst/>
          </a:prstGeom>
        </p:spPr>
      </p:pic>
      <p:sp>
        <p:nvSpPr>
          <p:cNvPr id="7" name="Заголовок 10">
            <a:extLst>
              <a:ext uri="{FF2B5EF4-FFF2-40B4-BE49-F238E27FC236}">
                <a16:creationId xmlns="" xmlns:a16="http://schemas.microsoft.com/office/drawing/2014/main" id="{664B7DDB-67E8-D24D-4187-44B19485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903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Шалаев Юрий Юрьевич</a:t>
            </a:r>
          </a:p>
        </p:txBody>
      </p:sp>
    </p:spTree>
    <p:extLst>
      <p:ext uri="{BB962C8B-B14F-4D97-AF65-F5344CB8AC3E}">
        <p14:creationId xmlns:p14="http://schemas.microsoft.com/office/powerpoint/2010/main" val="34080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Народный ансамбль «МАТРЁНА АРТ»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028638-D135-255D-D0C2-65AB19A6B2BB}"/>
              </a:ext>
            </a:extLst>
          </p:cNvPr>
          <p:cNvSpPr txBox="1"/>
          <p:nvPr/>
        </p:nvSpPr>
        <p:spPr>
          <a:xfrm>
            <a:off x="608629" y="1418900"/>
            <a:ext cx="6519295" cy="214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19125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профессиональный коллектив, который собран из уникальных вокалистов, танцоров, виртуозных музыкантов. Ансамбль имеет большое количество выступлений на всевозможных концертах, фестивалях и престижных конкурсах Москвы и зарубежья. Приглашенные артисты на популярные телеканалы, такие как СТС, первый канал на телепередачу КВН и многие другие.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5293EE-938A-715F-0BF0-A918E2BF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64" y="1418900"/>
            <a:ext cx="3190457" cy="4787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39A42DB-7D71-EA02-624B-B8F81528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584" y="3766657"/>
            <a:ext cx="3753920" cy="25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D0BBDF69-01EB-4D89-8B9A-BCE1EA933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05.09.2022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C10C15D-71F1-4096-82BD-903A823B9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EFEAE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BCCB9BF6-032B-4943-9D93-D17B58DB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Мастер-классы</a:t>
            </a:r>
          </a:p>
        </p:txBody>
      </p:sp>
      <p:sp>
        <p:nvSpPr>
          <p:cNvPr id="31" name="Дата 63">
            <a:extLst>
              <a:ext uri="{FF2B5EF4-FFF2-40B4-BE49-F238E27FC236}">
                <a16:creationId xmlns="" xmlns:a16="http://schemas.microsoft.com/office/drawing/2014/main" id="{BD4C35B3-9612-4EF7-8EB3-F85EA091EA7F}"/>
              </a:ext>
            </a:extLst>
          </p:cNvPr>
          <p:cNvSpPr txBox="1">
            <a:spLocks/>
          </p:cNvSpPr>
          <p:nvPr/>
        </p:nvSpPr>
        <p:spPr>
          <a:xfrm>
            <a:off x="913621" y="63432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>
                <a:solidFill>
                  <a:srgbClr val="5D4C41">
                    <a:lumMod val="60000"/>
                    <a:lumOff val="40000"/>
                  </a:srgbClr>
                </a:solidFill>
              </a:rPr>
              <a:t>05.09.2022</a:t>
            </a:r>
            <a:endParaRPr lang="ru-RU" dirty="0">
              <a:solidFill>
                <a:srgbClr val="5D4C4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" name="Номер слайда 62">
            <a:extLst>
              <a:ext uri="{FF2B5EF4-FFF2-40B4-BE49-F238E27FC236}">
                <a16:creationId xmlns="" xmlns:a16="http://schemas.microsoft.com/office/drawing/2014/main" id="{81CAE218-51B4-4C28-8C7F-CBB1B770F0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9B51A1E-902D-48AF-9020-955120F399B6}" type="slidenum">
              <a:rPr lang="ru-RU" smtClean="0">
                <a:solidFill>
                  <a:srgbClr val="5D4C41">
                    <a:lumMod val="60000"/>
                    <a:lumOff val="40000"/>
                  </a:srgbClr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5D4C41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3" name="Объект 28">
            <a:extLst>
              <a:ext uri="{FF2B5EF4-FFF2-40B4-BE49-F238E27FC236}">
                <a16:creationId xmlns="" xmlns:a16="http://schemas.microsoft.com/office/drawing/2014/main" id="{6318DE12-8013-41BD-B3B0-0616739B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02" y="4141660"/>
            <a:ext cx="2398916" cy="193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Текст 5">
            <a:extLst>
              <a:ext uri="{FF2B5EF4-FFF2-40B4-BE49-F238E27FC236}">
                <a16:creationId xmlns="" xmlns:a16="http://schemas.microsoft.com/office/drawing/2014/main" id="{F6E6AE20-BC9B-481B-AAD4-6AEEB15F46AC}"/>
              </a:ext>
            </a:extLst>
          </p:cNvPr>
          <p:cNvSpPr txBox="1">
            <a:spLocks/>
          </p:cNvSpPr>
          <p:nvPr/>
        </p:nvSpPr>
        <p:spPr>
          <a:xfrm>
            <a:off x="8553705" y="3821264"/>
            <a:ext cx="2900894" cy="35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</a:rPr>
              <a:t>«Р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оспись имбирных пряников»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Текст 5">
            <a:extLst>
              <a:ext uri="{FF2B5EF4-FFF2-40B4-BE49-F238E27FC236}">
                <a16:creationId xmlns="" xmlns:a16="http://schemas.microsoft.com/office/drawing/2014/main" id="{0BA930C6-6C0F-428F-B819-9EDC934EAFDD}"/>
              </a:ext>
            </a:extLst>
          </p:cNvPr>
          <p:cNvSpPr txBox="1">
            <a:spLocks/>
          </p:cNvSpPr>
          <p:nvPr/>
        </p:nvSpPr>
        <p:spPr>
          <a:xfrm>
            <a:off x="678259" y="3722133"/>
            <a:ext cx="2632533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a typeface="Calibri" panose="020F0502020204030204" pitchFamily="34" charset="0"/>
              </a:rPr>
              <a:t>«Игрушка из подручных средств»</a:t>
            </a:r>
            <a:endParaRPr lang="ru-RU" dirty="0"/>
          </a:p>
        </p:txBody>
      </p:sp>
      <p:sp>
        <p:nvSpPr>
          <p:cNvPr id="36" name="Текст 5">
            <a:extLst>
              <a:ext uri="{FF2B5EF4-FFF2-40B4-BE49-F238E27FC236}">
                <a16:creationId xmlns="" xmlns:a16="http://schemas.microsoft.com/office/drawing/2014/main" id="{205E7AEB-43EE-4385-9CBF-86AF9CE8E528}"/>
              </a:ext>
            </a:extLst>
          </p:cNvPr>
          <p:cNvSpPr txBox="1">
            <a:spLocks/>
          </p:cNvSpPr>
          <p:nvPr/>
        </p:nvSpPr>
        <p:spPr>
          <a:xfrm>
            <a:off x="1532511" y="5854477"/>
            <a:ext cx="3556562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</a:rPr>
              <a:t>Изготовление брошей в стиле «Винтаж»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808AAEED-D451-42E3-B9C5-6F77E45FB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1" r="17434"/>
          <a:stretch/>
        </p:blipFill>
        <p:spPr>
          <a:xfrm>
            <a:off x="4273634" y="1586757"/>
            <a:ext cx="2714310" cy="223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1C7A36D5-5EB3-4CF4-BBE1-CEEBB7CD9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581" y="4267911"/>
            <a:ext cx="2484919" cy="165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4162CD7F-32D4-407C-8052-B2A166628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08"/>
          <a:stretch/>
        </p:blipFill>
        <p:spPr>
          <a:xfrm>
            <a:off x="8466737" y="1646178"/>
            <a:ext cx="2987862" cy="216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02EC80FD-295F-4E17-B13E-00577FD92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551004"/>
            <a:ext cx="2409020" cy="217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Текст 5">
            <a:extLst>
              <a:ext uri="{FF2B5EF4-FFF2-40B4-BE49-F238E27FC236}">
                <a16:creationId xmlns="" xmlns:a16="http://schemas.microsoft.com/office/drawing/2014/main" id="{FE40799F-4060-4B85-9A70-F4EBE6E24352}"/>
              </a:ext>
            </a:extLst>
          </p:cNvPr>
          <p:cNvSpPr txBox="1">
            <a:spLocks/>
          </p:cNvSpPr>
          <p:nvPr/>
        </p:nvSpPr>
        <p:spPr>
          <a:xfrm>
            <a:off x="4215649" y="3842843"/>
            <a:ext cx="2830280" cy="120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</a:rPr>
              <a:t>Изготовление народной </a:t>
            </a:r>
            <a:r>
              <a:rPr lang="ru-RU" dirty="0" err="1">
                <a:ea typeface="Calibri" panose="020F0502020204030204" pitchFamily="34" charset="0"/>
              </a:rPr>
              <a:t>обереговой</a:t>
            </a:r>
            <a:r>
              <a:rPr lang="ru-RU" dirty="0">
                <a:ea typeface="Calibri" panose="020F0502020204030204" pitchFamily="34" charset="0"/>
              </a:rPr>
              <a:t> куклы «</a:t>
            </a:r>
            <a:r>
              <a:rPr lang="ru-RU" dirty="0" err="1">
                <a:ea typeface="Calibri" panose="020F0502020204030204" pitchFamily="34" charset="0"/>
              </a:rPr>
              <a:t>Столбушки</a:t>
            </a:r>
            <a:r>
              <a:rPr lang="ru-RU" dirty="0">
                <a:ea typeface="Calibri" panose="020F0502020204030204" pitchFamily="34" charset="0"/>
              </a:rPr>
              <a:t>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Текст 5">
            <a:extLst>
              <a:ext uri="{FF2B5EF4-FFF2-40B4-BE49-F238E27FC236}">
                <a16:creationId xmlns="" xmlns:a16="http://schemas.microsoft.com/office/drawing/2014/main" id="{AD880222-D220-44EF-8109-B5D9230F868B}"/>
              </a:ext>
            </a:extLst>
          </p:cNvPr>
          <p:cNvSpPr txBox="1">
            <a:spLocks/>
          </p:cNvSpPr>
          <p:nvPr/>
        </p:nvSpPr>
        <p:spPr>
          <a:xfrm>
            <a:off x="6680760" y="6031723"/>
            <a:ext cx="2743199" cy="35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</a:rPr>
              <a:t>«Рисуем за один день»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6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015933-E8D1-4C33-B739-C5B8D443C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55529"/>
            <a:ext cx="12017828" cy="67317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4C0F6A6-5FCE-B831-73CD-64806CA6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601" y="4422922"/>
            <a:ext cx="226247" cy="246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E9D2473-6014-E027-99AD-019A58BD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056" y="4422922"/>
            <a:ext cx="136106" cy="136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583BDA4-15B1-7F03-01A9-6ED45E804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724" y="4422922"/>
            <a:ext cx="226247" cy="2466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BFE3BE5-A0DD-A9B5-BB13-4CD2E5D1E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148" y="4422922"/>
            <a:ext cx="226248" cy="246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BBD4689-ED6C-294A-76F5-F42A72286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572" y="4422922"/>
            <a:ext cx="226248" cy="2466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DA6EDA7-1DC0-7F20-4C8B-46B0661F5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97483">
            <a:off x="4878931" y="4655005"/>
            <a:ext cx="149613" cy="152491"/>
          </a:xfrm>
          <a:prstGeom prst="rect">
            <a:avLst/>
          </a:prstGeom>
        </p:spPr>
      </p:pic>
      <p:sp>
        <p:nvSpPr>
          <p:cNvPr id="24" name="Стрелка: влево 23">
            <a:extLst>
              <a:ext uri="{FF2B5EF4-FFF2-40B4-BE49-F238E27FC236}">
                <a16:creationId xmlns="" xmlns:a16="http://schemas.microsoft.com/office/drawing/2014/main" id="{218B6CAF-668F-18D7-829E-593BDAFA1C0D}"/>
              </a:ext>
            </a:extLst>
          </p:cNvPr>
          <p:cNvSpPr/>
          <p:nvPr/>
        </p:nvSpPr>
        <p:spPr>
          <a:xfrm flipV="1">
            <a:off x="7171765" y="726142"/>
            <a:ext cx="4933149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="" xmlns:a16="http://schemas.microsoft.com/office/drawing/2014/main" id="{1371DBEC-B1E3-98B5-50F0-757BE643182E}"/>
              </a:ext>
            </a:extLst>
          </p:cNvPr>
          <p:cNvSpPr/>
          <p:nvPr/>
        </p:nvSpPr>
        <p:spPr>
          <a:xfrm>
            <a:off x="7126046" y="771861"/>
            <a:ext cx="45719" cy="814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трелка: влево 25">
            <a:extLst>
              <a:ext uri="{FF2B5EF4-FFF2-40B4-BE49-F238E27FC236}">
                <a16:creationId xmlns="" xmlns:a16="http://schemas.microsoft.com/office/drawing/2014/main" id="{A86EAB1B-04AE-5D42-1B52-56CFA1129069}"/>
              </a:ext>
            </a:extLst>
          </p:cNvPr>
          <p:cNvSpPr/>
          <p:nvPr/>
        </p:nvSpPr>
        <p:spPr>
          <a:xfrm>
            <a:off x="753930" y="1609276"/>
            <a:ext cx="6372115" cy="6553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Стрелка: вниз 26">
            <a:extLst>
              <a:ext uri="{FF2B5EF4-FFF2-40B4-BE49-F238E27FC236}">
                <a16:creationId xmlns="" xmlns:a16="http://schemas.microsoft.com/office/drawing/2014/main" id="{77DFE47B-66AA-AA59-1049-98CFAB907ECE}"/>
              </a:ext>
            </a:extLst>
          </p:cNvPr>
          <p:cNvSpPr/>
          <p:nvPr/>
        </p:nvSpPr>
        <p:spPr>
          <a:xfrm>
            <a:off x="681318" y="1748118"/>
            <a:ext cx="72612" cy="21604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="" xmlns:a16="http://schemas.microsoft.com/office/drawing/2014/main" id="{C46D4212-F38F-C335-FC37-4329B36A7DAE}"/>
              </a:ext>
            </a:extLst>
          </p:cNvPr>
          <p:cNvSpPr/>
          <p:nvPr/>
        </p:nvSpPr>
        <p:spPr>
          <a:xfrm>
            <a:off x="753930" y="3908612"/>
            <a:ext cx="973270" cy="537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Рукописный ввод 51">
                <a:extLst>
                  <a:ext uri="{FF2B5EF4-FFF2-40B4-BE49-F238E27FC236}">
                    <a16:creationId xmlns="" xmlns:a16="http://schemas.microsoft.com/office/drawing/2014/main" id="{4ACDF405-DABC-4195-08F1-91939E3556C6}"/>
                  </a:ext>
                </a:extLst>
              </p14:cNvPr>
              <p14:cNvContentPartPr/>
              <p14:nvPr/>
            </p14:nvContentPartPr>
            <p14:xfrm>
              <a:off x="924440" y="3705860"/>
              <a:ext cx="360" cy="360"/>
            </p14:xfrm>
          </p:contentPart>
        </mc:Choice>
        <mc:Fallback xmlns="">
          <p:pic>
            <p:nvPicPr>
              <p:cNvPr id="52" name="Рукописный ввод 51">
                <a:extLst>
                  <a:ext uri="{FF2B5EF4-FFF2-40B4-BE49-F238E27FC236}">
                    <a16:creationId xmlns:a16="http://schemas.microsoft.com/office/drawing/2014/main" id="{4ACDF405-DABC-4195-08F1-91939E3556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2440" y="35618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7" name="Рукописный ввод 66">
                <a:extLst>
                  <a:ext uri="{FF2B5EF4-FFF2-40B4-BE49-F238E27FC236}">
                    <a16:creationId xmlns="" xmlns:a16="http://schemas.microsoft.com/office/drawing/2014/main" id="{7BB68711-D863-E7E1-53B8-73C5D37179C9}"/>
                  </a:ext>
                </a:extLst>
              </p14:cNvPr>
              <p14:cNvContentPartPr/>
              <p14:nvPr/>
            </p14:nvContentPartPr>
            <p14:xfrm>
              <a:off x="1319000" y="3610820"/>
              <a:ext cx="1033200" cy="185400"/>
            </p14:xfrm>
          </p:contentPart>
        </mc:Choice>
        <mc:Fallback xmlns="">
          <p:pic>
            <p:nvPicPr>
              <p:cNvPr id="67" name="Рукописный ввод 66">
                <a:extLst>
                  <a:ext uri="{FF2B5EF4-FFF2-40B4-BE49-F238E27FC236}">
                    <a16:creationId xmlns:a16="http://schemas.microsoft.com/office/drawing/2014/main" id="{7BB68711-D863-E7E1-53B8-73C5D37179C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7360" y="3466820"/>
                <a:ext cx="117684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Рукописный ввод 65">
                <a:extLst>
                  <a:ext uri="{FF2B5EF4-FFF2-40B4-BE49-F238E27FC236}">
                    <a16:creationId xmlns="" xmlns:a16="http://schemas.microsoft.com/office/drawing/2014/main" id="{3554A6F9-759A-E2D9-7374-EBBAEDB395AE}"/>
                  </a:ext>
                </a:extLst>
              </p14:cNvPr>
              <p14:cNvContentPartPr/>
              <p14:nvPr/>
            </p14:nvContentPartPr>
            <p14:xfrm>
              <a:off x="1580720" y="3774980"/>
              <a:ext cx="310680" cy="21240"/>
            </p14:xfrm>
          </p:contentPart>
        </mc:Choice>
        <mc:Fallback xmlns="">
          <p:pic>
            <p:nvPicPr>
              <p:cNvPr id="66" name="Рукописный ввод 65">
                <a:extLst>
                  <a:ext uri="{FF2B5EF4-FFF2-40B4-BE49-F238E27FC236}">
                    <a16:creationId xmlns:a16="http://schemas.microsoft.com/office/drawing/2014/main" id="{3554A6F9-759A-E2D9-7374-EBBAEDB395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09080" y="3630980"/>
                <a:ext cx="4543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9" name="Рукописный ввод 68">
                <a:extLst>
                  <a:ext uri="{FF2B5EF4-FFF2-40B4-BE49-F238E27FC236}">
                    <a16:creationId xmlns="" xmlns:a16="http://schemas.microsoft.com/office/drawing/2014/main" id="{FC724F22-73CC-91EA-1A8D-5B4DE342D322}"/>
                  </a:ext>
                </a:extLst>
              </p14:cNvPr>
              <p14:cNvContentPartPr/>
              <p14:nvPr/>
            </p14:nvContentPartPr>
            <p14:xfrm>
              <a:off x="1724360" y="3761300"/>
              <a:ext cx="93240" cy="8280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FC724F22-73CC-91EA-1A8D-5B4DE342D3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52360" y="3617660"/>
                <a:ext cx="2368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Рукописный ввод 67">
                <a:extLst>
                  <a:ext uri="{FF2B5EF4-FFF2-40B4-BE49-F238E27FC236}">
                    <a16:creationId xmlns="" xmlns:a16="http://schemas.microsoft.com/office/drawing/2014/main" id="{45A39169-F720-7C4D-AAAC-9ED4633C83B8}"/>
                  </a:ext>
                </a:extLst>
              </p14:cNvPr>
              <p14:cNvContentPartPr/>
              <p14:nvPr/>
            </p14:nvContentPartPr>
            <p14:xfrm>
              <a:off x="807440" y="3631700"/>
              <a:ext cx="1012680" cy="153000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45A39169-F720-7C4D-AAAC-9ED4633C8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5800" y="3488060"/>
                <a:ext cx="115632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5" name="Рукописный ввод 54">
                <a:extLst>
                  <a:ext uri="{FF2B5EF4-FFF2-40B4-BE49-F238E27FC236}">
                    <a16:creationId xmlns="" xmlns:a16="http://schemas.microsoft.com/office/drawing/2014/main" id="{90CDDE8A-F753-4BA5-81EB-683201720F50}"/>
                  </a:ext>
                </a:extLst>
              </p14:cNvPr>
              <p14:cNvContentPartPr/>
              <p14:nvPr/>
            </p14:nvContentPartPr>
            <p14:xfrm>
              <a:off x="2326640" y="3621620"/>
              <a:ext cx="181440" cy="154440"/>
            </p14:xfrm>
          </p:contentPart>
        </mc:Choice>
        <mc:Fallback xmlns="">
          <p:pic>
            <p:nvPicPr>
              <p:cNvPr id="55" name="Рукописный ввод 54">
                <a:extLst>
                  <a:ext uri="{FF2B5EF4-FFF2-40B4-BE49-F238E27FC236}">
                    <a16:creationId xmlns:a16="http://schemas.microsoft.com/office/drawing/2014/main" id="{90CDDE8A-F753-4BA5-81EB-683201720F5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54640" y="3477980"/>
                <a:ext cx="32508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5" name="Рукописный ввод 84">
                <a:extLst>
                  <a:ext uri="{FF2B5EF4-FFF2-40B4-BE49-F238E27FC236}">
                    <a16:creationId xmlns="" xmlns:a16="http://schemas.microsoft.com/office/drawing/2014/main" id="{DB690E99-62CB-3D0A-DA09-6D673300B27D}"/>
                  </a:ext>
                </a:extLst>
              </p14:cNvPr>
              <p14:cNvContentPartPr/>
              <p14:nvPr/>
            </p14:nvContentPartPr>
            <p14:xfrm>
              <a:off x="2444720" y="3798551"/>
              <a:ext cx="126720" cy="62280"/>
            </p14:xfrm>
          </p:contentPart>
        </mc:Choice>
        <mc:Fallback xmlns="">
          <p:pic>
            <p:nvPicPr>
              <p:cNvPr id="85" name="Рукописный ввод 84">
                <a:extLst>
                  <a:ext uri="{FF2B5EF4-FFF2-40B4-BE49-F238E27FC236}">
                    <a16:creationId xmlns:a16="http://schemas.microsoft.com/office/drawing/2014/main" id="{DB690E99-62CB-3D0A-DA09-6D673300B27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26720" y="3762551"/>
                <a:ext cx="162360" cy="133920"/>
              </a:xfrm>
              <a:prstGeom prst="rect">
                <a:avLst/>
              </a:prstGeom>
            </p:spPr>
          </p:pic>
        </mc:Fallback>
      </mc:AlternateContent>
      <p:pic>
        <p:nvPicPr>
          <p:cNvPr id="89" name="Рисунок 88" descr="Группа мужчин">
            <a:extLst>
              <a:ext uri="{FF2B5EF4-FFF2-40B4-BE49-F238E27FC236}">
                <a16:creationId xmlns="" xmlns:a16="http://schemas.microsoft.com/office/drawing/2014/main" id="{A7614848-9FE6-16D4-552F-D3624EF5A4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4664627" y="3752539"/>
            <a:ext cx="181441" cy="181441"/>
          </a:xfrm>
          <a:prstGeom prst="rect">
            <a:avLst/>
          </a:prstGeom>
        </p:spPr>
      </p:pic>
      <p:cxnSp>
        <p:nvCxnSpPr>
          <p:cNvPr id="93" name="Прямая со стрелкой 92">
            <a:extLst>
              <a:ext uri="{FF2B5EF4-FFF2-40B4-BE49-F238E27FC236}">
                <a16:creationId xmlns="" xmlns:a16="http://schemas.microsoft.com/office/drawing/2014/main" id="{5F6646E7-B298-3B73-46AD-E6FC2BA1CDF6}"/>
              </a:ext>
            </a:extLst>
          </p:cNvPr>
          <p:cNvCxnSpPr>
            <a:cxnSpLocks/>
          </p:cNvCxnSpPr>
          <p:nvPr/>
        </p:nvCxnSpPr>
        <p:spPr>
          <a:xfrm>
            <a:off x="1770980" y="3962400"/>
            <a:ext cx="46620" cy="248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="" xmlns:a16="http://schemas.microsoft.com/office/drawing/2014/main" id="{308158DB-DE27-2B23-89F1-E36BC97AD851}"/>
              </a:ext>
            </a:extLst>
          </p:cNvPr>
          <p:cNvCxnSpPr/>
          <p:nvPr/>
        </p:nvCxnSpPr>
        <p:spPr>
          <a:xfrm>
            <a:off x="1817600" y="4274820"/>
            <a:ext cx="0" cy="248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="" xmlns:a16="http://schemas.microsoft.com/office/drawing/2014/main" id="{127F194E-6EDE-F6B7-F75D-2FEF4B674C2D}"/>
              </a:ext>
            </a:extLst>
          </p:cNvPr>
          <p:cNvCxnSpPr/>
          <p:nvPr/>
        </p:nvCxnSpPr>
        <p:spPr>
          <a:xfrm>
            <a:off x="1856475" y="4521200"/>
            <a:ext cx="327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="" xmlns:a16="http://schemas.microsoft.com/office/drawing/2014/main" id="{9F5DFD67-5FC0-7F75-1E2D-1D136BA2923F}"/>
              </a:ext>
            </a:extLst>
          </p:cNvPr>
          <p:cNvCxnSpPr>
            <a:cxnSpLocks/>
          </p:cNvCxnSpPr>
          <p:nvPr/>
        </p:nvCxnSpPr>
        <p:spPr>
          <a:xfrm>
            <a:off x="2265680" y="4523740"/>
            <a:ext cx="406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="" xmlns:a16="http://schemas.microsoft.com/office/drawing/2014/main" id="{C1F911EE-2C8D-D4F4-31E1-AFFBFE47286F}"/>
              </a:ext>
            </a:extLst>
          </p:cNvPr>
          <p:cNvCxnSpPr>
            <a:cxnSpLocks/>
          </p:cNvCxnSpPr>
          <p:nvPr/>
        </p:nvCxnSpPr>
        <p:spPr>
          <a:xfrm>
            <a:off x="2735580" y="4521200"/>
            <a:ext cx="523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>
            <a:extLst>
              <a:ext uri="{FF2B5EF4-FFF2-40B4-BE49-F238E27FC236}">
                <a16:creationId xmlns="" xmlns:a16="http://schemas.microsoft.com/office/drawing/2014/main" id="{B52C0D50-0B49-3AC0-022C-3A4B9C187A28}"/>
              </a:ext>
            </a:extLst>
          </p:cNvPr>
          <p:cNvCxnSpPr/>
          <p:nvPr/>
        </p:nvCxnSpPr>
        <p:spPr>
          <a:xfrm>
            <a:off x="3573780" y="4592575"/>
            <a:ext cx="4749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="" xmlns:a16="http://schemas.microsoft.com/office/drawing/2014/main" id="{5C2E2385-EDD1-75C6-5D9B-6C9DE7A46DDA}"/>
              </a:ext>
            </a:extLst>
          </p:cNvPr>
          <p:cNvCxnSpPr/>
          <p:nvPr/>
        </p:nvCxnSpPr>
        <p:spPr>
          <a:xfrm>
            <a:off x="2141220" y="3962400"/>
            <a:ext cx="43180" cy="248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="" xmlns:a16="http://schemas.microsoft.com/office/drawing/2014/main" id="{26A950AD-9E86-8053-CD26-082ABDA7069C}"/>
              </a:ext>
            </a:extLst>
          </p:cNvPr>
          <p:cNvCxnSpPr/>
          <p:nvPr/>
        </p:nvCxnSpPr>
        <p:spPr>
          <a:xfrm>
            <a:off x="2184400" y="4274820"/>
            <a:ext cx="0" cy="216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: скругленные углы 112">
            <a:extLst>
              <a:ext uri="{FF2B5EF4-FFF2-40B4-BE49-F238E27FC236}">
                <a16:creationId xmlns="" xmlns:a16="http://schemas.microsoft.com/office/drawing/2014/main" id="{A573A94F-4C5F-68D6-D7E0-BE019C229F63}"/>
              </a:ext>
            </a:extLst>
          </p:cNvPr>
          <p:cNvSpPr/>
          <p:nvPr/>
        </p:nvSpPr>
        <p:spPr>
          <a:xfrm>
            <a:off x="4251601" y="4559028"/>
            <a:ext cx="594467" cy="655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E941C3F-24F3-7AE4-6C39-0D9AAF3392BE}"/>
              </a:ext>
            </a:extLst>
          </p:cNvPr>
          <p:cNvSpPr txBox="1"/>
          <p:nvPr/>
        </p:nvSpPr>
        <p:spPr>
          <a:xfrm>
            <a:off x="4267054" y="4504586"/>
            <a:ext cx="66103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Зона отдыха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="" xmlns:a16="http://schemas.microsoft.com/office/drawing/2014/main" id="{5845171F-AA85-C771-EDF5-1F5DBB846162}"/>
              </a:ext>
            </a:extLst>
          </p:cNvPr>
          <p:cNvSpPr/>
          <p:nvPr/>
        </p:nvSpPr>
        <p:spPr>
          <a:xfrm>
            <a:off x="92255" y="5234348"/>
            <a:ext cx="3486690" cy="156980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D1D119B6-1F36-E93C-AE04-2AF48D3249CA}"/>
              </a:ext>
            </a:extLst>
          </p:cNvPr>
          <p:cNvSpPr txBox="1"/>
          <p:nvPr/>
        </p:nvSpPr>
        <p:spPr>
          <a:xfrm>
            <a:off x="952957" y="5186650"/>
            <a:ext cx="1682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Условные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обозначения</a:t>
            </a:r>
          </a:p>
        </p:txBody>
      </p:sp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4478D259-4866-737C-B552-90BEA0E38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2" y="5491032"/>
            <a:ext cx="367181" cy="400342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7436396B-E566-B1ED-F33C-F5606A8C9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" y="5756228"/>
            <a:ext cx="217619" cy="217619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357D0F8D-0142-F489-C702-2B60451358C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6003" y="6053361"/>
            <a:ext cx="220462" cy="224701"/>
          </a:xfrm>
          <a:prstGeom prst="rect">
            <a:avLst/>
          </a:prstGeom>
        </p:spPr>
      </p:pic>
      <p:sp>
        <p:nvSpPr>
          <p:cNvPr id="124" name="Стрелка: вправо 123">
            <a:extLst>
              <a:ext uri="{FF2B5EF4-FFF2-40B4-BE49-F238E27FC236}">
                <a16:creationId xmlns="" xmlns:a16="http://schemas.microsoft.com/office/drawing/2014/main" id="{C36F1867-8137-07CC-895D-ACDA63D61528}"/>
              </a:ext>
            </a:extLst>
          </p:cNvPr>
          <p:cNvSpPr/>
          <p:nvPr/>
        </p:nvSpPr>
        <p:spPr>
          <a:xfrm>
            <a:off x="142454" y="6406192"/>
            <a:ext cx="271993" cy="625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6" name="Прямая со стрелкой 125">
            <a:extLst>
              <a:ext uri="{FF2B5EF4-FFF2-40B4-BE49-F238E27FC236}">
                <a16:creationId xmlns="" xmlns:a16="http://schemas.microsoft.com/office/drawing/2014/main" id="{3C6D9B39-BEF0-4DBA-BB55-0FB2BAB34032}"/>
              </a:ext>
            </a:extLst>
          </p:cNvPr>
          <p:cNvCxnSpPr>
            <a:cxnSpLocks/>
          </p:cNvCxnSpPr>
          <p:nvPr/>
        </p:nvCxnSpPr>
        <p:spPr>
          <a:xfrm>
            <a:off x="142454" y="6611620"/>
            <a:ext cx="298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A8B5BAFC-6DDD-1C3C-78E2-32AC809921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56475" y="5703565"/>
            <a:ext cx="304926" cy="304926"/>
          </a:xfrm>
          <a:prstGeom prst="rect">
            <a:avLst/>
          </a:prstGeom>
        </p:spPr>
      </p:pic>
      <p:pic>
        <p:nvPicPr>
          <p:cNvPr id="130" name="Рисунок 129" descr="Вилка и нож">
            <a:extLst>
              <a:ext uri="{FF2B5EF4-FFF2-40B4-BE49-F238E27FC236}">
                <a16:creationId xmlns="" xmlns:a16="http://schemas.microsoft.com/office/drawing/2014/main" id="{489BCD21-C646-83A4-8F31-033ABBBA4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937791" y="5780852"/>
            <a:ext cx="174170" cy="174170"/>
          </a:xfrm>
          <a:prstGeom prst="rect">
            <a:avLst/>
          </a:prstGeom>
        </p:spPr>
      </p:pic>
      <p:pic>
        <p:nvPicPr>
          <p:cNvPr id="133" name="Рисунок 132" descr="Группа мужчин">
            <a:extLst>
              <a:ext uri="{FF2B5EF4-FFF2-40B4-BE49-F238E27FC236}">
                <a16:creationId xmlns="" xmlns:a16="http://schemas.microsoft.com/office/drawing/2014/main" id="{F7442DAC-8E27-694C-C7FB-E80C7E66C74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918722" y="5491032"/>
            <a:ext cx="203429" cy="203429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451C03BC-7D5A-CF15-16E6-3EA4BA66C80B}"/>
              </a:ext>
            </a:extLst>
          </p:cNvPr>
          <p:cNvSpPr txBox="1"/>
          <p:nvPr/>
        </p:nvSpPr>
        <p:spPr>
          <a:xfrm>
            <a:off x="289450" y="5517442"/>
            <a:ext cx="16292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Шатёр для мастер-классов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29A73744-8945-0E62-449C-233CA7655C45}"/>
              </a:ext>
            </a:extLst>
          </p:cNvPr>
          <p:cNvSpPr txBox="1"/>
          <p:nvPr/>
        </p:nvSpPr>
        <p:spPr>
          <a:xfrm>
            <a:off x="278450" y="5786887"/>
            <a:ext cx="16292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Шатёр для чаепития (10*10м)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AA6CAB04-AF31-4BD2-C632-079CFE626CD5}"/>
              </a:ext>
            </a:extLst>
          </p:cNvPr>
          <p:cNvSpPr txBox="1"/>
          <p:nvPr/>
        </p:nvSpPr>
        <p:spPr>
          <a:xfrm>
            <a:off x="343621" y="6051311"/>
            <a:ext cx="16292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Сцена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92F88B34-7C26-81C0-C516-F9C43A60242B}"/>
              </a:ext>
            </a:extLst>
          </p:cNvPr>
          <p:cNvSpPr txBox="1"/>
          <p:nvPr/>
        </p:nvSpPr>
        <p:spPr>
          <a:xfrm>
            <a:off x="425929" y="6331465"/>
            <a:ext cx="16292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 автобусов до парковки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13A7DD6E-1680-DE11-179F-22D946A454DB}"/>
              </a:ext>
            </a:extLst>
          </p:cNvPr>
          <p:cNvSpPr txBox="1"/>
          <p:nvPr/>
        </p:nvSpPr>
        <p:spPr>
          <a:xfrm>
            <a:off x="425929" y="6504493"/>
            <a:ext cx="23235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 гостей до места проведения мероприятия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8DDA31FA-3B4B-DD22-D5B5-D92F6425767A}"/>
              </a:ext>
            </a:extLst>
          </p:cNvPr>
          <p:cNvSpPr txBox="1"/>
          <p:nvPr/>
        </p:nvSpPr>
        <p:spPr>
          <a:xfrm>
            <a:off x="2055201" y="5501722"/>
            <a:ext cx="14694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Точка сбора для потерявшихся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2CFDE312-2972-3126-9F49-0188CB5448AF}"/>
              </a:ext>
            </a:extLst>
          </p:cNvPr>
          <p:cNvSpPr txBox="1"/>
          <p:nvPr/>
        </p:nvSpPr>
        <p:spPr>
          <a:xfrm>
            <a:off x="2058579" y="5764496"/>
            <a:ext cx="15255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Точка выдачи боксов с питанием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6AE97B0-2901-6EED-E577-C8204DE40B30}"/>
              </a:ext>
            </a:extLst>
          </p:cNvPr>
          <p:cNvSpPr txBox="1"/>
          <p:nvPr/>
        </p:nvSpPr>
        <p:spPr>
          <a:xfrm>
            <a:off x="944766" y="3462395"/>
            <a:ext cx="1214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Зона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парковки автобусов</a:t>
            </a:r>
          </a:p>
        </p:txBody>
      </p:sp>
      <p:pic>
        <p:nvPicPr>
          <p:cNvPr id="34" name="Рисунок 33" descr="Автобус">
            <a:extLst>
              <a:ext uri="{FF2B5EF4-FFF2-40B4-BE49-F238E27FC236}">
                <a16:creationId xmlns="" xmlns:a16="http://schemas.microsoft.com/office/drawing/2014/main" id="{1BE19E07-F8D2-4A23-5B57-E78D79884D4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1886204" y="3585200"/>
            <a:ext cx="323876" cy="323876"/>
          </a:xfrm>
          <a:prstGeom prst="rect">
            <a:avLst/>
          </a:prstGeom>
        </p:spPr>
      </p:pic>
      <p:pic>
        <p:nvPicPr>
          <p:cNvPr id="43" name="Рисунок 42" descr="Вилка и нож">
            <a:extLst>
              <a:ext uri="{FF2B5EF4-FFF2-40B4-BE49-F238E27FC236}">
                <a16:creationId xmlns="" xmlns:a16="http://schemas.microsoft.com/office/drawing/2014/main" id="{C6465CFD-00CF-E32A-D7EC-DC0FC1964EA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2453966" y="3774980"/>
            <a:ext cx="101516" cy="1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8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EAE4"/>
      </a:accent1>
      <a:accent2>
        <a:srgbClr val="7C6B62"/>
      </a:accent2>
      <a:accent3>
        <a:srgbClr val="5D4C41"/>
      </a:accent3>
      <a:accent4>
        <a:srgbClr val="AA6256"/>
      </a:accent4>
      <a:accent5>
        <a:srgbClr val="ACC6D8"/>
      </a:accent5>
      <a:accent6>
        <a:srgbClr val="CBA863"/>
      </a:accent6>
      <a:hlink>
        <a:srgbClr val="0563C1"/>
      </a:hlink>
      <a:folHlink>
        <a:srgbClr val="954F72"/>
      </a:folHlink>
    </a:clrScheme>
    <a:fontScheme name="Custom 59">
      <a:majorFont>
        <a:latin typeface="Bodoni MT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58846747_TF33850888_Win32" id="{30D32CC5-AF47-47C6-893B-4484FE5E1C3B}" vid="{49167489-4242-46AF-900A-0B399109AB12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071DB-81D7-454C-B973-21A172F54F13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http://schemas.microsoft.com/office/infopath/2007/PartnerControls"/>
    <ds:schemaRef ds:uri="http://schemas.microsoft.com/office/2006/metadata/properties"/>
    <ds:schemaRef ds:uri="230e9df3-be65-4c73-a93b-d1236ebd677e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8F3EECA-3A4D-4005-BFAD-C4D5A471E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B0D94B-5A32-4AAB-B55C-DC457E4CE0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розничной торговли</Template>
  <TotalTime>339</TotalTime>
  <Words>589</Words>
  <Application>Microsoft Office PowerPoint</Application>
  <PresentationFormat>Произвольный</PresentationFormat>
  <Paragraphs>75</Paragraphs>
  <Slides>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1_Тема Office</vt:lpstr>
      <vt:lpstr>Фестиваль «Живём ярко» 1 октября 2022 год</vt:lpstr>
      <vt:lpstr>Регламент проведения мероприятия</vt:lpstr>
      <vt:lpstr>Ведущий – Евгений Вяхирев</vt:lpstr>
      <vt:lpstr>Презентация PowerPoint</vt:lpstr>
      <vt:lpstr>Шалаев Юрий Юрьевич</vt:lpstr>
      <vt:lpstr>Народный ансамбль «МАТРЁНА АРТ» </vt:lpstr>
      <vt:lpstr>Мастер-классы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Пожилого человека 1 октября 2022 год</dc:title>
  <dc:creator>Марк Бирюков</dc:creator>
  <cp:lastModifiedBy>Катаева Ольга Анатольевна</cp:lastModifiedBy>
  <cp:revision>26</cp:revision>
  <dcterms:created xsi:type="dcterms:W3CDTF">2022-09-05T08:10:48Z</dcterms:created>
  <dcterms:modified xsi:type="dcterms:W3CDTF">2022-09-21T13:33:28Z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