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6" r:id="rId8"/>
    <p:sldId id="262" r:id="rId9"/>
    <p:sldId id="265" r:id="rId10"/>
    <p:sldId id="271" r:id="rId11"/>
    <p:sldId id="264" r:id="rId12"/>
    <p:sldId id="267" r:id="rId13"/>
    <p:sldId id="269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7FFF"/>
    <a:srgbClr val="A3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8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42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1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8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1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78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74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64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5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21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8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2CAEF-D3ED-444D-BBDC-10559B7AFB1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9EC74-8869-4C5C-B847-AC9053ED5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Муниципальное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8641" y="2668415"/>
            <a:ext cx="1121318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ПРОЕКТ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АКАДЕМИЯ ДОСУГА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«ЗОЛОТОЙ ВОЗРАСТ»</a:t>
            </a:r>
            <a:endParaRPr lang="ru-RU" sz="4400" b="1" dirty="0">
              <a:solidFill>
                <a:srgbClr val="00206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6067" y="5257800"/>
            <a:ext cx="367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г</a:t>
            </a:r>
            <a:r>
              <a:rPr lang="ru-RU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. Стерлитамак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2022 г.</a:t>
            </a:r>
            <a:endParaRPr lang="ru-RU" b="1" dirty="0">
              <a:solidFill>
                <a:srgbClr val="00206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8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3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0" y="799655"/>
            <a:ext cx="1230294" cy="1189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591" y="1394256"/>
            <a:ext cx="35040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«Инклюзивная театральная мастерская »</a:t>
            </a:r>
            <a:endParaRPr lang="ru-RU" sz="36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8"/>
          <a:stretch/>
        </p:blipFill>
        <p:spPr>
          <a:xfrm>
            <a:off x="4010750" y="3278213"/>
            <a:ext cx="3987462" cy="3044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/>
          <a:stretch/>
        </p:blipFill>
        <p:spPr>
          <a:xfrm>
            <a:off x="8178947" y="3395581"/>
            <a:ext cx="3846756" cy="28189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11432"/>
          <a:stretch/>
        </p:blipFill>
        <p:spPr>
          <a:xfrm>
            <a:off x="317787" y="4018309"/>
            <a:ext cx="3619616" cy="22429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88" y="377438"/>
            <a:ext cx="3687215" cy="27654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70" y="377439"/>
            <a:ext cx="4130602" cy="27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0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3032" y="525808"/>
            <a:ext cx="683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«Литературный вторник»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7" y="1322999"/>
            <a:ext cx="3508097" cy="239005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32" y="1337038"/>
            <a:ext cx="6777887" cy="5083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2" y="3758622"/>
            <a:ext cx="3553351" cy="266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"/>
            <a:ext cx="12192000" cy="6853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1" y="3778893"/>
            <a:ext cx="3876739" cy="2580454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06" y="1323994"/>
            <a:ext cx="6713803" cy="5035353"/>
          </a:xfrm>
        </p:spPr>
      </p:pic>
      <p:sp>
        <p:nvSpPr>
          <p:cNvPr id="8" name="TextBox 7"/>
          <p:cNvSpPr txBox="1"/>
          <p:nvPr/>
        </p:nvSpPr>
        <p:spPr>
          <a:xfrm>
            <a:off x="3083032" y="525808"/>
            <a:ext cx="683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«Рукодельная мастерская»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>
          <a:xfrm>
            <a:off x="584604" y="1233694"/>
            <a:ext cx="3852766" cy="241826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21327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" y="1541458"/>
            <a:ext cx="5638995" cy="4218233"/>
          </a:xfrm>
        </p:spPr>
      </p:pic>
      <p:sp>
        <p:nvSpPr>
          <p:cNvPr id="9" name="Прямоугольник 8"/>
          <p:cNvSpPr/>
          <p:nvPr/>
        </p:nvSpPr>
        <p:spPr>
          <a:xfrm>
            <a:off x="2342919" y="561182"/>
            <a:ext cx="8090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«Открывая ремесло»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70" y="1717727"/>
            <a:ext cx="5273657" cy="39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88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50973" y="2687694"/>
            <a:ext cx="8090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Спасибо за внимание!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2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"/>
            <a:ext cx="12192000" cy="6853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767" y="882850"/>
            <a:ext cx="42918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Цель:</a:t>
            </a:r>
          </a:p>
          <a:p>
            <a:pPr algn="just"/>
            <a:r>
              <a:rPr lang="en-US" sz="2600" b="1" dirty="0" err="1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содействие</a:t>
            </a:r>
            <a:r>
              <a:rPr lang="en-US" sz="26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в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решении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психосоциальных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проблем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пожилого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возраста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посредством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организации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сети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клубов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общения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в </a:t>
            </a:r>
            <a:r>
              <a:rPr lang="en-US" sz="2600" b="1" dirty="0" err="1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библиотеках</a:t>
            </a:r>
            <a:r>
              <a:rPr lang="en-US" sz="2600" b="1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города</a:t>
            </a:r>
            <a:r>
              <a:rPr lang="ru-RU" sz="26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  <a:endParaRPr lang="ru-RU" sz="2600" b="1" dirty="0">
              <a:solidFill>
                <a:srgbClr val="00206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56454" y="1006894"/>
            <a:ext cx="1362742" cy="1360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9492" y="433096"/>
            <a:ext cx="5328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Задачи:</a:t>
            </a:r>
            <a:endParaRPr lang="ru-RU" sz="4400" b="1" dirty="0">
              <a:solidFill>
                <a:srgbClr val="00206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7987" y="1041399"/>
            <a:ext cx="59179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оздание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благоприятных условий для удовлетворения духовных и культурных потребностей, а также межличностного общения людей пожилого возраста</a:t>
            </a:r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;</a:t>
            </a:r>
            <a:endParaRPr lang="ru-RU" sz="2000" b="1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овышение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общего тонуса и улучшение психоэмоционального состояния;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Ф</a:t>
            </a:r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ормирование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новых интересов и помощь в освоении новых видов социально-культурной деятельности, позволяющих заполнить досуг;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Расширение музыкального кругозора,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воспитание чувства сопричастности к прекрасному;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 Развитие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творческих способностей и возможности для выступления на сцене;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оспитание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 чувства социальной востребованности для лиц старшего </a:t>
            </a:r>
            <a:r>
              <a:rPr lang="ru-RU" sz="2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возраста.</a:t>
            </a:r>
            <a:endParaRPr lang="ru-RU" sz="2000" b="1" dirty="0">
              <a:solidFill>
                <a:srgbClr val="00206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6-конечная звезда 11"/>
          <p:cNvSpPr/>
          <p:nvPr/>
        </p:nvSpPr>
        <p:spPr>
          <a:xfrm flipH="1">
            <a:off x="5191005" y="1006894"/>
            <a:ext cx="475073" cy="51207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" name="6-конечная звезда 12"/>
          <p:cNvSpPr/>
          <p:nvPr/>
        </p:nvSpPr>
        <p:spPr>
          <a:xfrm flipH="1">
            <a:off x="5231959" y="2221073"/>
            <a:ext cx="475073" cy="51207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" name="6-конечная звезда 13"/>
          <p:cNvSpPr/>
          <p:nvPr/>
        </p:nvSpPr>
        <p:spPr>
          <a:xfrm flipH="1">
            <a:off x="5264142" y="2908610"/>
            <a:ext cx="475073" cy="51207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" name="6-конечная звезда 14"/>
          <p:cNvSpPr/>
          <p:nvPr/>
        </p:nvSpPr>
        <p:spPr>
          <a:xfrm flipH="1">
            <a:off x="5258898" y="2908610"/>
            <a:ext cx="475073" cy="51207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7" name="6-конечная звезда 16"/>
          <p:cNvSpPr/>
          <p:nvPr/>
        </p:nvSpPr>
        <p:spPr>
          <a:xfrm flipH="1">
            <a:off x="5246970" y="4047234"/>
            <a:ext cx="475073" cy="51207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18" name="6-конечная звезда 17"/>
          <p:cNvSpPr/>
          <p:nvPr/>
        </p:nvSpPr>
        <p:spPr>
          <a:xfrm flipH="1">
            <a:off x="5213706" y="5008547"/>
            <a:ext cx="475073" cy="51207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9" name="6-конечная звезда 18"/>
          <p:cNvSpPr/>
          <p:nvPr/>
        </p:nvSpPr>
        <p:spPr>
          <a:xfrm flipH="1">
            <a:off x="5258898" y="5673078"/>
            <a:ext cx="475073" cy="51207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19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"/>
            <a:ext cx="12192000" cy="6853199"/>
          </a:xfrm>
          <a:prstGeom prst="rect">
            <a:avLst/>
          </a:prstGeom>
        </p:spPr>
      </p:pic>
      <p:sp>
        <p:nvSpPr>
          <p:cNvPr id="8" name="Нашивка 7"/>
          <p:cNvSpPr/>
          <p:nvPr/>
        </p:nvSpPr>
        <p:spPr>
          <a:xfrm>
            <a:off x="719426" y="1016168"/>
            <a:ext cx="651108" cy="57827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0534" y="886555"/>
            <a:ext cx="5688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ПАРТНЕРЫ ПРОЕКТА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7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9" y="424959"/>
            <a:ext cx="1273308" cy="1394808"/>
          </a:xfrm>
          <a:prstGeom prst="rect">
            <a:avLst/>
          </a:prstGeom>
        </p:spPr>
      </p:pic>
      <p:sp>
        <p:nvSpPr>
          <p:cNvPr id="12" name="Нашивка 11"/>
          <p:cNvSpPr/>
          <p:nvPr/>
        </p:nvSpPr>
        <p:spPr>
          <a:xfrm>
            <a:off x="1758895" y="1819767"/>
            <a:ext cx="479493" cy="37843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9112" y="574110"/>
            <a:ext cx="9606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НАПРАВЛЕНИЯ ДЕЯТЕЛЬНОСТИ: 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16800" y="3503635"/>
            <a:ext cx="652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96292" y="1664022"/>
            <a:ext cx="91937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ЗОЖ;</a:t>
            </a:r>
            <a:endParaRPr lang="ru-RU" sz="3600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Century" panose="02040604050505020304" pitchFamily="18" charset="0"/>
              </a:rPr>
              <a:t>Занятия </a:t>
            </a:r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рукоделием;</a:t>
            </a:r>
            <a:endParaRPr lang="ru-RU" sz="3600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Организация праздников, </a:t>
            </a:r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Дня</a:t>
            </a:r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 рождения;</a:t>
            </a:r>
            <a:endParaRPr lang="ru-RU" sz="3600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Занятия художественной </a:t>
            </a:r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самодеятельностью;</a:t>
            </a:r>
            <a:endParaRPr lang="ru-RU" sz="3600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Проведение культурно-просветительских мероприятий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17" name="Нашивка 16"/>
          <p:cNvSpPr/>
          <p:nvPr/>
        </p:nvSpPr>
        <p:spPr>
          <a:xfrm>
            <a:off x="1755223" y="2987005"/>
            <a:ext cx="479493" cy="37843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781799" y="2375981"/>
            <a:ext cx="479493" cy="37843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1799299" y="4017967"/>
            <a:ext cx="479493" cy="37843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1727223" y="5088892"/>
            <a:ext cx="479493" cy="37843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80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61187" y="1816170"/>
            <a:ext cx="9193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29" y="1558933"/>
            <a:ext cx="6335567" cy="4739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6" y="1076063"/>
            <a:ext cx="3583387" cy="2680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6" y="3846582"/>
            <a:ext cx="3596037" cy="2698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2526" y="780439"/>
            <a:ext cx="6335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«Мы за ЗОЖ»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0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17"/>
            <a:ext cx="12192000" cy="68531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16800" y="3503635"/>
            <a:ext cx="652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1187" y="1816170"/>
            <a:ext cx="9193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96089" y="390197"/>
            <a:ext cx="6335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«Мы за ЗОЖ»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61" y="1095241"/>
            <a:ext cx="6914824" cy="5186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2" y="3839417"/>
            <a:ext cx="3521534" cy="26342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78" y="1176965"/>
            <a:ext cx="3406118" cy="25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1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5" y="653394"/>
            <a:ext cx="3988381" cy="29912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7" y="3677195"/>
            <a:ext cx="4066119" cy="30495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9893" y="463646"/>
            <a:ext cx="7459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«Музыкальная гостиная»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81" y="1270052"/>
            <a:ext cx="6767550" cy="50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816800" y="3503635"/>
            <a:ext cx="652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66139" y="464647"/>
            <a:ext cx="7459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«Музыкальная гостиная»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9" y="1172533"/>
            <a:ext cx="6708715" cy="5031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54" y="1172533"/>
            <a:ext cx="3773652" cy="50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"/>
            <a:ext cx="12192000" cy="6853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6968" y="983068"/>
            <a:ext cx="819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«Виртуальный концертный зал»</a:t>
            </a:r>
            <a:endParaRPr lang="ru-RU" sz="4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4" y="1857801"/>
            <a:ext cx="5550570" cy="4162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94" y="1857801"/>
            <a:ext cx="5513833" cy="413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72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119</Words>
  <Application>Microsoft Office PowerPoint</Application>
  <PresentationFormat>Широкоэкранный</PresentationFormat>
  <Paragraphs>49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</vt:lpstr>
      <vt:lpstr>Wingdings</vt:lpstr>
      <vt:lpstr>Тема Office</vt:lpstr>
      <vt:lpstr>Муниципальное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</dc:title>
  <dc:creator>Сотрудник</dc:creator>
  <cp:lastModifiedBy>Сотрудник</cp:lastModifiedBy>
  <cp:revision>31</cp:revision>
  <dcterms:created xsi:type="dcterms:W3CDTF">2022-11-14T12:46:30Z</dcterms:created>
  <dcterms:modified xsi:type="dcterms:W3CDTF">2022-11-15T13:21:47Z</dcterms:modified>
</cp:coreProperties>
</file>