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9" r:id="rId1"/>
    <p:sldMasterId id="2147483693" r:id="rId2"/>
  </p:sldMasterIdLst>
  <p:sldIdLst>
    <p:sldId id="256" r:id="rId3"/>
    <p:sldId id="494" r:id="rId4"/>
    <p:sldId id="480" r:id="rId5"/>
    <p:sldId id="496" r:id="rId6"/>
    <p:sldId id="485" r:id="rId7"/>
    <p:sldId id="507" r:id="rId8"/>
    <p:sldId id="497" r:id="rId9"/>
    <p:sldId id="486" r:id="rId10"/>
    <p:sldId id="490" r:id="rId11"/>
    <p:sldId id="464" r:id="rId12"/>
    <p:sldId id="457" r:id="rId13"/>
    <p:sldId id="502" r:id="rId14"/>
  </p:sldIdLst>
  <p:sldSz cx="9144000" cy="6858000" type="screen4x3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2937"/>
    <a:srgbClr val="35113B"/>
    <a:srgbClr val="FF0066"/>
    <a:srgbClr val="1D27F7"/>
    <a:srgbClr val="08600A"/>
    <a:srgbClr val="480409"/>
    <a:srgbClr val="28778A"/>
    <a:srgbClr val="43092E"/>
    <a:srgbClr val="210E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6913" autoAdjust="0"/>
    <p:restoredTop sz="94660"/>
  </p:normalViewPr>
  <p:slideViewPr>
    <p:cSldViewPr snapToGrid="0">
      <p:cViewPr varScale="1">
        <p:scale>
          <a:sx n="92" d="100"/>
          <a:sy n="92" d="100"/>
        </p:scale>
        <p:origin x="816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17511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500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40767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500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65068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500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90FA93-07C1-4B5C-AE90-5E16F51B07A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15.11.2022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61E6F4-473A-4453-A7DA-9A9525D09E0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7822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DD0C6A-E7B6-4F74-A314-6B69A98B9DB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15.11.2022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5945AF-3941-4A8E-A337-A484D98DDF2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0907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94DA45-25C3-4DBE-AB01-424CDF7FFBD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15.11.2022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8C718D-2037-4CBD-A838-887E4068A2E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3338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12D19E-3455-44CA-9689-E4F58A201FD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15.11.2022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3A03A4-CB51-41FC-A7EC-541CE9CF172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08801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DCC96E-9A94-4E8C-80E2-65B93D7A6C5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15.11.2022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A80E6C-57A1-4091-A504-468437F80A4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5996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B7597B-09ED-44DA-AEB2-1BE10756EEF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15.11.2022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36165B-9B80-4C0F-B85B-0EB20CA56B2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4946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C9350A-CDB8-4336-ACE5-61FA936B05C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15.11.2022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EF7AC0-9882-4F95-A7DE-4853C293CD3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5527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05EC25-87C9-4BC4-AD75-32FBC417731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15.11.2022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3DFAD5-5934-48C1-96AC-FC8CC119F1A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0862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07849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500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690491-CC52-476B-8910-3BD2B1C9DFA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15.11.2022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7E7DD2-2952-4BC4-BD07-8D6D385317F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8349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4AD2E6-6E65-46BE-AB33-96205C51218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15.11.2022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614868-B52B-4924-B973-6EB8B8925D2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6079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4893FF-80E4-40A4-8A46-1E6CC3B2A46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15.11.2022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661F8B-F7F2-404F-AD05-F32F2C24B5E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964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2182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500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92832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500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11/15/2022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40419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500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11/15/2022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51600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500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11/15/2022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88286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500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8561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500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51924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500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11/15/2022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3193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500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914400">
              <a:defRPr/>
            </a:pPr>
            <a:fld id="{CF5621B0-540F-4B38-8508-2B98D07E1F7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15.11.2022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914400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914400">
              <a:defRPr/>
            </a:pPr>
            <a:fld id="{49509F47-9ACF-4EFC-80AD-3C0A52D2F267}" type="slidenum">
              <a:rPr lang="ru-RU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7966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9380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321903" y="1367198"/>
            <a:ext cx="860322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ru-RU" sz="1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учреждение</a:t>
            </a:r>
          </a:p>
          <a:p>
            <a:pPr algn="ctr" defTabSz="914400"/>
            <a:r>
              <a:rPr lang="ru-RU" sz="1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«ЦЕНТРАЛИЗОВАННАЯ БИБЛИОТЕЧНАЯ СИСТЕМА»</a:t>
            </a:r>
          </a:p>
          <a:p>
            <a:pPr algn="ctr" defTabSz="914400"/>
            <a:r>
              <a:rPr lang="ru-RU" sz="1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городского округа город Стерлитамак Республики Башкортостан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475510" y="3054927"/>
            <a:ext cx="59747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Сеть клубов для пожилых «Золотой возраст»</a:t>
            </a:r>
            <a:endParaRPr lang="ru-RU" sz="32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3730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49"/>
    </mc:Choice>
    <mc:Fallback xmlns="">
      <p:transition advTm="5049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 txBox="1">
            <a:spLocks noGrp="1"/>
          </p:cNvSpPr>
          <p:nvPr>
            <p:ph type="title"/>
          </p:nvPr>
        </p:nvSpPr>
        <p:spPr>
          <a:xfrm>
            <a:off x="457199" y="315443"/>
            <a:ext cx="822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ВСТРЕЧИ С ПИСАТЕЛЯМИ</a:t>
            </a:r>
            <a:endParaRPr lang="ru-RU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85"/>
          <a:stretch/>
        </p:blipFill>
        <p:spPr>
          <a:xfrm>
            <a:off x="4563041" y="1148556"/>
            <a:ext cx="4487172" cy="2919536"/>
          </a:xfrm>
          <a:prstGeom prst="rect">
            <a:avLst/>
          </a:prstGeom>
          <a:ln>
            <a:noFill/>
          </a:ln>
          <a:effectLst>
            <a:softEdge rad="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88" y="1148556"/>
            <a:ext cx="4417453" cy="331309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00" t="11311" b="8936"/>
          <a:stretch/>
        </p:blipFill>
        <p:spPr>
          <a:xfrm>
            <a:off x="145588" y="4125674"/>
            <a:ext cx="4417453" cy="2732326"/>
          </a:xfrm>
          <a:prstGeom prst="rect">
            <a:avLst/>
          </a:prstGeom>
          <a:ln>
            <a:noFill/>
          </a:ln>
          <a:effectLst>
            <a:softEdge rad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79"/>
          <a:stretch/>
        </p:blipFill>
        <p:spPr>
          <a:xfrm>
            <a:off x="4563041" y="4068092"/>
            <a:ext cx="4487172" cy="2789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37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354842" y="0"/>
            <a:ext cx="8467467" cy="1011383"/>
          </a:xfrm>
        </p:spPr>
        <p:txBody>
          <a:bodyPr>
            <a:normAutofit/>
          </a:bodyPr>
          <a:lstStyle/>
          <a:p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«МУЗЫКАЛЬНАЯ ГОСТИНАЯ»</a:t>
            </a:r>
            <a:endParaRPr lang="ru-RU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1383"/>
            <a:ext cx="4605861" cy="30657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439" y="1005442"/>
            <a:ext cx="4590562" cy="307765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0" r="188" b="83894"/>
          <a:stretch/>
        </p:blipFill>
        <p:spPr>
          <a:xfrm>
            <a:off x="0" y="3993655"/>
            <a:ext cx="9278471" cy="19077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608" y="4140611"/>
            <a:ext cx="4069724" cy="270890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55"/>
          <a:stretch/>
        </p:blipFill>
        <p:spPr>
          <a:xfrm>
            <a:off x="171024" y="4165713"/>
            <a:ext cx="4590561" cy="2702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498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7"/>
          <a:stretch/>
        </p:blipFill>
        <p:spPr>
          <a:xfrm>
            <a:off x="4605271" y="3873297"/>
            <a:ext cx="3959180" cy="28117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0" t="7470" r="2548" b="9874"/>
          <a:stretch/>
        </p:blipFill>
        <p:spPr>
          <a:xfrm>
            <a:off x="2193897" y="1150878"/>
            <a:ext cx="3773510" cy="262330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50" y="3873296"/>
            <a:ext cx="4224270" cy="281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903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278533" y="-51529"/>
            <a:ext cx="8569253" cy="856087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ИНТЕЛЛЕКТ–ЦЕНТР «ГАРМОНИЯ» - ФИЛИАЛ №1</a:t>
            </a:r>
            <a:endParaRPr lang="ru-RU" sz="28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62885" y="804558"/>
            <a:ext cx="7984901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lnSpc>
                <a:spcPct val="107000"/>
              </a:lnSpc>
            </a:pP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182968" y="490414"/>
            <a:ext cx="71091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3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Клуб «ЗОЛОТОЙ ВОЗРАСТ»</a:t>
            </a:r>
            <a:endParaRPr lang="ru-RU" sz="2800" b="1" dirty="0">
              <a:solidFill>
                <a:srgbClr val="F329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846" y="1346501"/>
            <a:ext cx="3727313" cy="275967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053" y="3343433"/>
            <a:ext cx="3554569" cy="2652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45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72729" y="176646"/>
            <a:ext cx="7791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МОЛОДЕЖНЫЙ КРЕАТИВ-ЦЕНТР  - ФИЛИАЛ №4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881" y="1341009"/>
            <a:ext cx="6917420" cy="460981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465118" y="527995"/>
            <a:ext cx="60994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>
                <a:solidFill>
                  <a:srgbClr val="F3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Клуб «ЗОЛОТОЙ ВОЗРАСТ»</a:t>
            </a:r>
          </a:p>
        </p:txBody>
      </p:sp>
    </p:spTree>
    <p:extLst>
      <p:ext uri="{BB962C8B-B14F-4D97-AF65-F5344CB8AC3E}">
        <p14:creationId xmlns:p14="http://schemas.microsoft.com/office/powerpoint/2010/main" val="3459361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164" y="3949964"/>
            <a:ext cx="3387656" cy="254339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84" t="11259" r="13992" b="83780"/>
          <a:stretch/>
        </p:blipFill>
        <p:spPr>
          <a:xfrm>
            <a:off x="-44986" y="3185694"/>
            <a:ext cx="9033826" cy="35891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07"/>
          <a:stretch/>
        </p:blipFill>
        <p:spPr>
          <a:xfrm>
            <a:off x="5174673" y="831395"/>
            <a:ext cx="3377046" cy="235235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85" y="561108"/>
            <a:ext cx="3562387" cy="267457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717" y="3949964"/>
            <a:ext cx="3366655" cy="252499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84" t="11259" r="13992" b="83780"/>
          <a:stretch/>
        </p:blipFill>
        <p:spPr>
          <a:xfrm>
            <a:off x="-34815" y="3187637"/>
            <a:ext cx="9033826" cy="358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531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9925" y="0"/>
            <a:ext cx="83841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БИБЛИОТЕКА – ФИЛИАЛ № 8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663" y="1303131"/>
            <a:ext cx="7512628" cy="495428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336770" y="379169"/>
            <a:ext cx="44704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400" b="1" dirty="0" smtClean="0">
                <a:solidFill>
                  <a:srgbClr val="F32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КЛУБ «ЗОЛОТОЙ ВОЗРАСТ»</a:t>
            </a:r>
            <a:endParaRPr lang="ru-RU" sz="2400" b="1" dirty="0">
              <a:solidFill>
                <a:srgbClr val="F329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4253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23" y="170729"/>
            <a:ext cx="4468091" cy="325881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3035" y="3671997"/>
            <a:ext cx="4384964" cy="303784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872" y="170729"/>
            <a:ext cx="4534255" cy="3255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6140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9066031" cy="562148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95255" y="218209"/>
            <a:ext cx="2318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Встречи с депутатами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30614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72732" y="141668"/>
            <a:ext cx="77530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Информационно – культурный центр </a:t>
            </a:r>
          </a:p>
          <a:p>
            <a:pPr algn="ctr"/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«Мастерская искусств» - филиал № 3</a:t>
            </a:r>
            <a:endParaRPr lang="ru-RU" sz="2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8" t="7287" r="15633"/>
          <a:stretch/>
        </p:blipFill>
        <p:spPr>
          <a:xfrm>
            <a:off x="2155748" y="2026572"/>
            <a:ext cx="5125790" cy="4668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188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63254" cy="323710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3689" y="3477829"/>
            <a:ext cx="4717067" cy="330669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243" y="90152"/>
            <a:ext cx="4690311" cy="314695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57" y="3461691"/>
            <a:ext cx="4510086" cy="332282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0" r="188" b="83894"/>
          <a:stretch/>
        </p:blipFill>
        <p:spPr>
          <a:xfrm>
            <a:off x="0" y="3287056"/>
            <a:ext cx="9278471" cy="190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599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Zased_W_2017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4683</TotalTime>
  <Words>79</Words>
  <Application>Microsoft Office PowerPoint</Application>
  <PresentationFormat>Экран (4:3)</PresentationFormat>
  <Paragraphs>16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Тема Office</vt:lpstr>
      <vt:lpstr>Zased_W_2017</vt:lpstr>
      <vt:lpstr>Презентация PowerPoint</vt:lpstr>
      <vt:lpstr>ИНТЕЛЛЕКТ–ЦЕНТР «ГАРМОНИЯ» - ФИЛИАЛ №1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ВСТРЕЧИ С ПИСАТЕЛЯМИ</vt:lpstr>
      <vt:lpstr> «МУЗЫКАЛЬНАЯ ГОСТИНАЯ»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Информационно-культурный центр "Мастерская искусств" модельная библиотека-филиал № 3</dc:title>
  <dc:creator>Сотрудник</dc:creator>
  <cp:lastModifiedBy>Сотрудник</cp:lastModifiedBy>
  <cp:revision>141</cp:revision>
  <dcterms:created xsi:type="dcterms:W3CDTF">2019-08-09T10:13:52Z</dcterms:created>
  <dcterms:modified xsi:type="dcterms:W3CDTF">2022-11-15T13:56:16Z</dcterms:modified>
</cp:coreProperties>
</file>