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0" autoAdjust="0"/>
    <p:restoredTop sz="94643" autoAdjust="0"/>
  </p:normalViewPr>
  <p:slideViewPr>
    <p:cSldViewPr>
      <p:cViewPr varScale="1">
        <p:scale>
          <a:sx n="82" d="100"/>
          <a:sy n="82" d="100"/>
        </p:scale>
        <p:origin x="9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83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8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63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8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65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8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3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83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7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3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28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wnloads\videoplayback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9472"/>
            <a:ext cx="8572560" cy="1381832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УЧРЕЖДЕНИЕ </a:t>
            </a:r>
            <a:b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СОЦИАЛЬНОГО ОБСЛУЖИВАНИЯ</a:t>
            </a:r>
            <a:b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«КОМПЛЕКСНЫЙ ЦЕНТР СОЦИАЛЬНОГО ОБСЛУЖИВАНИЯ </a:t>
            </a:r>
            <a:b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НАСЕЛЕНИЯ ГОРОДА БОРОДИНО»</a:t>
            </a: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/>
            </a:r>
            <a:b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0995" y="1340768"/>
            <a:ext cx="8572560" cy="1714512"/>
          </a:xfrm>
          <a:noFill/>
        </p:spPr>
        <p:txBody>
          <a:bodyPr>
            <a:no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«Серебряные волонтеры»</a:t>
            </a:r>
            <a:endParaRPr lang="ru-RU" sz="4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8843"/>
            <a:ext cx="9144000" cy="4493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itchFamily="18" charset="0"/>
              </a:rPr>
              <a:t>Волонтёр «серебряного» возраста – это человек, который,  безвозмездно и добровольно участвует в деятельности, направленной на решение актуальных социальных, проблем в обществе, и применяет свои знания и умения для осуществления этой деятельности, в возрасте от 55 лет и старше.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44" y="2852936"/>
            <a:ext cx="2805942" cy="39906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2612" y="3212976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Бородино набирает силу и «серебряное»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участниками которого становятся люди среднего и старшего возраста. И все чаще отряды таких добровольных помощников формируются при учреждениях социального обслуживания населения из числа получателей социальных услуг.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91914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осени 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 в гостях побывала съемочная группа телеканала Енисей. Темой видеосъемки стало развитие в Бородино волонтеров серебряного возраста.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endParaRPr lang="ru-RU" sz="2400" b="1" dirty="0"/>
          </a:p>
        </p:txBody>
      </p:sp>
      <p:pic>
        <p:nvPicPr>
          <p:cNvPr id="4" name="videoplayback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71563" y="1357313"/>
            <a:ext cx="6929437" cy="519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2566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Серебряные волонтеры совместно с несовершеннолетними получателями услуг комплексного центра встречаются в клубе «В гостях у бабушки», помогают по хозяйству одиноким пенсионерам. </a:t>
            </a:r>
            <a:endParaRPr lang="ru-RU" sz="24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Вместе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с ребятами они приводят в порядок придомовые территории в частных домах.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786058"/>
            <a:ext cx="3810026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643314"/>
            <a:ext cx="381002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10715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проводят городские субботники в памятных местах города.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572008"/>
            <a:ext cx="2500298" cy="187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071678"/>
            <a:ext cx="2262204" cy="169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714488"/>
            <a:ext cx="1982267" cy="264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071678"/>
            <a:ext cx="2500330" cy="16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643182"/>
            <a:ext cx="8443914" cy="1714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321471"/>
            <a:ext cx="6943716" cy="19288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встречи направлены на взаимодействие и передачу опыта подрастающему поколению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417912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57364"/>
            <a:ext cx="4072260" cy="305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5990</TotalTime>
  <Words>103</Words>
  <Application>Microsoft Office PowerPoint</Application>
  <PresentationFormat>Экран (4:3)</PresentationFormat>
  <Paragraphs>10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Times New Roman</vt:lpstr>
      <vt:lpstr>Тема Office</vt:lpstr>
      <vt:lpstr>           МУНИЦИПАЛЬНОЕ БЮДЖЕТНОЕ УЧРЕЖДЕНИЕ  СОЦИАЛЬНОГО ОБСЛУЖИВАНИЯ «КОМПЛЕКСНЫЙ ЦЕНТР СОЦИАЛЬНОГО ОБСЛУЖИВАНИЯ  НАСЕЛЕНИЯ ГОРОДА БОРОДИНО» </vt:lpstr>
      <vt:lpstr>Презентация PowerPoint</vt:lpstr>
      <vt:lpstr> По осени у нас в гостях побывала съемочная группа телеканала Енисей. Темой видеосъемки стало развитие в Бородино волонтеров серебряного возраста.      </vt:lpstr>
      <vt:lpstr>Презентация PowerPoint</vt:lpstr>
      <vt:lpstr>Презентация PowerPoint</vt:lpstr>
      <vt:lpstr>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МУНИЦИПАЛЬНОЕ БЮДЖЕТНОЕ УЧРЕЖДЕНИЕ СОЦИАЛЬНОГО ОБСЛУЖИВАНИЯ «КОМПЛЕКСНЫЙ ЦЕНТР СОЦИАЛЬНОГО ОБСЛУЖИВАНИЯ НАСЕЛЕНИЯ ГОРОДА БОРОДИНО» </dc:title>
  <dc:creator>Admin</dc:creator>
  <cp:lastModifiedBy>Ольга</cp:lastModifiedBy>
  <cp:revision>97</cp:revision>
  <dcterms:created xsi:type="dcterms:W3CDTF">2018-11-02T10:51:26Z</dcterms:created>
  <dcterms:modified xsi:type="dcterms:W3CDTF">2018-11-08T03:27:23Z</dcterms:modified>
</cp:coreProperties>
</file>