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2" r:id="rId7"/>
    <p:sldId id="274" r:id="rId8"/>
    <p:sldId id="263" r:id="rId9"/>
    <p:sldId id="264" r:id="rId10"/>
    <p:sldId id="268" r:id="rId11"/>
    <p:sldId id="270" r:id="rId12"/>
    <p:sldId id="271" r:id="rId13"/>
    <p:sldId id="273" r:id="rId14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82" autoAdjust="0"/>
  </p:normalViewPr>
  <p:slideViewPr>
    <p:cSldViewPr>
      <p:cViewPr>
        <p:scale>
          <a:sx n="118" d="100"/>
          <a:sy n="118" d="100"/>
        </p:scale>
        <p:origin x="-1422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FE4FD-849F-4A70-8742-2D7D54DC44AA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8682C-C5F5-4BD0-8791-CE27EDB27C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753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8682C-C5F5-4BD0-8791-CE27EDB27C6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614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8682C-C5F5-4BD0-8791-CE27EDB27C6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605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8682C-C5F5-4BD0-8791-CE27EDB27C6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533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09B7F-DCA7-4D82-AF79-F01676B7BC19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3CDF34F-1533-479B-AA0F-D061ADB4E5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09B7F-DCA7-4D82-AF79-F01676B7BC19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DF34F-1533-479B-AA0F-D061ADB4E5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09B7F-DCA7-4D82-AF79-F01676B7BC19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DF34F-1533-479B-AA0F-D061ADB4E5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09B7F-DCA7-4D82-AF79-F01676B7BC19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3CDF34F-1533-479B-AA0F-D061ADB4E5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09B7F-DCA7-4D82-AF79-F01676B7BC19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DF34F-1533-479B-AA0F-D061ADB4E5C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09B7F-DCA7-4D82-AF79-F01676B7BC19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DF34F-1533-479B-AA0F-D061ADB4E5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09B7F-DCA7-4D82-AF79-F01676B7BC19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3CDF34F-1533-479B-AA0F-D061ADB4E5C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09B7F-DCA7-4D82-AF79-F01676B7BC19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DF34F-1533-479B-AA0F-D061ADB4E5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09B7F-DCA7-4D82-AF79-F01676B7BC19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DF34F-1533-479B-AA0F-D061ADB4E5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09B7F-DCA7-4D82-AF79-F01676B7BC19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DF34F-1533-479B-AA0F-D061ADB4E5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09B7F-DCA7-4D82-AF79-F01676B7BC19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DF34F-1533-479B-AA0F-D061ADB4E5CC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2009B7F-DCA7-4D82-AF79-F01676B7BC19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3CDF34F-1533-479B-AA0F-D061ADB4E5C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4.png"/><Relationship Id="rId7" Type="http://schemas.openxmlformats.org/officeDocument/2006/relationships/image" Target="../media/image3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3.jp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31032" y="1208503"/>
            <a:ext cx="8712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3200" b="1" dirty="0" smtClean="0">
                <a:solidFill>
                  <a:srgbClr val="7030A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Областной вокальный конкурс</a:t>
            </a:r>
          </a:p>
          <a:p>
            <a:r>
              <a:rPr lang="ru-RU" sz="3200" b="1" dirty="0" smtClean="0">
                <a:solidFill>
                  <a:srgbClr val="7030A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«Голос </a:t>
            </a:r>
            <a:r>
              <a:rPr lang="ru-RU" sz="3200" b="1" smtClean="0">
                <a:solidFill>
                  <a:srgbClr val="7030A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Подмосковья</a:t>
            </a:r>
            <a:r>
              <a:rPr lang="ru-RU" sz="3200" b="1" smtClean="0">
                <a:solidFill>
                  <a:srgbClr val="7030A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»</a:t>
            </a:r>
            <a:endParaRPr lang="ru-RU" sz="3200" b="1" dirty="0" smtClean="0">
              <a:solidFill>
                <a:srgbClr val="7030A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260649"/>
            <a:ext cx="864096" cy="79898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43609" y="260649"/>
            <a:ext cx="74168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Министерство 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социального развития </a:t>
            </a:r>
          </a:p>
          <a:p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Московской 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области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055950"/>
            <a:ext cx="3435858" cy="350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0097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2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260649"/>
            <a:ext cx="864096" cy="79898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43609" y="28801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Министерство социального развития </a:t>
            </a:r>
            <a:endParaRPr lang="en-US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Московской области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3548" y="1241792"/>
            <a:ext cx="81369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12.00 </a:t>
            </a:r>
            <a:r>
              <a:rPr lang="ru-RU" sz="2400" dirty="0">
                <a:solidFill>
                  <a:srgbClr val="7030A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– </a:t>
            </a:r>
            <a:r>
              <a:rPr lang="ru-RU" sz="2400" dirty="0" smtClean="0">
                <a:solidFill>
                  <a:srgbClr val="7030A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12.15  Репетиция участников Конкурса</a:t>
            </a:r>
          </a:p>
          <a:p>
            <a:pPr algn="just"/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будет проходить в концертном зале детской школы искусств будет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организована репетиция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участников финального этапа Конкурса.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42" y="2301429"/>
            <a:ext cx="3855544" cy="25703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532" y="3416657"/>
            <a:ext cx="3993566" cy="271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87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260649"/>
            <a:ext cx="864096" cy="79898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43609" y="28801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Министерство социального развития </a:t>
            </a:r>
            <a:endParaRPr lang="en-US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Московской области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4250" y="1059637"/>
            <a:ext cx="83555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12.15 </a:t>
            </a:r>
            <a:r>
              <a:rPr lang="ru-RU" sz="2400" dirty="0">
                <a:solidFill>
                  <a:srgbClr val="7030A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– </a:t>
            </a:r>
            <a:r>
              <a:rPr lang="ru-RU" sz="2400" dirty="0" smtClean="0">
                <a:solidFill>
                  <a:srgbClr val="7030A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12.30   </a:t>
            </a:r>
            <a:r>
              <a:rPr lang="ru-RU" sz="2400" dirty="0">
                <a:solidFill>
                  <a:srgbClr val="7030A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Торжественное </a:t>
            </a:r>
            <a:r>
              <a:rPr lang="ru-RU" sz="2400" dirty="0" smtClean="0">
                <a:solidFill>
                  <a:srgbClr val="7030A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открытие Конкурса</a:t>
            </a:r>
            <a:endParaRPr lang="ru-RU" sz="2400" dirty="0"/>
          </a:p>
          <a:p>
            <a:pPr algn="just"/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С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приветственным словом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выступят почетные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гости: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представитель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Министерства социального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развития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М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осковской области, Глава городского округа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Клин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                      А.Д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. </a:t>
            </a:r>
            <a:r>
              <a:rPr lang="ru-RU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Сокольская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, заслуженные артисты эстрады (по согласованию), депутат Государственной Думы С.В. Колунов, депутат Московской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областной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Думы           С.В. </a:t>
            </a:r>
            <a:r>
              <a:rPr lang="ru-RU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Сретинский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. </a:t>
            </a:r>
          </a:p>
          <a:p>
            <a:pPr algn="ctr"/>
            <a:endParaRPr lang="ru-RU" dirty="0"/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22" y="2890868"/>
            <a:ext cx="2454960" cy="33968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596" y="2890868"/>
            <a:ext cx="2707784" cy="33968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419" y="2890868"/>
            <a:ext cx="2717440" cy="339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81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38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260649"/>
            <a:ext cx="864096" cy="79898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43609" y="28801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Министерство социального развития </a:t>
            </a:r>
            <a:endParaRPr lang="en-US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Московской области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5694" y="1025667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7030A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12.30 </a:t>
            </a:r>
            <a:r>
              <a:rPr lang="ru-RU" sz="2400" dirty="0">
                <a:solidFill>
                  <a:srgbClr val="7030A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– </a:t>
            </a:r>
            <a:r>
              <a:rPr lang="ru-RU" sz="2400" dirty="0" smtClean="0">
                <a:solidFill>
                  <a:srgbClr val="7030A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15.30 Концертная программа.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z="2400" dirty="0" smtClean="0">
                <a:solidFill>
                  <a:srgbClr val="7030A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Финальный </a:t>
            </a:r>
            <a:r>
              <a:rPr lang="ru-RU" sz="2400" dirty="0" err="1" smtClean="0">
                <a:solidFill>
                  <a:srgbClr val="7030A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батл</a:t>
            </a:r>
            <a:r>
              <a:rPr lang="ru-RU" sz="2400" dirty="0" smtClean="0">
                <a:solidFill>
                  <a:srgbClr val="7030A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Конкурса. Награждение участников финального этапа Конкурса.</a:t>
            </a:r>
            <a:endParaRPr lang="ru-RU" sz="2400" dirty="0">
              <a:solidFill>
                <a:srgbClr val="7030A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99" y="2225996"/>
            <a:ext cx="3460989" cy="259574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878" y="2221902"/>
            <a:ext cx="1752925" cy="25034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234" y="3888980"/>
            <a:ext cx="1752925" cy="25034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184" y="2221902"/>
            <a:ext cx="1777011" cy="253784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378" y="3910084"/>
            <a:ext cx="1743624" cy="2490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70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260649"/>
            <a:ext cx="864096" cy="79898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43609" y="28801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Министерство социального развития </a:t>
            </a:r>
            <a:endParaRPr lang="en-US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Московской области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0767" y="1099248"/>
            <a:ext cx="85689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7030A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15.30 - 15.35 </a:t>
            </a:r>
            <a:r>
              <a:rPr lang="ru-RU" sz="2400" dirty="0" err="1">
                <a:solidFill>
                  <a:srgbClr val="7030A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Флэшмоб</a:t>
            </a:r>
            <a:r>
              <a:rPr lang="ru-RU" sz="2400" dirty="0">
                <a:solidFill>
                  <a:srgbClr val="7030A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 - коллективное исполнение </a:t>
            </a:r>
            <a:r>
              <a:rPr lang="ru-RU" sz="2400" dirty="0" smtClean="0">
                <a:solidFill>
                  <a:srgbClr val="7030A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участниками </a:t>
            </a:r>
            <a:r>
              <a:rPr lang="ru-RU" sz="2400" dirty="0">
                <a:solidFill>
                  <a:srgbClr val="7030A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мероприятия песни «Я люблю тебя, Россия</a:t>
            </a:r>
            <a:r>
              <a:rPr lang="ru-RU" sz="2400" dirty="0" smtClean="0">
                <a:solidFill>
                  <a:srgbClr val="7030A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». Торжественное закрытие Конкурса.</a:t>
            </a:r>
            <a:endParaRPr lang="ru-RU" sz="2400" dirty="0">
              <a:solidFill>
                <a:srgbClr val="7030A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36" y="2550224"/>
            <a:ext cx="3970524" cy="2977894"/>
          </a:xfrm>
          <a:prstGeom prst="rect">
            <a:avLst/>
          </a:prstGeom>
        </p:spPr>
      </p:pic>
      <p:pic>
        <p:nvPicPr>
          <p:cNvPr id="12" name="Picture 3" descr="C:\Users\Aero\Desktop\Клин Голос Подмосковья\мастер-классы\0_ocIohTCe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243" y="3573016"/>
            <a:ext cx="4134863" cy="275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29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7544" y="1819500"/>
            <a:ext cx="8020841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7030A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Дата проведения:  </a:t>
            </a:r>
            <a:r>
              <a:rPr lang="ru-RU" sz="2400" b="1" dirty="0">
                <a:solidFill>
                  <a:srgbClr val="7030A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endParaRPr lang="en-US" sz="2400" b="1" dirty="0" smtClean="0">
              <a:solidFill>
                <a:srgbClr val="7030A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3 августа 2022 года с 11.00 до 15.30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ru-RU" sz="2400" dirty="0" smtClean="0">
                <a:solidFill>
                  <a:srgbClr val="7030A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Место </a:t>
            </a:r>
            <a:r>
              <a:rPr lang="ru-RU" sz="2400" dirty="0">
                <a:solidFill>
                  <a:srgbClr val="7030A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проведения: </a:t>
            </a:r>
            <a:endParaRPr lang="en-US" sz="2400" dirty="0" smtClean="0">
              <a:solidFill>
                <a:srgbClr val="7030A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МАОУ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ДО «Клинская детская школа искусств </a:t>
            </a:r>
            <a:endParaRPr lang="ru-RU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им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. П.И. Чайковского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»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Количество участников: </a:t>
            </a:r>
            <a:endParaRPr lang="en-US" sz="2400" dirty="0" smtClean="0">
              <a:solidFill>
                <a:srgbClr val="7030A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250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человек.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Организаторы </a:t>
            </a:r>
            <a:r>
              <a:rPr lang="ru-RU" sz="2400" dirty="0">
                <a:solidFill>
                  <a:srgbClr val="7030A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мероприятия: </a:t>
            </a:r>
            <a:endParaRPr lang="ru-RU" sz="2400" dirty="0" smtClean="0">
              <a:solidFill>
                <a:srgbClr val="7030A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Министерство социального развития Московской области</a:t>
            </a:r>
          </a:p>
          <a:p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Клинское управление социальной защиты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населения</a:t>
            </a:r>
          </a:p>
          <a:p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Администрация городского округа Клин</a:t>
            </a:r>
          </a:p>
          <a:p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ГБУ СО МО «Клинский КЦСОН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» 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792087" cy="73240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43607" y="163355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Министерство социального развития </a:t>
            </a:r>
            <a:endParaRPr lang="en-US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Московской области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7" name="Picture 3" descr="C:\Users\Aero\Desktop\Клин Голос Подмосковья\мода ретро\CqtQLXPXEAAMw7h-e1493203965248-1024x6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403" y="260648"/>
            <a:ext cx="3821789" cy="2381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401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4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7544" y="132151"/>
            <a:ext cx="8424936" cy="6955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solidFill>
                <a:srgbClr val="7030A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endParaRPr lang="ru-RU" sz="2400" b="1" dirty="0" smtClean="0">
              <a:solidFill>
                <a:srgbClr val="7030A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ru-RU" sz="2400" dirty="0" smtClean="0">
                <a:solidFill>
                  <a:srgbClr val="7030A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Программа областного вокального конкурса 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«Голос Подмосковья»</a:t>
            </a:r>
          </a:p>
          <a:p>
            <a:r>
              <a:rPr lang="ru-RU" sz="1600" b="1" dirty="0" smtClean="0">
                <a:solidFill>
                  <a:srgbClr val="7030A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11.00 </a:t>
            </a:r>
            <a:r>
              <a:rPr lang="ru-RU" sz="1600" b="1" dirty="0">
                <a:solidFill>
                  <a:srgbClr val="7030A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-12.15 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Прибытие и регистрация участников Конкурса. Работа интерактивной </a:t>
            </a:r>
          </a:p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                       площадки:</a:t>
            </a:r>
          </a:p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                    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- мастер-класс по Петербургской народной художественной росписи,</a:t>
            </a:r>
          </a:p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                    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- мастер-класс по изготовлению декоративного элемента одежды, </a:t>
            </a:r>
          </a:p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                     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-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мастер-класс по флористике – травяной букет,</a:t>
            </a:r>
          </a:p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                    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- выставка изделий декоративно-прикладного искусства участников </a:t>
            </a:r>
          </a:p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                        проекта,</a:t>
            </a:r>
          </a:p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                    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- выставка фотографий и художественных картин участников проекта, </a:t>
            </a:r>
          </a:p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                    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- открытый микрофон: свободное пение участников проекта,                         </a:t>
            </a:r>
          </a:p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                   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- показ коллекции одежды в стиле «Ретро», </a:t>
            </a:r>
            <a:endParaRPr lang="ru-RU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                     - игра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в </a:t>
            </a:r>
            <a:r>
              <a:rPr lang="ru-RU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петанк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, серсо и другие уличные игры,</a:t>
            </a:r>
          </a:p>
          <a:p>
            <a:r>
              <a:rPr lang="ru-RU" sz="1600" b="1" dirty="0" smtClean="0">
                <a:solidFill>
                  <a:srgbClr val="7030A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12.15 - 12.30 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–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открытие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областного вокального конкурса «Голос Подмосковья»,</a:t>
            </a:r>
          </a:p>
          <a:p>
            <a:r>
              <a:rPr lang="ru-RU" sz="1600" b="1" dirty="0" smtClean="0">
                <a:solidFill>
                  <a:srgbClr val="7030A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12.30 - 14.00 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– 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выступление участников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Конкурса на финальном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этапе,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ru-RU" sz="1600" b="1" dirty="0" smtClean="0">
                <a:solidFill>
                  <a:srgbClr val="7030A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14.00 - 14.30</a:t>
            </a:r>
            <a:r>
              <a:rPr lang="ru-RU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– 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работа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жюри по отбору 10 участников финального </a:t>
            </a:r>
            <a:r>
              <a:rPr lang="ru-RU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батла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Конкурса,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ru-RU" sz="1600" b="1" dirty="0" smtClean="0">
                <a:solidFill>
                  <a:srgbClr val="7030A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14.30 - 15.00 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- 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п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роведение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финального </a:t>
            </a:r>
            <a:r>
              <a:rPr lang="ru-RU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батла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Конкурса, определение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победителей,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ru-RU" sz="1600" b="1" dirty="0">
                <a:solidFill>
                  <a:srgbClr val="7030A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15.00 </a:t>
            </a:r>
            <a:r>
              <a:rPr lang="ru-RU" sz="1600" b="1" dirty="0" smtClean="0">
                <a:solidFill>
                  <a:srgbClr val="7030A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- 15.30</a:t>
            </a:r>
            <a:r>
              <a:rPr lang="ru-RU" sz="1600" b="1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– выступление </a:t>
            </a:r>
            <a:r>
              <a:rPr lang="ru-RU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медийных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лиц, </a:t>
            </a:r>
            <a:r>
              <a:rPr lang="ru-RU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научастников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награждение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 </a:t>
            </a:r>
          </a:p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                        победителей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Конкурса спикерами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мероприятия,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ru-RU" sz="1600" b="1" dirty="0" smtClean="0">
                <a:solidFill>
                  <a:srgbClr val="7030A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15.30 - 15.35</a:t>
            </a:r>
            <a:r>
              <a:rPr lang="ru-RU" sz="16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- </a:t>
            </a:r>
            <a:r>
              <a:rPr lang="ru-RU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ф</a:t>
            </a:r>
            <a:r>
              <a:rPr lang="ru-RU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лэшмоб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(коллективное исполнение песни «Я люблю тебя, Россия» </a:t>
            </a:r>
          </a:p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                        (сл. М. </a:t>
            </a:r>
            <a:r>
              <a:rPr lang="ru-RU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Ножкина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, муз. Д. </a:t>
            </a:r>
            <a:r>
              <a:rPr lang="ru-RU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Тухманова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). Закрытие 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Конкурса,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z="1600" b="1" dirty="0" smtClean="0">
                <a:solidFill>
                  <a:srgbClr val="7030A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15.40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            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-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отъезд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гостей.</a:t>
            </a:r>
          </a:p>
          <a:p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2151"/>
            <a:ext cx="755002" cy="69811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74554" y="10627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Министерство социального развития </a:t>
            </a:r>
            <a:endParaRPr lang="en-US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Московской области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423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33670" y="1063368"/>
            <a:ext cx="84969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11.00 </a:t>
            </a:r>
            <a:r>
              <a:rPr lang="ru-RU" sz="2400" dirty="0">
                <a:solidFill>
                  <a:srgbClr val="7030A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– </a:t>
            </a:r>
            <a:r>
              <a:rPr lang="ru-RU" sz="2400" dirty="0" smtClean="0">
                <a:solidFill>
                  <a:srgbClr val="7030A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12.15  </a:t>
            </a:r>
            <a:r>
              <a:rPr lang="ru-RU" sz="2400" dirty="0">
                <a:solidFill>
                  <a:srgbClr val="7030A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Регистрация </a:t>
            </a:r>
            <a:r>
              <a:rPr lang="ru-RU" sz="2400" dirty="0" smtClean="0">
                <a:solidFill>
                  <a:srgbClr val="7030A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участников Конкурса</a:t>
            </a:r>
            <a:endParaRPr lang="ru-RU" sz="1000" b="1" dirty="0">
              <a:solidFill>
                <a:srgbClr val="FF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just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будет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проходить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на площадке перед входом в МАОУ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ДО «Клинская детская школа искусств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имени П.И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. Чайковского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».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260649"/>
            <a:ext cx="864096" cy="79898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87624" y="27644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Министерство социального развития </a:t>
            </a:r>
            <a:endParaRPr lang="en-US" sz="1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Московской области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687" y="3604442"/>
            <a:ext cx="4139952" cy="2759968"/>
          </a:xfrm>
          <a:prstGeom prst="rect">
            <a:avLst/>
          </a:prstGeom>
        </p:spPr>
      </p:pic>
      <p:pic>
        <p:nvPicPr>
          <p:cNvPr id="9" name="Picture 3" descr="C:\Users\Aero\Desktop\Клин Голос Подмосковья\мода ретро\CqtQLXPXEAAMw7h-e1493203965248-1024x6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05" y="2242367"/>
            <a:ext cx="4127095" cy="25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115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260649"/>
            <a:ext cx="864096" cy="79898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72371" y="260649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Министерство социального развития </a:t>
            </a:r>
            <a:endParaRPr lang="en-US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Московской области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0188" y="1059637"/>
            <a:ext cx="88211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11.00 </a:t>
            </a:r>
            <a:r>
              <a:rPr lang="ru-RU" sz="2400" dirty="0">
                <a:solidFill>
                  <a:srgbClr val="7030A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– </a:t>
            </a:r>
            <a:r>
              <a:rPr lang="ru-RU" sz="2400" dirty="0" smtClean="0">
                <a:solidFill>
                  <a:srgbClr val="7030A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12.15  Работа интерактивной площадки</a:t>
            </a:r>
            <a:r>
              <a:rPr lang="en-US" sz="2400" dirty="0" smtClean="0">
                <a:solidFill>
                  <a:srgbClr val="7030A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z="2400" dirty="0" smtClean="0">
                <a:solidFill>
                  <a:srgbClr val="7030A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Конкурса</a:t>
            </a:r>
          </a:p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на территории музыкальной школы будут проводиться мастер-классы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8254" y="4524515"/>
            <a:ext cx="43924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м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астер-класс по рисованию </a:t>
            </a:r>
          </a:p>
          <a:p>
            <a:r>
              <a:rPr lang="ru-RU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(специалисты учреждения) </a:t>
            </a:r>
            <a:r>
              <a:rPr lang="ru-RU" sz="1400" i="1" dirty="0" smtClean="0"/>
              <a:t>                                                                                                                                                 </a:t>
            </a:r>
            <a:endParaRPr lang="ru-RU" sz="1400" i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145706" y="5972790"/>
            <a:ext cx="68863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мастер-класс по Петербургской народной художественной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росписи </a:t>
            </a:r>
          </a:p>
          <a:p>
            <a:pPr algn="r"/>
            <a:r>
              <a:rPr lang="ru-RU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(волонтеры</a:t>
            </a:r>
            <a:r>
              <a:rPr lang="ru-RU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ru-RU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специалисты учреждения)</a:t>
            </a:r>
            <a:endParaRPr lang="ru-RU" sz="1600" i="1" dirty="0">
              <a:solidFill>
                <a:schemeClr val="tx1">
                  <a:lumMod val="65000"/>
                  <a:lumOff val="35000"/>
                </a:scheme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1027" name="Picture 3" descr="C:\Users\Aero\Desktop\Клин фестиваль Серебряные виртуозы 2021\рисование90щздж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26" y="1858625"/>
            <a:ext cx="3730078" cy="248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Aero\Desktop\Клин фестиваль Серебряные виртуозы 2021\maxresdefaul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371" y="2636598"/>
            <a:ext cx="3614310" cy="203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ero\Desktop\Клин фестиваль Серебряные виртуозы 2021\IMG_20190610_11102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885" y="3395536"/>
            <a:ext cx="3348275" cy="2511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89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260649"/>
            <a:ext cx="864096" cy="79898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15616" y="260649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Министерство социального развития </a:t>
            </a:r>
            <a:endParaRPr lang="en-US" sz="1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Московской области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151839"/>
            <a:ext cx="880473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11.00–12.15  </a:t>
            </a:r>
            <a:r>
              <a:rPr lang="ru-RU" sz="2400" dirty="0">
                <a:solidFill>
                  <a:srgbClr val="7030A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Работа интерактивной </a:t>
            </a:r>
            <a:r>
              <a:rPr lang="ru-RU" sz="2400" dirty="0" smtClean="0">
                <a:solidFill>
                  <a:srgbClr val="7030A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площадки Конкурса</a:t>
            </a:r>
          </a:p>
          <a:p>
            <a:pPr algn="ctr"/>
            <a:endParaRPr lang="ru-RU" sz="2000" dirty="0">
              <a:solidFill>
                <a:srgbClr val="7030A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1" y="4873321"/>
            <a:ext cx="600200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мастер-класс по изготовлению декоративного </a:t>
            </a:r>
            <a:endParaRPr lang="ru-RU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элемента одежды</a:t>
            </a:r>
          </a:p>
          <a:p>
            <a:r>
              <a:rPr lang="ru-RU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(волонтер, специалисты учреждения)</a:t>
            </a:r>
          </a:p>
          <a:p>
            <a:endParaRPr lang="ru-RU" sz="1600" i="1" dirty="0">
              <a:solidFill>
                <a:schemeClr val="tx1">
                  <a:lumMod val="65000"/>
                  <a:lumOff val="35000"/>
                </a:scheme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12" name="Picture 2" descr="C:\Users\Aero\Desktop\арт\18.03.2022\IMG-20220327-WA00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03" y="1722927"/>
            <a:ext cx="2068957" cy="2703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C:\Users\Aero\Desktop\арт\18.03.2022\IMG-20220327-WA002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476810"/>
            <a:ext cx="2214681" cy="2214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C:\Users\Aero\Desktop\арт\18.03.2022\IMG-20220327-WA002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722927"/>
            <a:ext cx="2139842" cy="2734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874328" y="5921294"/>
            <a:ext cx="51333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выставка фотографий и художественных картин участников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проекта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«Активное долголетие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» 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15" name="Picture 2" descr="C:\Users\Aero\Desktop\Клин фестиваль Серебряные виртуозы 2021\IMG-20210613-WA009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333" y="3279142"/>
            <a:ext cx="3358339" cy="2518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418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79" y="224991"/>
            <a:ext cx="865187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259632" y="200033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Министерство социального развития </a:t>
            </a:r>
            <a:endParaRPr lang="en-US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Московской области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072064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11.00–12.15  </a:t>
            </a:r>
            <a:r>
              <a:rPr lang="ru-RU" sz="2400" dirty="0">
                <a:solidFill>
                  <a:srgbClr val="7030A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Работа интерактивной площадки </a:t>
            </a:r>
            <a:r>
              <a:rPr lang="ru-RU" sz="2400" dirty="0" smtClean="0">
                <a:solidFill>
                  <a:srgbClr val="7030A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Конкурса</a:t>
            </a:r>
            <a:endParaRPr lang="ru-RU" sz="2400" dirty="0">
              <a:solidFill>
                <a:srgbClr val="7030A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ctr"/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2988" y="4563062"/>
            <a:ext cx="4573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открытый микрофон: свободное пение участников проекта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«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Активное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долголетие» 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10246" name="Picture 6" descr="C:\Users\Aero\Desktop\Клин фестиваль Серебряные виртуозы 2021\person-music-guitar-blue-musician-musical-instrument-cool-image-bassist-singing-guitarist-bass-guitar-string-instrument-plucked-string-instruments-21007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91307"/>
            <a:ext cx="3666011" cy="244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23928" y="5974722"/>
            <a:ext cx="49685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показ коллекции одежды в стиле «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Ретро»</a:t>
            </a: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198244"/>
            <a:ext cx="2605463" cy="2377623"/>
          </a:xfrm>
          <a:prstGeom prst="rect">
            <a:avLst/>
          </a:prstGeom>
        </p:spPr>
      </p:pic>
      <p:pic>
        <p:nvPicPr>
          <p:cNvPr id="9" name="Picture 2" descr="C:\Users\Aero\Desktop\IMG_20210613_12211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009" y="3860347"/>
            <a:ext cx="3514595" cy="202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73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260649"/>
            <a:ext cx="864096" cy="79898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87624" y="27644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Министерство социального развития </a:t>
            </a:r>
            <a:endParaRPr lang="en-US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Московской области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203667"/>
            <a:ext cx="856895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11.00 </a:t>
            </a:r>
            <a:r>
              <a:rPr lang="ru-RU" sz="2400" dirty="0">
                <a:solidFill>
                  <a:srgbClr val="7030A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– </a:t>
            </a:r>
            <a:r>
              <a:rPr lang="ru-RU" sz="2400" dirty="0" smtClean="0">
                <a:solidFill>
                  <a:srgbClr val="7030A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12.15  Работа интерактивной площадки Конкурса</a:t>
            </a:r>
          </a:p>
          <a:p>
            <a:pPr algn="ctr"/>
            <a:endParaRPr lang="ru-RU" sz="1000" b="1" dirty="0">
              <a:solidFill>
                <a:srgbClr val="FF0000"/>
              </a:solidFill>
            </a:endParaRPr>
          </a:p>
          <a:p>
            <a:pPr algn="ctr"/>
            <a:r>
              <a:rPr lang="ru-RU" dirty="0"/>
              <a:t> 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726942" y="5013176"/>
            <a:ext cx="30680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/>
              <a:t> </a:t>
            </a:r>
            <a:endParaRPr lang="ru-RU" sz="14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505225" y="5221918"/>
            <a:ext cx="401546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мастер-класс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по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флористике – </a:t>
            </a:r>
            <a:r>
              <a:rPr lang="ru-RU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травоплетение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: букет, </a:t>
            </a:r>
            <a:r>
              <a:rPr lang="ru-RU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волонтер</a:t>
            </a:r>
            <a:endParaRPr lang="ru-RU" sz="1600" i="1" dirty="0"/>
          </a:p>
          <a:p>
            <a:endParaRPr lang="ru-RU" sz="1400" i="1" dirty="0"/>
          </a:p>
        </p:txBody>
      </p:sp>
      <p:pic>
        <p:nvPicPr>
          <p:cNvPr id="4099" name="Picture 3" descr="C:\Users\Aero\Desktop\Клин фестиваль Серебряные виртуозы 2021\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323000"/>
            <a:ext cx="2931100" cy="196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ero\Desktop\Клин фестиваль Серебряные виртуозы 2021\aad8be8b110868350b2278741c4bbd7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394" y="3685158"/>
            <a:ext cx="2664219" cy="177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995936" y="5782751"/>
            <a:ext cx="47991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Выставка изделий декоративно-прикладного творчества, выполненные участниками проекта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1027" name="Picture 3" descr="C:\Users\Aero\Desktop\Клин Голос Подмосковья\мастер-классы\букет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25" y="1827854"/>
            <a:ext cx="2194567" cy="2745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ero\Desktop\Клин Голос Подмосковья\мастер-классы\Безымянный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308" y="3214524"/>
            <a:ext cx="2131844" cy="1969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49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260649"/>
            <a:ext cx="864096" cy="79898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87624" y="264865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Министерство социального развития </a:t>
            </a:r>
            <a:endParaRPr lang="en-US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Московской области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155318"/>
            <a:ext cx="87849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11.00 </a:t>
            </a:r>
            <a:r>
              <a:rPr lang="ru-RU" sz="2400" dirty="0">
                <a:solidFill>
                  <a:srgbClr val="7030A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– </a:t>
            </a:r>
            <a:r>
              <a:rPr lang="ru-RU" sz="2400" dirty="0" smtClean="0">
                <a:solidFill>
                  <a:srgbClr val="7030A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12.15   Работа интерактивной площадки Конкурса</a:t>
            </a:r>
            <a:endParaRPr lang="ru-RU" sz="2400" dirty="0">
              <a:solidFill>
                <a:srgbClr val="7030A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На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открытой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площадке будет располагаться игровая зона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(</a:t>
            </a:r>
            <a:r>
              <a:rPr lang="ru-RU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петанк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серсо                   и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другие уличные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игры) и др.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043" y="3326299"/>
            <a:ext cx="4393810" cy="284811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2266662"/>
            <a:ext cx="3542336" cy="3196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77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1836</TotalTime>
  <Words>609</Words>
  <Application>Microsoft Office PowerPoint</Application>
  <PresentationFormat>Экран (4:3)</PresentationFormat>
  <Paragraphs>97</Paragraphs>
  <Slides>13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Slava</dc:creator>
  <cp:lastModifiedBy>Катаева Ольга Анатольевна</cp:lastModifiedBy>
  <cp:revision>162</cp:revision>
  <cp:lastPrinted>2022-05-06T12:04:53Z</cp:lastPrinted>
  <dcterms:created xsi:type="dcterms:W3CDTF">2019-05-16T10:06:20Z</dcterms:created>
  <dcterms:modified xsi:type="dcterms:W3CDTF">2022-11-15T06:21:05Z</dcterms:modified>
</cp:coreProperties>
</file>