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4" r:id="rId4"/>
    <p:sldId id="274" r:id="rId5"/>
    <p:sldId id="257" r:id="rId6"/>
    <p:sldId id="258" r:id="rId7"/>
    <p:sldId id="261" r:id="rId8"/>
    <p:sldId id="269" r:id="rId9"/>
    <p:sldId id="270" r:id="rId10"/>
    <p:sldId id="265" r:id="rId11"/>
    <p:sldId id="268" r:id="rId12"/>
    <p:sldId id="282" r:id="rId13"/>
    <p:sldId id="271" r:id="rId14"/>
    <p:sldId id="272" r:id="rId15"/>
    <p:sldId id="276" r:id="rId16"/>
    <p:sldId id="280" r:id="rId17"/>
    <p:sldId id="283" r:id="rId18"/>
    <p:sldId id="277" r:id="rId19"/>
    <p:sldId id="259" r:id="rId20"/>
    <p:sldId id="27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>
        <p:scale>
          <a:sx n="91" d="100"/>
          <a:sy n="91" d="100"/>
        </p:scale>
        <p:origin x="-121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78647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реализации комплексной программы организации оздоровления, отдыха, занятости граждан пожилого возраста в период летних оздоровительных смен </a:t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«Пионерская зорька»</a:t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8" y="203008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7622" y="11599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err="1" smtClean="0"/>
              <a:t>Абсалямова</a:t>
            </a:r>
            <a:r>
              <a:rPr lang="ru-RU" sz="1200" b="1" dirty="0" smtClean="0"/>
              <a:t> А.Б.,</a:t>
            </a:r>
          </a:p>
          <a:p>
            <a:pPr algn="r"/>
            <a:r>
              <a:rPr lang="ru-RU" sz="1200" b="1" dirty="0" smtClean="0"/>
              <a:t>специалист по комплексной реабилитации</a:t>
            </a:r>
          </a:p>
          <a:p>
            <a:pPr algn="r"/>
            <a:r>
              <a:rPr lang="ru-RU" sz="1200" b="1" dirty="0" smtClean="0"/>
              <a:t>отделения социальной реабилитации и абилитации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Мои документы\ФОТОГр\30.09.20\IMG_20200922_102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34" y="980728"/>
            <a:ext cx="7880214" cy="566622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" y="71019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Мои документы\ФОТОГр\30.09.20\IMG-20200930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865932"/>
            <a:ext cx="7298827" cy="565189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Мои документы\ФОТОГр\Барельеф\IMG_20210922_093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41431" cy="530693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Мои документы\ФОТОГр\30.09.20\IMG-20200930-WA00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4960" r="10369"/>
          <a:stretch/>
        </p:blipFill>
        <p:spPr bwMode="auto">
          <a:xfrm>
            <a:off x="4355976" y="1081099"/>
            <a:ext cx="4454230" cy="476780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Мои документы\ФОТОГр\осень 2021\Резинки\IMG_20211006_100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94161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Мои документы\ФОТОГр\30.09.20\20200911_082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9"/>
            <a:ext cx="7215238" cy="568168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Мои документы\ФОТОГр\Добровольцы, песни\IMG-20220505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9582" y="150180"/>
            <a:ext cx="4364770" cy="363886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Мои документы\ФОТОГр\Добровольцы, песни\IMG-20220505-WA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852936"/>
            <a:ext cx="5328592" cy="366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Мои документы\ФОТОГр\01.10.2021\IMG-20211006-WA0014.jpg"/>
          <p:cNvPicPr>
            <a:picLocks noChangeAspect="1" noChangeArrowheads="1"/>
          </p:cNvPicPr>
          <p:nvPr/>
        </p:nvPicPr>
        <p:blipFill rotWithShape="1">
          <a:blip r:embed="rId2"/>
          <a:srcRect t="6608"/>
          <a:stretch/>
        </p:blipFill>
        <p:spPr bwMode="auto">
          <a:xfrm>
            <a:off x="500034" y="1149292"/>
            <a:ext cx="8143932" cy="513722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Мои документы\ФОТОГр\01.10.2021\IMG-20211001-WA0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16327"/>
            <a:ext cx="4718898" cy="3118576"/>
          </a:xfrm>
          <a:prstGeom prst="rect">
            <a:avLst/>
          </a:prstGeom>
          <a:noFill/>
        </p:spPr>
      </p:pic>
      <p:pic>
        <p:nvPicPr>
          <p:cNvPr id="37890" name="Picture 2" descr="C:\Users\USER\Desktop\Мои документы\ФОТОГр\В храме\IMG-20210917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984" y="620688"/>
            <a:ext cx="4403196" cy="3183633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Мои документы\ФОТОГр\Адвокаты\IMG_20201008_110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50330"/>
            <a:ext cx="7858180" cy="5214974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клад\Показ м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802" y="908720"/>
            <a:ext cx="7386614" cy="548719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856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42477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июня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отделении социальной реабилитации и абилитации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возобновилась реализация комплексной программы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оздоровления, отдыха и занятости граждан пожилого возраста в условиях летних оздоровительных смен «Пионерская зорька».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отдыха, оздоровления и занятости граждан, пропаганда активного долголетия.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 летней оздоровительной программы «Пионерская зорька» на базе отделения социальной реабилитации и абилитации было организовано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38 граждан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21 развлекательное мероприятие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спортивных досугов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мероприятия с привлечением волонтёров города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конкурса (по одному на каждую смену)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творческие выставки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мастер-классов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экскурсий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тематические беседы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76987"/>
            <a:ext cx="8229600" cy="58245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летней оздоровительной компании у получателей социальных услуг наблюдалось улучшение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состояния, повышение мотивации к участию в социально-реабилитационных мероприятиях в 100% случаях, а также положительная динамика развития познавательной сферы и укрепления физического здоровья граждан.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комплексной программы оздоровления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планировалось охватить 30 граждан пожилого возраста, поставленная задача была перевыполнена на 3 %. Отдыхом и оздоровлением охвачены 38 граждан.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продолжить работу по реализации программы.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77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3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43" y="725170"/>
            <a:ext cx="7929914" cy="54076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Когалымская городская библиотека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города Когалыма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 выставочный центр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СКК «Галактика»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«Когалымская городская больница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фонд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социальных выплат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города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конфессии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диаспоры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856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оклад\Мастер-кл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11459"/>
            <a:ext cx="7960968" cy="5430089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клад\Местер-клас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43066"/>
            <a:ext cx="7888390" cy="5514892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" y="44624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оклад\Утренняя заря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964814"/>
            <a:ext cx="7664400" cy="53217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Мои документы\ФОТОГр\30.09.20\IMG-20200928-WA0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9276"/>
          <a:stretch/>
        </p:blipFill>
        <p:spPr bwMode="auto">
          <a:xfrm>
            <a:off x="899592" y="1182847"/>
            <a:ext cx="7530060" cy="5141753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Мои документы\ФОТОГр\30.09.20\IMG-20200930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052736"/>
            <a:ext cx="4046628" cy="51617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Мои документы\ФОТОГр\Осень 20 листья\IMG-20200918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052737"/>
            <a:ext cx="4032448" cy="5172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270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О реализации комплексной программы организации оздоровления, отдыха, занятости граждан пожилого возраста в период летних оздоровительных смен  «Пионерская зорька» </vt:lpstr>
      <vt:lpstr>С 1 июня 2022 года в отделении социальной реабилитации и абилитации возобновилась реализация комплексной программы оздоровления, отдыха и занятости граждан пожилого возраста в условиях летних оздоровительных смен «Пионерская зорька».  Цель - организация отдыха, оздоровления и занятости граждан, пропаганда активного долголетия. </vt:lpstr>
      <vt:lpstr>Презентация PowerPoint</vt:lpstr>
      <vt:lpstr>Социальное 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программы  «Пионерская зорька» на базе  отделения социальной реабилитации и абилитации за 2021г.</dc:title>
  <dc:creator>Абсалямова А. Б.</dc:creator>
  <cp:lastModifiedBy>USER</cp:lastModifiedBy>
  <cp:revision>33</cp:revision>
  <dcterms:created xsi:type="dcterms:W3CDTF">2022-05-30T07:31:54Z</dcterms:created>
  <dcterms:modified xsi:type="dcterms:W3CDTF">2022-11-15T09:59:04Z</dcterms:modified>
</cp:coreProperties>
</file>