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9" r:id="rId4"/>
    <p:sldId id="260" r:id="rId5"/>
    <p:sldId id="261" r:id="rId6"/>
    <p:sldId id="297" r:id="rId7"/>
    <p:sldId id="298" r:id="rId8"/>
    <p:sldId id="300" r:id="rId9"/>
    <p:sldId id="301" r:id="rId10"/>
    <p:sldId id="302" r:id="rId11"/>
    <p:sldId id="306" r:id="rId12"/>
    <p:sldId id="310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612" y="4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i?id=9baa054c3144231768c0192f873d6ce4_l-5241497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5" y="0"/>
            <a:ext cx="91762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37119" y="1340768"/>
            <a:ext cx="594585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Практика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«У нашей мудрости </a:t>
            </a:r>
          </a:p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высокая цена»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05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" y="0"/>
            <a:ext cx="9141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1792">
            <a:off x="1363913" y="-44099"/>
            <a:ext cx="6553817" cy="5224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014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" y="0"/>
            <a:ext cx="9141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C:\Users\User\Desktop\1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683" y="116632"/>
            <a:ext cx="3744416" cy="28083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3193">
            <a:off x="114157" y="291086"/>
            <a:ext cx="4162429" cy="2690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050" y="3170602"/>
            <a:ext cx="3976460" cy="3498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82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" y="0"/>
            <a:ext cx="9141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User\Desktop\союз пенсионеров 2021 год\на сайт рождественский\16432016145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295929"/>
            <a:ext cx="5066161" cy="24618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456" y="302262"/>
            <a:ext cx="4502068" cy="25302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2262"/>
            <a:ext cx="4091735" cy="2302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040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 descr="C:\Users\User\Desktop\Новая папка - копия\P1050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771">
            <a:off x="1090216" y="279613"/>
            <a:ext cx="6736871" cy="505265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71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 descr="C:\Users\User\Desktop\Новая папка - копия\P1050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7488831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12828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 descr="C:\Users\User\Desktop\Новая папка - копия\IMG-20210414-WA0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870" y="332656"/>
            <a:ext cx="6048672" cy="45365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313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0"/>
            <a:ext cx="91265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catherineasquithgallery.com/uploads/posts/2021-03/1614693219_43-p-fon-s-ramkoi-dlya-detei-6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7" t="8216" b="4077"/>
          <a:stretch/>
        </p:blipFill>
        <p:spPr bwMode="auto">
          <a:xfrm rot="21108300">
            <a:off x="479776" y="570031"/>
            <a:ext cx="2475127" cy="49997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72" t="13791" r="6850" b="10239"/>
          <a:stretch/>
        </p:blipFill>
        <p:spPr bwMode="auto">
          <a:xfrm rot="286664">
            <a:off x="5974416" y="535955"/>
            <a:ext cx="2818512" cy="4636371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8" t="17198" r="7435" b="3202"/>
          <a:stretch/>
        </p:blipFill>
        <p:spPr bwMode="auto">
          <a:xfrm>
            <a:off x="3394446" y="247977"/>
            <a:ext cx="2353519" cy="4032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0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" y="0"/>
            <a:ext cx="9141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317318"/>
            <a:ext cx="7920879" cy="557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661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" y="0"/>
            <a:ext cx="9141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C:\Users\User\Desktop\Новая папка - копия\20210414_1458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5"/>
          <a:stretch/>
        </p:blipFill>
        <p:spPr bwMode="auto">
          <a:xfrm rot="21278558">
            <a:off x="823678" y="258354"/>
            <a:ext cx="3255475" cy="46960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6581">
            <a:off x="4889554" y="396313"/>
            <a:ext cx="3445430" cy="46435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306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" y="0"/>
            <a:ext cx="9141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809" y="224696"/>
            <a:ext cx="6496551" cy="4873191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3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" y="0"/>
            <a:ext cx="914144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C:\Users\User\Desktop\Новая папка - копия\IMG-20210414-WA001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6667" r="52097" b="2581"/>
          <a:stretch/>
        </p:blipFill>
        <p:spPr bwMode="auto">
          <a:xfrm rot="21184492">
            <a:off x="293063" y="396767"/>
            <a:ext cx="2551471" cy="48522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0"/>
          <a:stretch/>
        </p:blipFill>
        <p:spPr bwMode="auto">
          <a:xfrm>
            <a:off x="3082357" y="116632"/>
            <a:ext cx="2728244" cy="3909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5971">
            <a:off x="6037484" y="1130664"/>
            <a:ext cx="2774510" cy="4100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4735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380</TotalTime>
  <Words>8</Words>
  <Application>Microsoft Office PowerPoint</Application>
  <PresentationFormat>Экран (4:3)</PresentationFormat>
  <Paragraphs>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Волна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30</cp:revision>
  <dcterms:created xsi:type="dcterms:W3CDTF">2021-12-24T10:56:40Z</dcterms:created>
  <dcterms:modified xsi:type="dcterms:W3CDTF">2022-11-17T11:48:18Z</dcterms:modified>
</cp:coreProperties>
</file>