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  <p:sldId id="263" r:id="rId5"/>
    <p:sldId id="262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D6610-E61A-4526-99F1-3A7B4A80797B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A0AFBD-6758-4F07-B61E-1984433168DC}">
      <dgm:prSet phldrT="[Текст]" custT="1"/>
      <dgm:spPr/>
      <dgm:t>
        <a:bodyPr/>
        <a:lstStyle/>
        <a:p>
          <a:pPr algn="ctr"/>
          <a:r>
            <a:rPr lang="ru-RU" sz="1800" b="1" cap="all" baseline="0" dirty="0" smtClean="0">
              <a:latin typeface="Times New Roman" pitchFamily="18" charset="0"/>
              <a:cs typeface="Times New Roman" pitchFamily="18" charset="0"/>
            </a:rPr>
            <a:t>выездные экскурсионные поездки</a:t>
          </a:r>
          <a:endParaRPr lang="ru-RU" b="1" cap="all" baseline="0" dirty="0"/>
        </a:p>
      </dgm:t>
    </dgm:pt>
    <dgm:pt modelId="{1B9C01C7-A9E0-4635-82F7-07FD039727BB}" type="parTrans" cxnId="{ACCC9499-7008-4F3E-B73A-32FD280441C5}">
      <dgm:prSet/>
      <dgm:spPr/>
      <dgm:t>
        <a:bodyPr/>
        <a:lstStyle/>
        <a:p>
          <a:endParaRPr lang="ru-RU"/>
        </a:p>
      </dgm:t>
    </dgm:pt>
    <dgm:pt modelId="{451DC1F2-D6C2-43D3-B69F-4BD25FD80455}" type="sibTrans" cxnId="{ACCC9499-7008-4F3E-B73A-32FD280441C5}">
      <dgm:prSet/>
      <dgm:spPr/>
      <dgm:t>
        <a:bodyPr/>
        <a:lstStyle/>
        <a:p>
          <a:endParaRPr lang="ru-RU"/>
        </a:p>
      </dgm:t>
    </dgm:pt>
    <dgm:pt modelId="{30B510E4-DC53-44BA-A8BF-A203005968D9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cap="all" baseline="0" dirty="0" smtClean="0">
              <a:latin typeface="Times New Roman" pitchFamily="18" charset="0"/>
              <a:cs typeface="Times New Roman" pitchFamily="18" charset="0"/>
            </a:rPr>
            <a:t>виртуальный туризм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D10F60A-DE25-431B-B0D9-4E8E3CD4E216}" type="parTrans" cxnId="{E04AD9D9-237E-40B3-9F44-9A1961C2AC51}">
      <dgm:prSet/>
      <dgm:spPr/>
      <dgm:t>
        <a:bodyPr/>
        <a:lstStyle/>
        <a:p>
          <a:endParaRPr lang="ru-RU"/>
        </a:p>
      </dgm:t>
    </dgm:pt>
    <dgm:pt modelId="{88E2D7C0-C314-4891-BDCE-E9BC1DA34ED2}" type="sibTrans" cxnId="{E04AD9D9-237E-40B3-9F44-9A1961C2AC51}">
      <dgm:prSet/>
      <dgm:spPr/>
      <dgm:t>
        <a:bodyPr/>
        <a:lstStyle/>
        <a:p>
          <a:endParaRPr lang="ru-RU"/>
        </a:p>
      </dgm:t>
    </dgm:pt>
    <dgm:pt modelId="{FCCA1E0C-46EA-4E8F-BA6D-A1CCA9E66BBC}" type="pres">
      <dgm:prSet presAssocID="{42DD6610-E61A-4526-99F1-3A7B4A80797B}" presName="linear" presStyleCnt="0">
        <dgm:presLayoutVars>
          <dgm:dir/>
          <dgm:animLvl val="lvl"/>
          <dgm:resizeHandles val="exact"/>
        </dgm:presLayoutVars>
      </dgm:prSet>
      <dgm:spPr/>
    </dgm:pt>
    <dgm:pt modelId="{477E7285-1ECE-4892-9A03-4C701DB67FD9}" type="pres">
      <dgm:prSet presAssocID="{44A0AFBD-6758-4F07-B61E-1984433168DC}" presName="parentLin" presStyleCnt="0"/>
      <dgm:spPr/>
    </dgm:pt>
    <dgm:pt modelId="{B247EFC4-DF04-4F85-911F-4258513CFD75}" type="pres">
      <dgm:prSet presAssocID="{44A0AFBD-6758-4F07-B61E-1984433168DC}" presName="parentLeftMargin" presStyleLbl="node1" presStyleIdx="0" presStyleCnt="2"/>
      <dgm:spPr/>
    </dgm:pt>
    <dgm:pt modelId="{EBEA4B95-649F-44C0-9C54-F11856784075}" type="pres">
      <dgm:prSet presAssocID="{44A0AFBD-6758-4F07-B61E-1984433168DC}" presName="parentText" presStyleLbl="node1" presStyleIdx="0" presStyleCnt="2" custScaleX="111620" custLinFactNeighborX="66754" custLinFactNeighborY="6409">
        <dgm:presLayoutVars>
          <dgm:chMax val="0"/>
          <dgm:bulletEnabled val="1"/>
        </dgm:presLayoutVars>
      </dgm:prSet>
      <dgm:spPr/>
    </dgm:pt>
    <dgm:pt modelId="{8FCB9C35-7018-40BC-B7CF-545C2B404CFE}" type="pres">
      <dgm:prSet presAssocID="{44A0AFBD-6758-4F07-B61E-1984433168DC}" presName="negativeSpace" presStyleCnt="0"/>
      <dgm:spPr/>
    </dgm:pt>
    <dgm:pt modelId="{87AF2D5F-FE1F-47E9-8129-E732A565692D}" type="pres">
      <dgm:prSet presAssocID="{44A0AFBD-6758-4F07-B61E-1984433168DC}" presName="childText" presStyleLbl="conFgAcc1" presStyleIdx="0" presStyleCnt="2">
        <dgm:presLayoutVars>
          <dgm:bulletEnabled val="1"/>
        </dgm:presLayoutVars>
      </dgm:prSet>
      <dgm:spPr/>
    </dgm:pt>
    <dgm:pt modelId="{ACF978BD-4509-4DC8-B2D7-F20E3C06619F}" type="pres">
      <dgm:prSet presAssocID="{451DC1F2-D6C2-43D3-B69F-4BD25FD80455}" presName="spaceBetweenRectangles" presStyleCnt="0"/>
      <dgm:spPr/>
    </dgm:pt>
    <dgm:pt modelId="{7F885558-3B73-420C-A906-DD4617E89EF0}" type="pres">
      <dgm:prSet presAssocID="{30B510E4-DC53-44BA-A8BF-A203005968D9}" presName="parentLin" presStyleCnt="0"/>
      <dgm:spPr/>
    </dgm:pt>
    <dgm:pt modelId="{B090F809-0C16-43AF-AD62-65CFB8D18AAC}" type="pres">
      <dgm:prSet presAssocID="{30B510E4-DC53-44BA-A8BF-A203005968D9}" presName="parentLeftMargin" presStyleLbl="node1" presStyleIdx="0" presStyleCnt="2"/>
      <dgm:spPr/>
    </dgm:pt>
    <dgm:pt modelId="{089F9A0C-7758-46B4-A669-454E072A8AAF}" type="pres">
      <dgm:prSet presAssocID="{30B510E4-DC53-44BA-A8BF-A203005968D9}" presName="parentText" presStyleLbl="node1" presStyleIdx="1" presStyleCnt="2" custScaleX="106778" custLinFactX="46" custLinFactNeighborX="100000" custLinFactNeighborY="2861">
        <dgm:presLayoutVars>
          <dgm:chMax val="0"/>
          <dgm:bulletEnabled val="1"/>
        </dgm:presLayoutVars>
      </dgm:prSet>
      <dgm:spPr/>
    </dgm:pt>
    <dgm:pt modelId="{C41ED3DC-A3BB-46B0-939F-BFE73C7E782A}" type="pres">
      <dgm:prSet presAssocID="{30B510E4-DC53-44BA-A8BF-A203005968D9}" presName="negativeSpace" presStyleCnt="0"/>
      <dgm:spPr/>
    </dgm:pt>
    <dgm:pt modelId="{F178D7B8-F2A7-4A5D-B5FB-F87D99C0DB1B}" type="pres">
      <dgm:prSet presAssocID="{30B510E4-DC53-44BA-A8BF-A203005968D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78C8B7F-5AEE-49F9-A3EA-424049F8BE16}" type="presOf" srcId="{30B510E4-DC53-44BA-A8BF-A203005968D9}" destId="{B090F809-0C16-43AF-AD62-65CFB8D18AAC}" srcOrd="0" destOrd="0" presId="urn:microsoft.com/office/officeart/2005/8/layout/list1"/>
    <dgm:cxn modelId="{BFF2EB58-5712-4AFE-9856-A3308E89BFFB}" type="presOf" srcId="{44A0AFBD-6758-4F07-B61E-1984433168DC}" destId="{EBEA4B95-649F-44C0-9C54-F11856784075}" srcOrd="1" destOrd="0" presId="urn:microsoft.com/office/officeart/2005/8/layout/list1"/>
    <dgm:cxn modelId="{6069304D-494F-4CC9-A6B3-30BD127479DD}" type="presOf" srcId="{30B510E4-DC53-44BA-A8BF-A203005968D9}" destId="{089F9A0C-7758-46B4-A669-454E072A8AAF}" srcOrd="1" destOrd="0" presId="urn:microsoft.com/office/officeart/2005/8/layout/list1"/>
    <dgm:cxn modelId="{3992EE51-8685-4C31-A81E-A184296D39D3}" type="presOf" srcId="{44A0AFBD-6758-4F07-B61E-1984433168DC}" destId="{B247EFC4-DF04-4F85-911F-4258513CFD75}" srcOrd="0" destOrd="0" presId="urn:microsoft.com/office/officeart/2005/8/layout/list1"/>
    <dgm:cxn modelId="{E04AD9D9-237E-40B3-9F44-9A1961C2AC51}" srcId="{42DD6610-E61A-4526-99F1-3A7B4A80797B}" destId="{30B510E4-DC53-44BA-A8BF-A203005968D9}" srcOrd="1" destOrd="0" parTransId="{4D10F60A-DE25-431B-B0D9-4E8E3CD4E216}" sibTransId="{88E2D7C0-C314-4891-BDCE-E9BC1DA34ED2}"/>
    <dgm:cxn modelId="{EABA2EEB-D23B-424B-B5EC-B9EB0F83C159}" type="presOf" srcId="{42DD6610-E61A-4526-99F1-3A7B4A80797B}" destId="{FCCA1E0C-46EA-4E8F-BA6D-A1CCA9E66BBC}" srcOrd="0" destOrd="0" presId="urn:microsoft.com/office/officeart/2005/8/layout/list1"/>
    <dgm:cxn modelId="{ACCC9499-7008-4F3E-B73A-32FD280441C5}" srcId="{42DD6610-E61A-4526-99F1-3A7B4A80797B}" destId="{44A0AFBD-6758-4F07-B61E-1984433168DC}" srcOrd="0" destOrd="0" parTransId="{1B9C01C7-A9E0-4635-82F7-07FD039727BB}" sibTransId="{451DC1F2-D6C2-43D3-B69F-4BD25FD80455}"/>
    <dgm:cxn modelId="{8D3C070D-B85B-4E57-AE94-018348E77FED}" type="presParOf" srcId="{FCCA1E0C-46EA-4E8F-BA6D-A1CCA9E66BBC}" destId="{477E7285-1ECE-4892-9A03-4C701DB67FD9}" srcOrd="0" destOrd="0" presId="urn:microsoft.com/office/officeart/2005/8/layout/list1"/>
    <dgm:cxn modelId="{73F0F56E-7F34-4CF9-9DE6-374725ABB009}" type="presParOf" srcId="{477E7285-1ECE-4892-9A03-4C701DB67FD9}" destId="{B247EFC4-DF04-4F85-911F-4258513CFD75}" srcOrd="0" destOrd="0" presId="urn:microsoft.com/office/officeart/2005/8/layout/list1"/>
    <dgm:cxn modelId="{F5ECEE22-488E-4C52-BDCA-BA7888CB8E9D}" type="presParOf" srcId="{477E7285-1ECE-4892-9A03-4C701DB67FD9}" destId="{EBEA4B95-649F-44C0-9C54-F11856784075}" srcOrd="1" destOrd="0" presId="urn:microsoft.com/office/officeart/2005/8/layout/list1"/>
    <dgm:cxn modelId="{D505F4C7-ACA1-4E80-BD5F-A7D008ABCD22}" type="presParOf" srcId="{FCCA1E0C-46EA-4E8F-BA6D-A1CCA9E66BBC}" destId="{8FCB9C35-7018-40BC-B7CF-545C2B404CFE}" srcOrd="1" destOrd="0" presId="urn:microsoft.com/office/officeart/2005/8/layout/list1"/>
    <dgm:cxn modelId="{96B5D9A7-AC58-4A71-BBD6-A7B26D03BB82}" type="presParOf" srcId="{FCCA1E0C-46EA-4E8F-BA6D-A1CCA9E66BBC}" destId="{87AF2D5F-FE1F-47E9-8129-E732A565692D}" srcOrd="2" destOrd="0" presId="urn:microsoft.com/office/officeart/2005/8/layout/list1"/>
    <dgm:cxn modelId="{5B359B33-A954-4531-AC0C-09F026EAC00C}" type="presParOf" srcId="{FCCA1E0C-46EA-4E8F-BA6D-A1CCA9E66BBC}" destId="{ACF978BD-4509-4DC8-B2D7-F20E3C06619F}" srcOrd="3" destOrd="0" presId="urn:microsoft.com/office/officeart/2005/8/layout/list1"/>
    <dgm:cxn modelId="{D53EFA05-C06E-417D-BF6F-221350888765}" type="presParOf" srcId="{FCCA1E0C-46EA-4E8F-BA6D-A1CCA9E66BBC}" destId="{7F885558-3B73-420C-A906-DD4617E89EF0}" srcOrd="4" destOrd="0" presId="urn:microsoft.com/office/officeart/2005/8/layout/list1"/>
    <dgm:cxn modelId="{C338BD74-399D-4408-8497-7F6BFC2FE11B}" type="presParOf" srcId="{7F885558-3B73-420C-A906-DD4617E89EF0}" destId="{B090F809-0C16-43AF-AD62-65CFB8D18AAC}" srcOrd="0" destOrd="0" presId="urn:microsoft.com/office/officeart/2005/8/layout/list1"/>
    <dgm:cxn modelId="{7579EAB3-F737-4686-AD80-A0CBCE48DCFA}" type="presParOf" srcId="{7F885558-3B73-420C-A906-DD4617E89EF0}" destId="{089F9A0C-7758-46B4-A669-454E072A8AAF}" srcOrd="1" destOrd="0" presId="urn:microsoft.com/office/officeart/2005/8/layout/list1"/>
    <dgm:cxn modelId="{3A065A78-5BFD-48AD-8CBF-ADED042D9B2E}" type="presParOf" srcId="{FCCA1E0C-46EA-4E8F-BA6D-A1CCA9E66BBC}" destId="{C41ED3DC-A3BB-46B0-939F-BFE73C7E782A}" srcOrd="5" destOrd="0" presId="urn:microsoft.com/office/officeart/2005/8/layout/list1"/>
    <dgm:cxn modelId="{9E6505FB-4AE2-4578-97C5-991D985D7FCC}" type="presParOf" srcId="{FCCA1E0C-46EA-4E8F-BA6D-A1CCA9E66BBC}" destId="{F178D7B8-F2A7-4A5D-B5FB-F87D99C0DB1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BF125B-07EB-4404-9638-39FC3DDD4545}" type="doc">
      <dgm:prSet loTypeId="urn:microsoft.com/office/officeart/2005/8/layout/chevron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6B2BCCD-78F8-44A5-A02E-5CE6E1F185E6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19B0845E-BD8D-4A33-B5CE-3FE4358C2FBB}" type="parTrans" cxnId="{056B650A-2F07-4F93-A640-1E5862A209B5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E42913B-FC73-41CE-924F-F6FC67FF861F}" type="sibTrans" cxnId="{056B650A-2F07-4F93-A640-1E5862A209B5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B1C9937-6026-4F6A-98E3-05F01226EA61}">
      <dgm:prSet phldrT="[Текст]" custT="1"/>
      <dgm:spPr/>
      <dgm:t>
        <a:bodyPr/>
        <a:lstStyle/>
        <a:p>
          <a:r>
            <a:rPr lang="ru-RU" sz="2000" b="1" cap="all" baseline="0" dirty="0" smtClean="0">
              <a:latin typeface="Times New Roman" pitchFamily="18" charset="0"/>
              <a:cs typeface="Times New Roman" pitchFamily="18" charset="0"/>
            </a:rPr>
            <a:t>социокультурная реабилитация</a:t>
          </a:r>
          <a:endParaRPr lang="ru-RU" sz="2000" b="1" cap="all" baseline="0" dirty="0">
            <a:latin typeface="Times New Roman" pitchFamily="18" charset="0"/>
            <a:cs typeface="Times New Roman" pitchFamily="18" charset="0"/>
          </a:endParaRPr>
        </a:p>
      </dgm:t>
    </dgm:pt>
    <dgm:pt modelId="{0A8D8B81-9A3F-4D27-97C5-658EA79A43D8}" type="parTrans" cxnId="{AA2AFC63-DCBB-4563-9AA7-2716788A8F19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4CE5B1B-886C-4156-A053-73A3E640E184}" type="sibTrans" cxnId="{AA2AFC63-DCBB-4563-9AA7-2716788A8F19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91E26EF-D43E-4177-ABD1-43F95E51CAD2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7BE3265D-1226-42E6-AD3D-7070DC66AFD9}" type="parTrans" cxnId="{1B3EC0E7-6C50-45D8-B1CB-3212C203A7AA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06BEF25-4D94-4F7D-8882-057B2A25E535}" type="sibTrans" cxnId="{1B3EC0E7-6C50-45D8-B1CB-3212C203A7AA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0584759-DB47-4D50-AFA6-8C0449BFA1DB}">
      <dgm:prSet phldrT="[Текст]" custT="1"/>
      <dgm:spPr/>
      <dgm:t>
        <a:bodyPr/>
        <a:lstStyle/>
        <a:p>
          <a:r>
            <a:rPr lang="ru-RU" sz="2000" b="1" cap="all" baseline="0" dirty="0" smtClean="0">
              <a:latin typeface="Times New Roman" pitchFamily="18" charset="0"/>
              <a:cs typeface="Times New Roman" pitchFamily="18" charset="0"/>
            </a:rPr>
            <a:t>развитие личностного потенциала</a:t>
          </a:r>
          <a:endParaRPr lang="ru-RU" sz="2000" b="1" cap="all" baseline="0" dirty="0">
            <a:latin typeface="Times New Roman" pitchFamily="18" charset="0"/>
            <a:cs typeface="Times New Roman" pitchFamily="18" charset="0"/>
          </a:endParaRPr>
        </a:p>
      </dgm:t>
    </dgm:pt>
    <dgm:pt modelId="{8451E453-D3C5-4E51-BFA4-E14ADDF7FF34}" type="parTrans" cxnId="{C2CA9212-4BA8-4708-96BA-424656B73611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8B5DD63-D616-4749-9D17-F31E92769E26}" type="sibTrans" cxnId="{C2CA9212-4BA8-4708-96BA-424656B73611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F885A10-FB57-4F93-9EBC-480929DDFF3A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84A2AF2F-E346-462A-BACF-9DB0A75B2E60}" type="parTrans" cxnId="{FC63674A-2087-4EEB-AD70-02072CA98D8D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A31992C-61B0-49FB-8221-46985EF990D8}" type="sibTrans" cxnId="{FC63674A-2087-4EEB-AD70-02072CA98D8D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DBEAF3D-46A9-43BB-BD14-C7CCB2FD7BD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cap="all" baseline="0" dirty="0" smtClean="0">
              <a:latin typeface="Times New Roman" pitchFamily="18" charset="0"/>
              <a:cs typeface="Times New Roman" pitchFamily="18" charset="0"/>
            </a:rPr>
            <a:t>содействие культурному, познавательному и духовному развитию</a:t>
          </a:r>
          <a:endParaRPr lang="ru-RU" sz="2000" b="1" cap="all" baseline="0" dirty="0">
            <a:latin typeface="Times New Roman" pitchFamily="18" charset="0"/>
            <a:cs typeface="Times New Roman" pitchFamily="18" charset="0"/>
          </a:endParaRPr>
        </a:p>
      </dgm:t>
    </dgm:pt>
    <dgm:pt modelId="{640211C5-30B2-4E01-B4AA-B2F78B2B0399}" type="parTrans" cxnId="{239F0752-E834-4BAE-B532-ED721D66FDC8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CCB7518-5800-48B1-9736-AC3C1A3E4A6A}" type="sibTrans" cxnId="{239F0752-E834-4BAE-B532-ED721D66FDC8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28455D2-6F6C-4BF2-96BD-DEE3BDAF6DB4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7B1B4A44-7C1B-4F3E-84BC-558ECC153E42}" type="parTrans" cxnId="{E938E1BE-A9EE-49D7-B22E-656A8E789799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938858E-9673-424B-B8A7-F539128D71AA}" type="sibTrans" cxnId="{E938E1BE-A9EE-49D7-B22E-656A8E789799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94EB4BA-EE1A-4C56-A5B9-84CDFE7898B5}">
      <dgm:prSet phldrT="[Текст]" custT="1"/>
      <dgm:spPr/>
      <dgm:t>
        <a:bodyPr/>
        <a:lstStyle/>
        <a:p>
          <a:r>
            <a:rPr lang="ru-RU" sz="2000" b="1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50B0D305-CD52-4515-AAC4-B5B5AD7EB0B3}" type="parTrans" cxnId="{EFDE5F4A-8D85-4C89-BD36-65EB902C7025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CC52E02-7E6B-4753-AA5B-38725D439267}" type="sibTrans" cxnId="{EFDE5F4A-8D85-4C89-BD36-65EB902C7025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8C08A72-DA5F-45C7-A822-6ECAD31D0D8B}">
      <dgm:prSet custT="1"/>
      <dgm:spPr/>
      <dgm:t>
        <a:bodyPr/>
        <a:lstStyle/>
        <a:p>
          <a:pPr marL="57150" indent="0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000" b="1" cap="small" baseline="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cap="all" baseline="0" dirty="0" smtClean="0">
              <a:latin typeface="Times New Roman" pitchFamily="18" charset="0"/>
              <a:cs typeface="Times New Roman" pitchFamily="18" charset="0"/>
            </a:rPr>
            <a:t>профилактика негативных возрастных и личностных проявлений</a:t>
          </a:r>
          <a:endParaRPr lang="ru-RU" sz="2000" b="1" cap="all" baseline="0" dirty="0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BD2D98D-F036-40DC-BC5B-98E6511E6489}" type="parTrans" cxnId="{2C25188E-A880-4BA2-9C75-C0944734F551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0AE0D38-1837-4FE3-84D8-E2A1C04A700B}" type="sibTrans" cxnId="{2C25188E-A880-4BA2-9C75-C0944734F551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719A1E7-AB90-47D9-8FCC-A013E0661F1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cap="all" baseline="0" dirty="0" smtClean="0">
              <a:latin typeface="Times New Roman" pitchFamily="18" charset="0"/>
              <a:cs typeface="Times New Roman" pitchFamily="18" charset="0"/>
            </a:rPr>
            <a:t>формирование интереса к истории, культуре и окружающему миру</a:t>
          </a:r>
        </a:p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b="1" cap="small" baseline="0" dirty="0">
            <a:latin typeface="Times New Roman" pitchFamily="18" charset="0"/>
            <a:cs typeface="Times New Roman" pitchFamily="18" charset="0"/>
          </a:endParaRPr>
        </a:p>
      </dgm:t>
    </dgm:pt>
    <dgm:pt modelId="{5C6CC3E5-20CD-40EC-BC20-71706DE1601F}" type="parTrans" cxnId="{7DA24938-285F-4ACC-94BA-0420892FC57D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DBE61A5-FCF9-467E-9B30-A8DD7D2D06E2}" type="sibTrans" cxnId="{7DA24938-285F-4ACC-94BA-0420892FC57D}">
      <dgm:prSet/>
      <dgm:spPr/>
      <dgm:t>
        <a:bodyPr/>
        <a:lstStyle/>
        <a:p>
          <a:endParaRPr lang="ru-RU" sz="2000" b="1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294CFCC-74D8-4317-B638-225AF2B30495}">
      <dgm:prSet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000" b="1" cap="small" baseline="0" dirty="0">
            <a:latin typeface="Times New Roman" pitchFamily="18" charset="0"/>
            <a:cs typeface="Times New Roman" pitchFamily="18" charset="0"/>
          </a:endParaRPr>
        </a:p>
      </dgm:t>
    </dgm:pt>
    <dgm:pt modelId="{15D6C225-09D8-4980-BF58-0DFA3391FDDE}" type="parTrans" cxnId="{BDA94949-7FA2-403C-A369-E95DFD90BD7A}">
      <dgm:prSet/>
      <dgm:spPr/>
      <dgm:t>
        <a:bodyPr/>
        <a:lstStyle/>
        <a:p>
          <a:endParaRPr lang="ru-RU" sz="2000"/>
        </a:p>
      </dgm:t>
    </dgm:pt>
    <dgm:pt modelId="{3C3C6395-E954-4D68-BE3F-2F2DF899139B}" type="sibTrans" cxnId="{BDA94949-7FA2-403C-A369-E95DFD90BD7A}">
      <dgm:prSet/>
      <dgm:spPr/>
      <dgm:t>
        <a:bodyPr/>
        <a:lstStyle/>
        <a:p>
          <a:endParaRPr lang="ru-RU" sz="2000"/>
        </a:p>
      </dgm:t>
    </dgm:pt>
    <dgm:pt modelId="{1591BC29-96F3-4BCC-AEAE-BDD2A13C107B}" type="pres">
      <dgm:prSet presAssocID="{B3BF125B-07EB-4404-9638-39FC3DDD45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FBCCD3-F82D-4364-83B0-2A132A1CD726}" type="pres">
      <dgm:prSet presAssocID="{96B2BCCD-78F8-44A5-A02E-5CE6E1F185E6}" presName="composite" presStyleCnt="0"/>
      <dgm:spPr/>
      <dgm:t>
        <a:bodyPr/>
        <a:lstStyle/>
        <a:p>
          <a:endParaRPr lang="ru-RU"/>
        </a:p>
      </dgm:t>
    </dgm:pt>
    <dgm:pt modelId="{8E1B4E4D-F2E6-4FE9-9AD1-6A8CC0429155}" type="pres">
      <dgm:prSet presAssocID="{96B2BCCD-78F8-44A5-A02E-5CE6E1F185E6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0ED41-5D1E-4C4A-86C4-8893E77B1274}" type="pres">
      <dgm:prSet presAssocID="{96B2BCCD-78F8-44A5-A02E-5CE6E1F185E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8017B-C026-497D-A9BD-B4233D897861}" type="pres">
      <dgm:prSet presAssocID="{AE42913B-FC73-41CE-924F-F6FC67FF861F}" presName="sp" presStyleCnt="0"/>
      <dgm:spPr/>
      <dgm:t>
        <a:bodyPr/>
        <a:lstStyle/>
        <a:p>
          <a:endParaRPr lang="ru-RU"/>
        </a:p>
      </dgm:t>
    </dgm:pt>
    <dgm:pt modelId="{AEDA1ACF-A8C8-442B-8955-19234591342D}" type="pres">
      <dgm:prSet presAssocID="{391E26EF-D43E-4177-ABD1-43F95E51CAD2}" presName="composite" presStyleCnt="0"/>
      <dgm:spPr/>
      <dgm:t>
        <a:bodyPr/>
        <a:lstStyle/>
        <a:p>
          <a:endParaRPr lang="ru-RU"/>
        </a:p>
      </dgm:t>
    </dgm:pt>
    <dgm:pt modelId="{71B8FE2C-8B52-4675-91F6-BE327470A3E5}" type="pres">
      <dgm:prSet presAssocID="{391E26EF-D43E-4177-ABD1-43F95E51CAD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BACBA9-C770-4B9A-8126-D0B7B453BA99}" type="pres">
      <dgm:prSet presAssocID="{391E26EF-D43E-4177-ABD1-43F95E51CAD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AD730-94FC-4694-8192-CA97F00202A0}" type="pres">
      <dgm:prSet presAssocID="{906BEF25-4D94-4F7D-8882-057B2A25E535}" presName="sp" presStyleCnt="0"/>
      <dgm:spPr/>
      <dgm:t>
        <a:bodyPr/>
        <a:lstStyle/>
        <a:p>
          <a:endParaRPr lang="ru-RU"/>
        </a:p>
      </dgm:t>
    </dgm:pt>
    <dgm:pt modelId="{DA1FBCE0-4CC8-426E-9C64-4B2F5D715706}" type="pres">
      <dgm:prSet presAssocID="{1F885A10-FB57-4F93-9EBC-480929DDFF3A}" presName="composite" presStyleCnt="0"/>
      <dgm:spPr/>
      <dgm:t>
        <a:bodyPr/>
        <a:lstStyle/>
        <a:p>
          <a:endParaRPr lang="ru-RU"/>
        </a:p>
      </dgm:t>
    </dgm:pt>
    <dgm:pt modelId="{882545DC-3A21-4CED-AE6C-FEFE53143E3C}" type="pres">
      <dgm:prSet presAssocID="{1F885A10-FB57-4F93-9EBC-480929DDFF3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A0B32-E002-4B1A-B444-42CF2293164D}" type="pres">
      <dgm:prSet presAssocID="{1F885A10-FB57-4F93-9EBC-480929DDFF3A}" presName="descendantText" presStyleLbl="alignAcc1" presStyleIdx="2" presStyleCnt="5" custLinFactNeighborX="1127" custLinFactNeighborY="4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62CD4F-A56A-47E3-9A8D-F0F4BFC7568C}" type="pres">
      <dgm:prSet presAssocID="{BA31992C-61B0-49FB-8221-46985EF990D8}" presName="sp" presStyleCnt="0"/>
      <dgm:spPr/>
      <dgm:t>
        <a:bodyPr/>
        <a:lstStyle/>
        <a:p>
          <a:endParaRPr lang="ru-RU"/>
        </a:p>
      </dgm:t>
    </dgm:pt>
    <dgm:pt modelId="{FCBEB6AF-DF2E-436F-A3B0-042C930EA3B8}" type="pres">
      <dgm:prSet presAssocID="{628455D2-6F6C-4BF2-96BD-DEE3BDAF6DB4}" presName="composite" presStyleCnt="0"/>
      <dgm:spPr/>
      <dgm:t>
        <a:bodyPr/>
        <a:lstStyle/>
        <a:p>
          <a:endParaRPr lang="ru-RU"/>
        </a:p>
      </dgm:t>
    </dgm:pt>
    <dgm:pt modelId="{0F53B73A-991D-4AFD-BD09-39EC90FFF04C}" type="pres">
      <dgm:prSet presAssocID="{628455D2-6F6C-4BF2-96BD-DEE3BDAF6DB4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91BB85-F79C-4622-8138-E2445EEECD8E}" type="pres">
      <dgm:prSet presAssocID="{628455D2-6F6C-4BF2-96BD-DEE3BDAF6DB4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ECF93-5F96-4660-8F1D-54E57910303A}" type="pres">
      <dgm:prSet presAssocID="{3938858E-9673-424B-B8A7-F539128D71AA}" presName="sp" presStyleCnt="0"/>
      <dgm:spPr/>
      <dgm:t>
        <a:bodyPr/>
        <a:lstStyle/>
        <a:p>
          <a:endParaRPr lang="ru-RU"/>
        </a:p>
      </dgm:t>
    </dgm:pt>
    <dgm:pt modelId="{6529FFE4-A3E2-4DE4-95B1-02C5181AA0C7}" type="pres">
      <dgm:prSet presAssocID="{794EB4BA-EE1A-4C56-A5B9-84CDFE7898B5}" presName="composite" presStyleCnt="0"/>
      <dgm:spPr/>
      <dgm:t>
        <a:bodyPr/>
        <a:lstStyle/>
        <a:p>
          <a:endParaRPr lang="ru-RU"/>
        </a:p>
      </dgm:t>
    </dgm:pt>
    <dgm:pt modelId="{5B1A82C1-7B9F-4E0C-89DA-86DEB8A522E6}" type="pres">
      <dgm:prSet presAssocID="{794EB4BA-EE1A-4C56-A5B9-84CDFE7898B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E7AC1-171A-4BB6-A9DE-DFB2D3D3BC23}" type="pres">
      <dgm:prSet presAssocID="{794EB4BA-EE1A-4C56-A5B9-84CDFE7898B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25188E-A880-4BA2-9C75-C0944734F551}" srcId="{628455D2-6F6C-4BF2-96BD-DEE3BDAF6DB4}" destId="{48C08A72-DA5F-45C7-A822-6ECAD31D0D8B}" srcOrd="0" destOrd="0" parTransId="{4BD2D98D-F036-40DC-BC5B-98E6511E6489}" sibTransId="{C0AE0D38-1837-4FE3-84D8-E2A1C04A700B}"/>
    <dgm:cxn modelId="{9FDD23BA-EC99-4C42-895D-A8CF4BB73EB3}" type="presOf" srcId="{628455D2-6F6C-4BF2-96BD-DEE3BDAF6DB4}" destId="{0F53B73A-991D-4AFD-BD09-39EC90FFF04C}" srcOrd="0" destOrd="0" presId="urn:microsoft.com/office/officeart/2005/8/layout/chevron2"/>
    <dgm:cxn modelId="{59E72B29-D2AF-4369-9872-31890433BE2C}" type="presOf" srcId="{0DBEAF3D-46A9-43BB-BD14-C7CCB2FD7BD9}" destId="{927A0B32-E002-4B1A-B444-42CF2293164D}" srcOrd="0" destOrd="0" presId="urn:microsoft.com/office/officeart/2005/8/layout/chevron2"/>
    <dgm:cxn modelId="{7676DD3F-7ACE-4811-8A72-7B6448F6E27A}" type="presOf" srcId="{0B1C9937-6026-4F6A-98E3-05F01226EA61}" destId="{3D00ED41-5D1E-4C4A-86C4-8893E77B1274}" srcOrd="0" destOrd="0" presId="urn:microsoft.com/office/officeart/2005/8/layout/chevron2"/>
    <dgm:cxn modelId="{9405F95B-C0E9-41A1-8FDB-297F80E487BA}" type="presOf" srcId="{391E26EF-D43E-4177-ABD1-43F95E51CAD2}" destId="{71B8FE2C-8B52-4675-91F6-BE327470A3E5}" srcOrd="0" destOrd="0" presId="urn:microsoft.com/office/officeart/2005/8/layout/chevron2"/>
    <dgm:cxn modelId="{CEBE9A73-6F23-47A0-AE16-83E37D62C64B}" type="presOf" srcId="{B3BF125B-07EB-4404-9638-39FC3DDD4545}" destId="{1591BC29-96F3-4BCC-AEAE-BDD2A13C107B}" srcOrd="0" destOrd="0" presId="urn:microsoft.com/office/officeart/2005/8/layout/chevron2"/>
    <dgm:cxn modelId="{EFDE5F4A-8D85-4C89-BD36-65EB902C7025}" srcId="{B3BF125B-07EB-4404-9638-39FC3DDD4545}" destId="{794EB4BA-EE1A-4C56-A5B9-84CDFE7898B5}" srcOrd="4" destOrd="0" parTransId="{50B0D305-CD52-4515-AAC4-B5B5AD7EB0B3}" sibTransId="{9CC52E02-7E6B-4753-AA5B-38725D439267}"/>
    <dgm:cxn modelId="{1B3EC0E7-6C50-45D8-B1CB-3212C203A7AA}" srcId="{B3BF125B-07EB-4404-9638-39FC3DDD4545}" destId="{391E26EF-D43E-4177-ABD1-43F95E51CAD2}" srcOrd="1" destOrd="0" parTransId="{7BE3265D-1226-42E6-AD3D-7070DC66AFD9}" sibTransId="{906BEF25-4D94-4F7D-8882-057B2A25E535}"/>
    <dgm:cxn modelId="{308CBC1A-E7B1-4C31-8D86-618C59AF42DD}" type="presOf" srcId="{E719A1E7-AB90-47D9-8FCC-A013E0661F1E}" destId="{1C0E7AC1-171A-4BB6-A9DE-DFB2D3D3BC23}" srcOrd="0" destOrd="1" presId="urn:microsoft.com/office/officeart/2005/8/layout/chevron2"/>
    <dgm:cxn modelId="{FC63674A-2087-4EEB-AD70-02072CA98D8D}" srcId="{B3BF125B-07EB-4404-9638-39FC3DDD4545}" destId="{1F885A10-FB57-4F93-9EBC-480929DDFF3A}" srcOrd="2" destOrd="0" parTransId="{84A2AF2F-E346-462A-BACF-9DB0A75B2E60}" sibTransId="{BA31992C-61B0-49FB-8221-46985EF990D8}"/>
    <dgm:cxn modelId="{ECE46309-4C85-4E57-B3F9-ADC5EC03B2F8}" type="presOf" srcId="{E0584759-DB47-4D50-AFA6-8C0449BFA1DB}" destId="{C4BACBA9-C770-4B9A-8126-D0B7B453BA99}" srcOrd="0" destOrd="0" presId="urn:microsoft.com/office/officeart/2005/8/layout/chevron2"/>
    <dgm:cxn modelId="{5107C535-C843-4171-AD8C-DAAAF448BA8C}" type="presOf" srcId="{A294CFCC-74D8-4317-B638-225AF2B30495}" destId="{1C0E7AC1-171A-4BB6-A9DE-DFB2D3D3BC23}" srcOrd="0" destOrd="0" presId="urn:microsoft.com/office/officeart/2005/8/layout/chevron2"/>
    <dgm:cxn modelId="{D3AC7625-EB9D-4669-B4CB-38EBBCF254EB}" type="presOf" srcId="{794EB4BA-EE1A-4C56-A5B9-84CDFE7898B5}" destId="{5B1A82C1-7B9F-4E0C-89DA-86DEB8A522E6}" srcOrd="0" destOrd="0" presId="urn:microsoft.com/office/officeart/2005/8/layout/chevron2"/>
    <dgm:cxn modelId="{E938E1BE-A9EE-49D7-B22E-656A8E789799}" srcId="{B3BF125B-07EB-4404-9638-39FC3DDD4545}" destId="{628455D2-6F6C-4BF2-96BD-DEE3BDAF6DB4}" srcOrd="3" destOrd="0" parTransId="{7B1B4A44-7C1B-4F3E-84BC-558ECC153E42}" sibTransId="{3938858E-9673-424B-B8A7-F539128D71AA}"/>
    <dgm:cxn modelId="{AA2AFC63-DCBB-4563-9AA7-2716788A8F19}" srcId="{96B2BCCD-78F8-44A5-A02E-5CE6E1F185E6}" destId="{0B1C9937-6026-4F6A-98E3-05F01226EA61}" srcOrd="0" destOrd="0" parTransId="{0A8D8B81-9A3F-4D27-97C5-658EA79A43D8}" sibTransId="{44CE5B1B-886C-4156-A053-73A3E640E184}"/>
    <dgm:cxn modelId="{C2CA9212-4BA8-4708-96BA-424656B73611}" srcId="{391E26EF-D43E-4177-ABD1-43F95E51CAD2}" destId="{E0584759-DB47-4D50-AFA6-8C0449BFA1DB}" srcOrd="0" destOrd="0" parTransId="{8451E453-D3C5-4E51-BFA4-E14ADDF7FF34}" sibTransId="{38B5DD63-D616-4749-9D17-F31E92769E26}"/>
    <dgm:cxn modelId="{239F0752-E834-4BAE-B532-ED721D66FDC8}" srcId="{1F885A10-FB57-4F93-9EBC-480929DDFF3A}" destId="{0DBEAF3D-46A9-43BB-BD14-C7CCB2FD7BD9}" srcOrd="0" destOrd="0" parTransId="{640211C5-30B2-4E01-B4AA-B2F78B2B0399}" sibTransId="{BCCB7518-5800-48B1-9736-AC3C1A3E4A6A}"/>
    <dgm:cxn modelId="{BDA94949-7FA2-403C-A369-E95DFD90BD7A}" srcId="{794EB4BA-EE1A-4C56-A5B9-84CDFE7898B5}" destId="{A294CFCC-74D8-4317-B638-225AF2B30495}" srcOrd="0" destOrd="0" parTransId="{15D6C225-09D8-4980-BF58-0DFA3391FDDE}" sibTransId="{3C3C6395-E954-4D68-BE3F-2F2DF899139B}"/>
    <dgm:cxn modelId="{67894C40-6B61-423B-9B19-DB4232651D05}" type="presOf" srcId="{48C08A72-DA5F-45C7-A822-6ECAD31D0D8B}" destId="{CC91BB85-F79C-4622-8138-E2445EEECD8E}" srcOrd="0" destOrd="0" presId="urn:microsoft.com/office/officeart/2005/8/layout/chevron2"/>
    <dgm:cxn modelId="{E223EBAE-8835-4429-AA3F-92D1395CF292}" type="presOf" srcId="{1F885A10-FB57-4F93-9EBC-480929DDFF3A}" destId="{882545DC-3A21-4CED-AE6C-FEFE53143E3C}" srcOrd="0" destOrd="0" presId="urn:microsoft.com/office/officeart/2005/8/layout/chevron2"/>
    <dgm:cxn modelId="{056B650A-2F07-4F93-A640-1E5862A209B5}" srcId="{B3BF125B-07EB-4404-9638-39FC3DDD4545}" destId="{96B2BCCD-78F8-44A5-A02E-5CE6E1F185E6}" srcOrd="0" destOrd="0" parTransId="{19B0845E-BD8D-4A33-B5CE-3FE4358C2FBB}" sibTransId="{AE42913B-FC73-41CE-924F-F6FC67FF861F}"/>
    <dgm:cxn modelId="{7DA24938-285F-4ACC-94BA-0420892FC57D}" srcId="{794EB4BA-EE1A-4C56-A5B9-84CDFE7898B5}" destId="{E719A1E7-AB90-47D9-8FCC-A013E0661F1E}" srcOrd="1" destOrd="0" parTransId="{5C6CC3E5-20CD-40EC-BC20-71706DE1601F}" sibTransId="{6DBE61A5-FCF9-467E-9B30-A8DD7D2D06E2}"/>
    <dgm:cxn modelId="{2367CC6A-F37B-47AD-BD28-9AC9709BD88B}" type="presOf" srcId="{96B2BCCD-78F8-44A5-A02E-5CE6E1F185E6}" destId="{8E1B4E4D-F2E6-4FE9-9AD1-6A8CC0429155}" srcOrd="0" destOrd="0" presId="urn:microsoft.com/office/officeart/2005/8/layout/chevron2"/>
    <dgm:cxn modelId="{370AFE73-5142-4887-A46D-CC6645AEC9B3}" type="presParOf" srcId="{1591BC29-96F3-4BCC-AEAE-BDD2A13C107B}" destId="{BFFBCCD3-F82D-4364-83B0-2A132A1CD726}" srcOrd="0" destOrd="0" presId="urn:microsoft.com/office/officeart/2005/8/layout/chevron2"/>
    <dgm:cxn modelId="{F52B07A2-6C81-48EB-BDDE-F8F82876862A}" type="presParOf" srcId="{BFFBCCD3-F82D-4364-83B0-2A132A1CD726}" destId="{8E1B4E4D-F2E6-4FE9-9AD1-6A8CC0429155}" srcOrd="0" destOrd="0" presId="urn:microsoft.com/office/officeart/2005/8/layout/chevron2"/>
    <dgm:cxn modelId="{5C330B9B-1445-4383-815E-A55F51AE2173}" type="presParOf" srcId="{BFFBCCD3-F82D-4364-83B0-2A132A1CD726}" destId="{3D00ED41-5D1E-4C4A-86C4-8893E77B1274}" srcOrd="1" destOrd="0" presId="urn:microsoft.com/office/officeart/2005/8/layout/chevron2"/>
    <dgm:cxn modelId="{5B48CD38-4388-42A2-95D3-DF4EC8C001D5}" type="presParOf" srcId="{1591BC29-96F3-4BCC-AEAE-BDD2A13C107B}" destId="{BD48017B-C026-497D-A9BD-B4233D897861}" srcOrd="1" destOrd="0" presId="urn:microsoft.com/office/officeart/2005/8/layout/chevron2"/>
    <dgm:cxn modelId="{3A71BE5B-B254-4C00-9DE2-8061FBC62975}" type="presParOf" srcId="{1591BC29-96F3-4BCC-AEAE-BDD2A13C107B}" destId="{AEDA1ACF-A8C8-442B-8955-19234591342D}" srcOrd="2" destOrd="0" presId="urn:microsoft.com/office/officeart/2005/8/layout/chevron2"/>
    <dgm:cxn modelId="{D756E3AB-A4A8-4560-9CC4-1660EE3DA677}" type="presParOf" srcId="{AEDA1ACF-A8C8-442B-8955-19234591342D}" destId="{71B8FE2C-8B52-4675-91F6-BE327470A3E5}" srcOrd="0" destOrd="0" presId="urn:microsoft.com/office/officeart/2005/8/layout/chevron2"/>
    <dgm:cxn modelId="{B46E467C-7148-49B5-B0AE-44468F61BC94}" type="presParOf" srcId="{AEDA1ACF-A8C8-442B-8955-19234591342D}" destId="{C4BACBA9-C770-4B9A-8126-D0B7B453BA99}" srcOrd="1" destOrd="0" presId="urn:microsoft.com/office/officeart/2005/8/layout/chevron2"/>
    <dgm:cxn modelId="{B3337C10-6038-457A-AEB9-880F5B5AD835}" type="presParOf" srcId="{1591BC29-96F3-4BCC-AEAE-BDD2A13C107B}" destId="{D58AD730-94FC-4694-8192-CA97F00202A0}" srcOrd="3" destOrd="0" presId="urn:microsoft.com/office/officeart/2005/8/layout/chevron2"/>
    <dgm:cxn modelId="{4C94F233-F485-4A7B-AA05-B8D4A081E4A2}" type="presParOf" srcId="{1591BC29-96F3-4BCC-AEAE-BDD2A13C107B}" destId="{DA1FBCE0-4CC8-426E-9C64-4B2F5D715706}" srcOrd="4" destOrd="0" presId="urn:microsoft.com/office/officeart/2005/8/layout/chevron2"/>
    <dgm:cxn modelId="{D8B42CC6-B887-4FBB-8C0A-51CF707375BF}" type="presParOf" srcId="{DA1FBCE0-4CC8-426E-9C64-4B2F5D715706}" destId="{882545DC-3A21-4CED-AE6C-FEFE53143E3C}" srcOrd="0" destOrd="0" presId="urn:microsoft.com/office/officeart/2005/8/layout/chevron2"/>
    <dgm:cxn modelId="{D96F621E-A490-4088-9F0C-293AC8C2EBE7}" type="presParOf" srcId="{DA1FBCE0-4CC8-426E-9C64-4B2F5D715706}" destId="{927A0B32-E002-4B1A-B444-42CF2293164D}" srcOrd="1" destOrd="0" presId="urn:microsoft.com/office/officeart/2005/8/layout/chevron2"/>
    <dgm:cxn modelId="{BE3CF6B7-F728-4659-8EC8-3F81CD40BEDD}" type="presParOf" srcId="{1591BC29-96F3-4BCC-AEAE-BDD2A13C107B}" destId="{7362CD4F-A56A-47E3-9A8D-F0F4BFC7568C}" srcOrd="5" destOrd="0" presId="urn:microsoft.com/office/officeart/2005/8/layout/chevron2"/>
    <dgm:cxn modelId="{3654B680-495D-4F0B-BCDF-4756F58EFEC6}" type="presParOf" srcId="{1591BC29-96F3-4BCC-AEAE-BDD2A13C107B}" destId="{FCBEB6AF-DF2E-436F-A3B0-042C930EA3B8}" srcOrd="6" destOrd="0" presId="urn:microsoft.com/office/officeart/2005/8/layout/chevron2"/>
    <dgm:cxn modelId="{6AE67068-A03A-4A9D-AE80-77B6B313FDFC}" type="presParOf" srcId="{FCBEB6AF-DF2E-436F-A3B0-042C930EA3B8}" destId="{0F53B73A-991D-4AFD-BD09-39EC90FFF04C}" srcOrd="0" destOrd="0" presId="urn:microsoft.com/office/officeart/2005/8/layout/chevron2"/>
    <dgm:cxn modelId="{52AF10FF-8D50-4092-A1C2-FC4542E347B9}" type="presParOf" srcId="{FCBEB6AF-DF2E-436F-A3B0-042C930EA3B8}" destId="{CC91BB85-F79C-4622-8138-E2445EEECD8E}" srcOrd="1" destOrd="0" presId="urn:microsoft.com/office/officeart/2005/8/layout/chevron2"/>
    <dgm:cxn modelId="{BD1DB1E0-7E60-4130-86E8-6411C2BEA57D}" type="presParOf" srcId="{1591BC29-96F3-4BCC-AEAE-BDD2A13C107B}" destId="{A96ECF93-5F96-4660-8F1D-54E57910303A}" srcOrd="7" destOrd="0" presId="urn:microsoft.com/office/officeart/2005/8/layout/chevron2"/>
    <dgm:cxn modelId="{10316B65-2E69-4F03-AF1E-20B673E09A51}" type="presParOf" srcId="{1591BC29-96F3-4BCC-AEAE-BDD2A13C107B}" destId="{6529FFE4-A3E2-4DE4-95B1-02C5181AA0C7}" srcOrd="8" destOrd="0" presId="urn:microsoft.com/office/officeart/2005/8/layout/chevron2"/>
    <dgm:cxn modelId="{C9A36964-7251-4876-BB87-46D7BB13E826}" type="presParOf" srcId="{6529FFE4-A3E2-4DE4-95B1-02C5181AA0C7}" destId="{5B1A82C1-7B9F-4E0C-89DA-86DEB8A522E6}" srcOrd="0" destOrd="0" presId="urn:microsoft.com/office/officeart/2005/8/layout/chevron2"/>
    <dgm:cxn modelId="{BA071C0E-C57D-47C5-8788-8B31765BBFE2}" type="presParOf" srcId="{6529FFE4-A3E2-4DE4-95B1-02C5181AA0C7}" destId="{1C0E7AC1-171A-4BB6-A9DE-DFB2D3D3BC2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6E6A26-85AF-4480-A7ED-E30B6759A5CA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BC0571F-1A10-42E7-8C34-CC098DECB7C3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cap="all" baseline="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cap="all" baseline="0" dirty="0" smtClean="0">
              <a:latin typeface="Times New Roman" pitchFamily="18" charset="0"/>
              <a:cs typeface="Times New Roman" pitchFamily="18" charset="0"/>
            </a:rPr>
            <a:t>стимулирование повышения интереса населения к краеведению</a:t>
          </a:r>
          <a:r>
            <a:rPr lang="ru-RU" sz="1400" b="1" cap="all" baseline="0" dirty="0" smtClean="0">
              <a:latin typeface="Times New Roman" pitchFamily="18" charset="0"/>
              <a:cs typeface="Times New Roman" pitchFamily="18" charset="0"/>
            </a:rPr>
            <a:t>, изучению истории родного края</a:t>
          </a:r>
          <a:endParaRPr lang="ru-RU" sz="1400" b="1" cap="all" baseline="0" dirty="0" smtClean="0">
            <a:latin typeface="Times New Roman" pitchFamily="18" charset="0"/>
            <a:cs typeface="Times New Roman" pitchFamily="18" charset="0"/>
          </a:endParaRPr>
        </a:p>
        <a:p>
          <a:pPr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cap="all" baseline="0" dirty="0">
            <a:latin typeface="Times New Roman" pitchFamily="18" charset="0"/>
            <a:cs typeface="Times New Roman" pitchFamily="18" charset="0"/>
          </a:endParaRPr>
        </a:p>
      </dgm:t>
    </dgm:pt>
    <dgm:pt modelId="{2D63B4B7-A90D-4C3D-9E25-46648CFBA5DC}" type="parTrans" cxnId="{454DA1CC-302F-466E-B3A8-4BCB38A1BA15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53838F44-457B-4865-876D-C2BB1AD69E47}" type="sibTrans" cxnId="{454DA1CC-302F-466E-B3A8-4BCB38A1BA15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B251DF9D-C270-4510-A921-5BB8B1A8D520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cap="all" baseline="0" dirty="0" smtClean="0">
              <a:latin typeface="Times New Roman" pitchFamily="18" charset="0"/>
              <a:cs typeface="Times New Roman" pitchFamily="18" charset="0"/>
            </a:rPr>
            <a:t>расширение границ информационного и досугового пространства</a:t>
          </a:r>
          <a:endParaRPr lang="ru-RU" sz="1400" b="1" cap="all" baseline="0" dirty="0">
            <a:latin typeface="Times New Roman" pitchFamily="18" charset="0"/>
            <a:cs typeface="Times New Roman" pitchFamily="18" charset="0"/>
          </a:endParaRPr>
        </a:p>
      </dgm:t>
    </dgm:pt>
    <dgm:pt modelId="{619D550C-7641-4371-8DE1-1EE023051A73}" type="parTrans" cxnId="{53A68FC0-DAAD-43F6-9EF6-81A778564656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85244234-6AAC-4EFD-8410-5C1354F1898D}" type="sibTrans" cxnId="{53A68FC0-DAAD-43F6-9EF6-81A778564656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515A4F8D-D7A8-45DE-8485-BC513BD5A09A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cap="all" baseline="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cap="all" baseline="0" dirty="0" smtClean="0">
              <a:latin typeface="Times New Roman" pitchFamily="18" charset="0"/>
              <a:cs typeface="Times New Roman" pitchFamily="18" charset="0"/>
            </a:rPr>
            <a:t>развитие познавательного и активного досуга для граждан пожилого возраста и ЛИЦ С ОГРАНИЧЕННЫМИ ВОЗМОЖНОСТЯМИ через организацию социального туризма</a:t>
          </a:r>
        </a:p>
        <a:p>
          <a:pPr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cap="all" baseline="0" dirty="0">
            <a:latin typeface="Times New Roman" pitchFamily="18" charset="0"/>
            <a:cs typeface="Times New Roman" pitchFamily="18" charset="0"/>
          </a:endParaRPr>
        </a:p>
      </dgm:t>
    </dgm:pt>
    <dgm:pt modelId="{9BBB1490-FAB5-4F8E-A31B-13E496C2D4F0}" type="parTrans" cxnId="{E25BB8CA-13E2-4422-B9B5-4806EA32950B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CB6515E9-8670-4667-8B4A-77A9BF3EC7E4}" type="sibTrans" cxnId="{E25BB8CA-13E2-4422-B9B5-4806EA32950B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D483C1C8-3FB2-41E8-92D8-EA3085F8AFA1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cap="all" baseline="0" dirty="0" smtClean="0">
              <a:latin typeface="Times New Roman" pitchFamily="18" charset="0"/>
              <a:cs typeface="Times New Roman" pitchFamily="18" charset="0"/>
            </a:rPr>
            <a:t>создание информационного ресурса для реальных и виртуальных экскурсионных маршрутов</a:t>
          </a:r>
        </a:p>
      </dgm:t>
    </dgm:pt>
    <dgm:pt modelId="{8B28AFE8-0DD7-4ACA-988C-5FBB5F7D51CF}" type="parTrans" cxnId="{4287B463-79C6-49DB-A255-0D2BDC26C429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3EBE280B-9A14-440B-9B66-3F24B4843671}" type="sibTrans" cxnId="{4287B463-79C6-49DB-A255-0D2BDC26C429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1A2B5D7C-ED48-495E-8DAA-8F7019855AFC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cap="all" baseline="0" dirty="0" smtClean="0">
              <a:latin typeface="Times New Roman" pitchFamily="18" charset="0"/>
              <a:cs typeface="Times New Roman" pitchFamily="18" charset="0"/>
            </a:rPr>
            <a:t>доступность для широкого круга людей, в том числе и людей с ограниченными возможностями, через разработку и проведение пешеходных, автобусных и виртуальных экскурсий по родному краю</a:t>
          </a:r>
          <a:endParaRPr lang="ru-RU" sz="1400" b="1" cap="all" baseline="0" dirty="0">
            <a:latin typeface="Times New Roman" pitchFamily="18" charset="0"/>
            <a:cs typeface="Times New Roman" pitchFamily="18" charset="0"/>
          </a:endParaRPr>
        </a:p>
      </dgm:t>
    </dgm:pt>
    <dgm:pt modelId="{944383D5-6109-4880-9AA8-6496DBF3DE25}" type="parTrans" cxnId="{1CF57567-7DFB-476B-8CD2-70BA7E2B7559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5980D184-3F78-4E9E-968B-82E76CDF2E56}" type="sibTrans" cxnId="{1CF57567-7DFB-476B-8CD2-70BA7E2B7559}">
      <dgm:prSet/>
      <dgm:spPr/>
      <dgm:t>
        <a:bodyPr/>
        <a:lstStyle/>
        <a:p>
          <a:endParaRPr lang="ru-RU" sz="1400" b="1">
            <a:latin typeface="Times New Roman" pitchFamily="18" charset="0"/>
            <a:cs typeface="Times New Roman" pitchFamily="18" charset="0"/>
          </a:endParaRPr>
        </a:p>
      </dgm:t>
    </dgm:pt>
    <dgm:pt modelId="{0BB0FF82-127A-4D85-90F9-8BDBE4E92028}" type="pres">
      <dgm:prSet presAssocID="{766E6A26-85AF-4480-A7ED-E30B6759A5C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DC0D84A-4503-408C-8A4E-541166FE8BF7}" type="pres">
      <dgm:prSet presAssocID="{766E6A26-85AF-4480-A7ED-E30B6759A5CA}" presName="Name1" presStyleCnt="0"/>
      <dgm:spPr/>
      <dgm:t>
        <a:bodyPr/>
        <a:lstStyle/>
        <a:p>
          <a:endParaRPr lang="ru-RU"/>
        </a:p>
      </dgm:t>
    </dgm:pt>
    <dgm:pt modelId="{39C44809-4AD2-437F-97A3-AFD519525DB0}" type="pres">
      <dgm:prSet presAssocID="{766E6A26-85AF-4480-A7ED-E30B6759A5CA}" presName="cycle" presStyleCnt="0"/>
      <dgm:spPr/>
      <dgm:t>
        <a:bodyPr/>
        <a:lstStyle/>
        <a:p>
          <a:endParaRPr lang="ru-RU"/>
        </a:p>
      </dgm:t>
    </dgm:pt>
    <dgm:pt modelId="{90B8A16F-B482-4FCD-B106-6B84124AC475}" type="pres">
      <dgm:prSet presAssocID="{766E6A26-85AF-4480-A7ED-E30B6759A5CA}" presName="srcNode" presStyleLbl="node1" presStyleIdx="0" presStyleCnt="5"/>
      <dgm:spPr/>
      <dgm:t>
        <a:bodyPr/>
        <a:lstStyle/>
        <a:p>
          <a:endParaRPr lang="ru-RU"/>
        </a:p>
      </dgm:t>
    </dgm:pt>
    <dgm:pt modelId="{0ADB63AB-0BC4-4D7F-8162-BCDFAA21D0F1}" type="pres">
      <dgm:prSet presAssocID="{766E6A26-85AF-4480-A7ED-E30B6759A5CA}" presName="conn" presStyleLbl="parChTrans1D2" presStyleIdx="0" presStyleCnt="1"/>
      <dgm:spPr/>
      <dgm:t>
        <a:bodyPr/>
        <a:lstStyle/>
        <a:p>
          <a:endParaRPr lang="ru-RU"/>
        </a:p>
      </dgm:t>
    </dgm:pt>
    <dgm:pt modelId="{F80DCF0A-74E8-48E4-A846-B396A2528C59}" type="pres">
      <dgm:prSet presAssocID="{766E6A26-85AF-4480-A7ED-E30B6759A5CA}" presName="extraNode" presStyleLbl="node1" presStyleIdx="0" presStyleCnt="5"/>
      <dgm:spPr/>
      <dgm:t>
        <a:bodyPr/>
        <a:lstStyle/>
        <a:p>
          <a:endParaRPr lang="ru-RU"/>
        </a:p>
      </dgm:t>
    </dgm:pt>
    <dgm:pt modelId="{C2E91F89-729D-451E-89B5-F965A5905505}" type="pres">
      <dgm:prSet presAssocID="{766E6A26-85AF-4480-A7ED-E30B6759A5CA}" presName="dstNode" presStyleLbl="node1" presStyleIdx="0" presStyleCnt="5"/>
      <dgm:spPr/>
      <dgm:t>
        <a:bodyPr/>
        <a:lstStyle/>
        <a:p>
          <a:endParaRPr lang="ru-RU"/>
        </a:p>
      </dgm:t>
    </dgm:pt>
    <dgm:pt modelId="{B0F32229-76D0-4F2F-9A0F-D409B648F2F7}" type="pres">
      <dgm:prSet presAssocID="{515A4F8D-D7A8-45DE-8485-BC513BD5A09A}" presName="text_1" presStyleLbl="node1" presStyleIdx="0" presStyleCnt="5" custScaleY="129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030FAA-E0EB-4CD5-A9C3-F7344E7B5172}" type="pres">
      <dgm:prSet presAssocID="{515A4F8D-D7A8-45DE-8485-BC513BD5A09A}" presName="accent_1" presStyleCnt="0"/>
      <dgm:spPr/>
      <dgm:t>
        <a:bodyPr/>
        <a:lstStyle/>
        <a:p>
          <a:endParaRPr lang="ru-RU"/>
        </a:p>
      </dgm:t>
    </dgm:pt>
    <dgm:pt modelId="{483430E2-929B-4F13-852C-DA9F60FE8EE3}" type="pres">
      <dgm:prSet presAssocID="{515A4F8D-D7A8-45DE-8485-BC513BD5A09A}" presName="accentRepeatNode" presStyleLbl="solidFgAcc1" presStyleIdx="0" presStyleCnt="5"/>
      <dgm:spPr/>
      <dgm:t>
        <a:bodyPr/>
        <a:lstStyle/>
        <a:p>
          <a:endParaRPr lang="ru-RU"/>
        </a:p>
      </dgm:t>
    </dgm:pt>
    <dgm:pt modelId="{FCD3CB42-5E35-4ED0-B089-1C66A28C4D5A}" type="pres">
      <dgm:prSet presAssocID="{B251DF9D-C270-4510-A921-5BB8B1A8D520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3FECE-F430-4BFB-8C16-4C35FE94C9A0}" type="pres">
      <dgm:prSet presAssocID="{B251DF9D-C270-4510-A921-5BB8B1A8D520}" presName="accent_2" presStyleCnt="0"/>
      <dgm:spPr/>
      <dgm:t>
        <a:bodyPr/>
        <a:lstStyle/>
        <a:p>
          <a:endParaRPr lang="ru-RU"/>
        </a:p>
      </dgm:t>
    </dgm:pt>
    <dgm:pt modelId="{4F0C47CE-3A68-42B1-ABBB-9C4F395C69D1}" type="pres">
      <dgm:prSet presAssocID="{B251DF9D-C270-4510-A921-5BB8B1A8D520}" presName="accentRepeatNode" presStyleLbl="solidFgAcc1" presStyleIdx="1" presStyleCnt="5"/>
      <dgm:spPr/>
      <dgm:t>
        <a:bodyPr/>
        <a:lstStyle/>
        <a:p>
          <a:endParaRPr lang="ru-RU"/>
        </a:p>
      </dgm:t>
    </dgm:pt>
    <dgm:pt modelId="{C38C3163-2373-4CE3-92DE-8D68EFB7D9BE}" type="pres">
      <dgm:prSet presAssocID="{0BC0571F-1A10-42E7-8C34-CC098DECB7C3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5F86B-E4BB-4122-836C-E9DAF9BE2CD2}" type="pres">
      <dgm:prSet presAssocID="{0BC0571F-1A10-42E7-8C34-CC098DECB7C3}" presName="accent_3" presStyleCnt="0"/>
      <dgm:spPr/>
      <dgm:t>
        <a:bodyPr/>
        <a:lstStyle/>
        <a:p>
          <a:endParaRPr lang="ru-RU"/>
        </a:p>
      </dgm:t>
    </dgm:pt>
    <dgm:pt modelId="{9199F43C-435C-43BA-A58B-42C82D2A2C44}" type="pres">
      <dgm:prSet presAssocID="{0BC0571F-1A10-42E7-8C34-CC098DECB7C3}" presName="accentRepeatNode" presStyleLbl="solidFgAcc1" presStyleIdx="2" presStyleCnt="5"/>
      <dgm:spPr/>
      <dgm:t>
        <a:bodyPr/>
        <a:lstStyle/>
        <a:p>
          <a:endParaRPr lang="ru-RU"/>
        </a:p>
      </dgm:t>
    </dgm:pt>
    <dgm:pt modelId="{1BCC20E8-1EAC-4D7A-BD5A-8B7CACAA4E78}" type="pres">
      <dgm:prSet presAssocID="{D483C1C8-3FB2-41E8-92D8-EA3085F8AFA1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1651F-9C92-4441-B07A-17F4DD602327}" type="pres">
      <dgm:prSet presAssocID="{D483C1C8-3FB2-41E8-92D8-EA3085F8AFA1}" presName="accent_4" presStyleCnt="0"/>
      <dgm:spPr/>
      <dgm:t>
        <a:bodyPr/>
        <a:lstStyle/>
        <a:p>
          <a:endParaRPr lang="ru-RU"/>
        </a:p>
      </dgm:t>
    </dgm:pt>
    <dgm:pt modelId="{C9B1B4EF-06D2-4438-B1F5-5C63EFCEFC9E}" type="pres">
      <dgm:prSet presAssocID="{D483C1C8-3FB2-41E8-92D8-EA3085F8AFA1}" presName="accentRepeatNode" presStyleLbl="solidFgAcc1" presStyleIdx="3" presStyleCnt="5"/>
      <dgm:spPr/>
      <dgm:t>
        <a:bodyPr/>
        <a:lstStyle/>
        <a:p>
          <a:endParaRPr lang="ru-RU"/>
        </a:p>
      </dgm:t>
    </dgm:pt>
    <dgm:pt modelId="{9318FA00-55CA-4CD8-A523-EB80EE3D6A26}" type="pres">
      <dgm:prSet presAssocID="{1A2B5D7C-ED48-495E-8DAA-8F7019855AFC}" presName="text_5" presStyleLbl="node1" presStyleIdx="4" presStyleCnt="5" custScaleX="99475" custScaleY="171658" custLinFactNeighborX="-1288" custLinFactNeighborY="-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ADB1EF-6757-44FD-A443-4CFA4EC21BB9}" type="pres">
      <dgm:prSet presAssocID="{1A2B5D7C-ED48-495E-8DAA-8F7019855AFC}" presName="accent_5" presStyleCnt="0"/>
      <dgm:spPr/>
      <dgm:t>
        <a:bodyPr/>
        <a:lstStyle/>
        <a:p>
          <a:endParaRPr lang="ru-RU"/>
        </a:p>
      </dgm:t>
    </dgm:pt>
    <dgm:pt modelId="{4A12D8E4-A344-4D10-A8A0-E0FF74A51DDB}" type="pres">
      <dgm:prSet presAssocID="{1A2B5D7C-ED48-495E-8DAA-8F7019855AFC}" presName="accentRepeatNode" presStyleLbl="solidFgAcc1" presStyleIdx="4" presStyleCnt="5" custLinFactNeighborX="-14931" custLinFactNeighborY="15470"/>
      <dgm:spPr/>
      <dgm:t>
        <a:bodyPr/>
        <a:lstStyle/>
        <a:p>
          <a:endParaRPr lang="ru-RU"/>
        </a:p>
      </dgm:t>
    </dgm:pt>
  </dgm:ptLst>
  <dgm:cxnLst>
    <dgm:cxn modelId="{4287B463-79C6-49DB-A255-0D2BDC26C429}" srcId="{766E6A26-85AF-4480-A7ED-E30B6759A5CA}" destId="{D483C1C8-3FB2-41E8-92D8-EA3085F8AFA1}" srcOrd="3" destOrd="0" parTransId="{8B28AFE8-0DD7-4ACA-988C-5FBB5F7D51CF}" sibTransId="{3EBE280B-9A14-440B-9B66-3F24B4843671}"/>
    <dgm:cxn modelId="{FEDA1E74-2A01-4288-98A9-C2F6157F9A4B}" type="presOf" srcId="{0BC0571F-1A10-42E7-8C34-CC098DECB7C3}" destId="{C38C3163-2373-4CE3-92DE-8D68EFB7D9BE}" srcOrd="0" destOrd="0" presId="urn:microsoft.com/office/officeart/2008/layout/VerticalCurvedList"/>
    <dgm:cxn modelId="{E0CD5C60-729A-4437-876D-221365150183}" type="presOf" srcId="{515A4F8D-D7A8-45DE-8485-BC513BD5A09A}" destId="{B0F32229-76D0-4F2F-9A0F-D409B648F2F7}" srcOrd="0" destOrd="0" presId="urn:microsoft.com/office/officeart/2008/layout/VerticalCurvedList"/>
    <dgm:cxn modelId="{AAAAD280-3A06-423D-B813-86767266B37B}" type="presOf" srcId="{D483C1C8-3FB2-41E8-92D8-EA3085F8AFA1}" destId="{1BCC20E8-1EAC-4D7A-BD5A-8B7CACAA4E78}" srcOrd="0" destOrd="0" presId="urn:microsoft.com/office/officeart/2008/layout/VerticalCurvedList"/>
    <dgm:cxn modelId="{234DC8D9-4F7B-4ABD-B7F6-1C8BA3FDEA12}" type="presOf" srcId="{766E6A26-85AF-4480-A7ED-E30B6759A5CA}" destId="{0BB0FF82-127A-4D85-90F9-8BDBE4E92028}" srcOrd="0" destOrd="0" presId="urn:microsoft.com/office/officeart/2008/layout/VerticalCurvedList"/>
    <dgm:cxn modelId="{1CF57567-7DFB-476B-8CD2-70BA7E2B7559}" srcId="{766E6A26-85AF-4480-A7ED-E30B6759A5CA}" destId="{1A2B5D7C-ED48-495E-8DAA-8F7019855AFC}" srcOrd="4" destOrd="0" parTransId="{944383D5-6109-4880-9AA8-6496DBF3DE25}" sibTransId="{5980D184-3F78-4E9E-968B-82E76CDF2E56}"/>
    <dgm:cxn modelId="{E25BB8CA-13E2-4422-B9B5-4806EA32950B}" srcId="{766E6A26-85AF-4480-A7ED-E30B6759A5CA}" destId="{515A4F8D-D7A8-45DE-8485-BC513BD5A09A}" srcOrd="0" destOrd="0" parTransId="{9BBB1490-FAB5-4F8E-A31B-13E496C2D4F0}" sibTransId="{CB6515E9-8670-4667-8B4A-77A9BF3EC7E4}"/>
    <dgm:cxn modelId="{454DA1CC-302F-466E-B3A8-4BCB38A1BA15}" srcId="{766E6A26-85AF-4480-A7ED-E30B6759A5CA}" destId="{0BC0571F-1A10-42E7-8C34-CC098DECB7C3}" srcOrd="2" destOrd="0" parTransId="{2D63B4B7-A90D-4C3D-9E25-46648CFBA5DC}" sibTransId="{53838F44-457B-4865-876D-C2BB1AD69E47}"/>
    <dgm:cxn modelId="{5C4B5959-282A-4EAA-901C-ACDC3CCC9C65}" type="presOf" srcId="{CB6515E9-8670-4667-8B4A-77A9BF3EC7E4}" destId="{0ADB63AB-0BC4-4D7F-8162-BCDFAA21D0F1}" srcOrd="0" destOrd="0" presId="urn:microsoft.com/office/officeart/2008/layout/VerticalCurvedList"/>
    <dgm:cxn modelId="{53A68FC0-DAAD-43F6-9EF6-81A778564656}" srcId="{766E6A26-85AF-4480-A7ED-E30B6759A5CA}" destId="{B251DF9D-C270-4510-A921-5BB8B1A8D520}" srcOrd="1" destOrd="0" parTransId="{619D550C-7641-4371-8DE1-1EE023051A73}" sibTransId="{85244234-6AAC-4EFD-8410-5C1354F1898D}"/>
    <dgm:cxn modelId="{8E973E30-1737-4001-B699-C5FF5262BB5A}" type="presOf" srcId="{1A2B5D7C-ED48-495E-8DAA-8F7019855AFC}" destId="{9318FA00-55CA-4CD8-A523-EB80EE3D6A26}" srcOrd="0" destOrd="0" presId="urn:microsoft.com/office/officeart/2008/layout/VerticalCurvedList"/>
    <dgm:cxn modelId="{054F72FC-FF8D-4D65-8C33-8AF2BD33E624}" type="presOf" srcId="{B251DF9D-C270-4510-A921-5BB8B1A8D520}" destId="{FCD3CB42-5E35-4ED0-B089-1C66A28C4D5A}" srcOrd="0" destOrd="0" presId="urn:microsoft.com/office/officeart/2008/layout/VerticalCurvedList"/>
    <dgm:cxn modelId="{062DA86E-2A3D-4B79-9A67-065429567EAB}" type="presParOf" srcId="{0BB0FF82-127A-4D85-90F9-8BDBE4E92028}" destId="{ADC0D84A-4503-408C-8A4E-541166FE8BF7}" srcOrd="0" destOrd="0" presId="urn:microsoft.com/office/officeart/2008/layout/VerticalCurvedList"/>
    <dgm:cxn modelId="{655D5FCF-54AA-4FCE-B955-A4DBAD57B525}" type="presParOf" srcId="{ADC0D84A-4503-408C-8A4E-541166FE8BF7}" destId="{39C44809-4AD2-437F-97A3-AFD519525DB0}" srcOrd="0" destOrd="0" presId="urn:microsoft.com/office/officeart/2008/layout/VerticalCurvedList"/>
    <dgm:cxn modelId="{72ED014B-C1EB-45FE-B778-27C9AFF1C627}" type="presParOf" srcId="{39C44809-4AD2-437F-97A3-AFD519525DB0}" destId="{90B8A16F-B482-4FCD-B106-6B84124AC475}" srcOrd="0" destOrd="0" presId="urn:microsoft.com/office/officeart/2008/layout/VerticalCurvedList"/>
    <dgm:cxn modelId="{37CAD3B7-4CF3-442D-806D-4DBDF0927FE6}" type="presParOf" srcId="{39C44809-4AD2-437F-97A3-AFD519525DB0}" destId="{0ADB63AB-0BC4-4D7F-8162-BCDFAA21D0F1}" srcOrd="1" destOrd="0" presId="urn:microsoft.com/office/officeart/2008/layout/VerticalCurvedList"/>
    <dgm:cxn modelId="{BB58C0DF-4206-4DBE-8D5A-96D17F6D69CE}" type="presParOf" srcId="{39C44809-4AD2-437F-97A3-AFD519525DB0}" destId="{F80DCF0A-74E8-48E4-A846-B396A2528C59}" srcOrd="2" destOrd="0" presId="urn:microsoft.com/office/officeart/2008/layout/VerticalCurvedList"/>
    <dgm:cxn modelId="{19613B85-B2A0-4B3E-8F32-A1FD46345CC0}" type="presParOf" srcId="{39C44809-4AD2-437F-97A3-AFD519525DB0}" destId="{C2E91F89-729D-451E-89B5-F965A5905505}" srcOrd="3" destOrd="0" presId="urn:microsoft.com/office/officeart/2008/layout/VerticalCurvedList"/>
    <dgm:cxn modelId="{B192350F-3A3D-4569-B9D1-78D89BAAF28C}" type="presParOf" srcId="{ADC0D84A-4503-408C-8A4E-541166FE8BF7}" destId="{B0F32229-76D0-4F2F-9A0F-D409B648F2F7}" srcOrd="1" destOrd="0" presId="urn:microsoft.com/office/officeart/2008/layout/VerticalCurvedList"/>
    <dgm:cxn modelId="{93FA27F9-DDFC-42EF-BAB5-9FB2B8CCEC04}" type="presParOf" srcId="{ADC0D84A-4503-408C-8A4E-541166FE8BF7}" destId="{FB030FAA-E0EB-4CD5-A9C3-F7344E7B5172}" srcOrd="2" destOrd="0" presId="urn:microsoft.com/office/officeart/2008/layout/VerticalCurvedList"/>
    <dgm:cxn modelId="{8D427F23-4F2C-40F7-AC80-FBDF43507631}" type="presParOf" srcId="{FB030FAA-E0EB-4CD5-A9C3-F7344E7B5172}" destId="{483430E2-929B-4F13-852C-DA9F60FE8EE3}" srcOrd="0" destOrd="0" presId="urn:microsoft.com/office/officeart/2008/layout/VerticalCurvedList"/>
    <dgm:cxn modelId="{4B702B74-F312-4116-8A26-ECECDAAC1532}" type="presParOf" srcId="{ADC0D84A-4503-408C-8A4E-541166FE8BF7}" destId="{FCD3CB42-5E35-4ED0-B089-1C66A28C4D5A}" srcOrd="3" destOrd="0" presId="urn:microsoft.com/office/officeart/2008/layout/VerticalCurvedList"/>
    <dgm:cxn modelId="{F539BD27-5430-4EAB-A7C9-4B9753B34913}" type="presParOf" srcId="{ADC0D84A-4503-408C-8A4E-541166FE8BF7}" destId="{E033FECE-F430-4BFB-8C16-4C35FE94C9A0}" srcOrd="4" destOrd="0" presId="urn:microsoft.com/office/officeart/2008/layout/VerticalCurvedList"/>
    <dgm:cxn modelId="{9D760979-1599-48EE-BB27-CF1F97AF50F6}" type="presParOf" srcId="{E033FECE-F430-4BFB-8C16-4C35FE94C9A0}" destId="{4F0C47CE-3A68-42B1-ABBB-9C4F395C69D1}" srcOrd="0" destOrd="0" presId="urn:microsoft.com/office/officeart/2008/layout/VerticalCurvedList"/>
    <dgm:cxn modelId="{AD08DBC0-0C75-4AD9-BCD4-60B815052F2F}" type="presParOf" srcId="{ADC0D84A-4503-408C-8A4E-541166FE8BF7}" destId="{C38C3163-2373-4CE3-92DE-8D68EFB7D9BE}" srcOrd="5" destOrd="0" presId="urn:microsoft.com/office/officeart/2008/layout/VerticalCurvedList"/>
    <dgm:cxn modelId="{87D6A13C-F842-4DED-9253-061B33A14C94}" type="presParOf" srcId="{ADC0D84A-4503-408C-8A4E-541166FE8BF7}" destId="{AD05F86B-E4BB-4122-836C-E9DAF9BE2CD2}" srcOrd="6" destOrd="0" presId="urn:microsoft.com/office/officeart/2008/layout/VerticalCurvedList"/>
    <dgm:cxn modelId="{9F1D8F00-DCCD-4C8C-8A13-4505F7140072}" type="presParOf" srcId="{AD05F86B-E4BB-4122-836C-E9DAF9BE2CD2}" destId="{9199F43C-435C-43BA-A58B-42C82D2A2C44}" srcOrd="0" destOrd="0" presId="urn:microsoft.com/office/officeart/2008/layout/VerticalCurvedList"/>
    <dgm:cxn modelId="{924D7149-B2A3-412B-9A9A-AD76C6E793BE}" type="presParOf" srcId="{ADC0D84A-4503-408C-8A4E-541166FE8BF7}" destId="{1BCC20E8-1EAC-4D7A-BD5A-8B7CACAA4E78}" srcOrd="7" destOrd="0" presId="urn:microsoft.com/office/officeart/2008/layout/VerticalCurvedList"/>
    <dgm:cxn modelId="{7D6C7418-3D1A-46DE-A747-7DA4C2A8AF04}" type="presParOf" srcId="{ADC0D84A-4503-408C-8A4E-541166FE8BF7}" destId="{7871651F-9C92-4441-B07A-17F4DD602327}" srcOrd="8" destOrd="0" presId="urn:microsoft.com/office/officeart/2008/layout/VerticalCurvedList"/>
    <dgm:cxn modelId="{C6A53BFA-C994-4D4A-BF64-00DDC069548F}" type="presParOf" srcId="{7871651F-9C92-4441-B07A-17F4DD602327}" destId="{C9B1B4EF-06D2-4438-B1F5-5C63EFCEFC9E}" srcOrd="0" destOrd="0" presId="urn:microsoft.com/office/officeart/2008/layout/VerticalCurvedList"/>
    <dgm:cxn modelId="{12BF4A9B-5336-4FD6-86E4-CAA956D6D8A3}" type="presParOf" srcId="{ADC0D84A-4503-408C-8A4E-541166FE8BF7}" destId="{9318FA00-55CA-4CD8-A523-EB80EE3D6A26}" srcOrd="9" destOrd="0" presId="urn:microsoft.com/office/officeart/2008/layout/VerticalCurvedList"/>
    <dgm:cxn modelId="{FA1A1EF4-9119-409E-A743-3E637A949920}" type="presParOf" srcId="{ADC0D84A-4503-408C-8A4E-541166FE8BF7}" destId="{4CADB1EF-6757-44FD-A443-4CFA4EC21BB9}" srcOrd="10" destOrd="0" presId="urn:microsoft.com/office/officeart/2008/layout/VerticalCurvedList"/>
    <dgm:cxn modelId="{6FB0FBDC-A53F-452C-981C-D28806C7B36C}" type="presParOf" srcId="{4CADB1EF-6757-44FD-A443-4CFA4EC21BB9}" destId="{4A12D8E4-A344-4D10-A8A0-E0FF74A51DD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5F3C58-B5F6-4F3E-A643-40539B16BA37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6A2578E-4B42-4F2D-BDDF-829AD691CE2A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Создание маршрутов  по населенным пунктам Кавказского района в реальном и виртуальном пространстве</a:t>
          </a:r>
        </a:p>
        <a:p>
          <a:pPr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33B9F89F-4804-4943-A188-50A9E82C62F2}" type="parTrans" cxnId="{64443909-87D7-48F9-BB33-BC1CD7767A92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BF8453DA-DF7A-4174-B91F-D193FE376115}" type="sibTrans" cxnId="{64443909-87D7-48F9-BB33-BC1CD7767A92}">
      <dgm:prSet custT="1"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5F5EB233-B800-4C2E-B1DF-B9643087C167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Подготовка презентации по разработанным маршрутам,  и использование маршрутов для виртуального социального туризма </a:t>
          </a:r>
          <a:endParaRPr lang="ru-RU" sz="1800" b="0" cap="all" baseline="0" dirty="0" smtClean="0">
            <a:latin typeface="Times New Roman" pitchFamily="18" charset="0"/>
            <a:cs typeface="Times New Roman" pitchFamily="18" charset="0"/>
          </a:endParaRPr>
        </a:p>
        <a:p>
          <a:pPr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809822AB-D23F-48D0-9FCF-D8EA444435DB}" type="parTrans" cxnId="{7DD43C0F-36B4-4D66-92D8-A580E082411C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628E3E07-288A-497D-A06A-0819C36CC27D}" type="sibTrans" cxnId="{7DD43C0F-36B4-4D66-92D8-A580E082411C}">
      <dgm:prSet custT="1"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7B464E11-A736-41B5-B714-4DF3AA056BB3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Техническая реализация «Виртуального туризма» посредством демонстрации слайд-шоу и видеофильмов с использованием компьютерной техники и кинопроектора</a:t>
          </a:r>
        </a:p>
        <a:p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EFB1076C-F20C-4770-ABD2-1B3D177351B7}" type="parTrans" cxnId="{1BF7A08A-7A6E-456E-BB45-DABC2E15ED0C}">
      <dgm:prSet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5B626C9D-4DDD-4FE6-8FFA-0F03F94D7959}" type="sibTrans" cxnId="{1BF7A08A-7A6E-456E-BB45-DABC2E15ED0C}">
      <dgm:prSet custT="1"/>
      <dgm:spPr/>
      <dgm:t>
        <a:bodyPr/>
        <a:lstStyle/>
        <a:p>
          <a:endParaRPr lang="ru-RU" sz="1800" b="0">
            <a:latin typeface="Times New Roman" pitchFamily="18" charset="0"/>
            <a:cs typeface="Times New Roman" pitchFamily="18" charset="0"/>
          </a:endParaRPr>
        </a:p>
      </dgm:t>
    </dgm:pt>
    <dgm:pt modelId="{45468B2B-561D-4C54-82B1-6BA025A08708}" type="pres">
      <dgm:prSet presAssocID="{665F3C58-B5F6-4F3E-A643-40539B16BA3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3CDDF8-CA6B-46AD-873F-4F9A3C092FB4}" type="pres">
      <dgm:prSet presAssocID="{665F3C58-B5F6-4F3E-A643-40539B16BA37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0C9D1828-F219-4023-98FC-9AFD4AD13BB1}" type="pres">
      <dgm:prSet presAssocID="{665F3C58-B5F6-4F3E-A643-40539B16BA37}" presName="ThreeNodes_1" presStyleLbl="node1" presStyleIdx="0" presStyleCnt="3" custLinFactNeighborX="-2940" custLinFactNeighborY="-50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935D7-7BEF-42ED-8781-E8A0FA24A7B1}" type="pres">
      <dgm:prSet presAssocID="{665F3C58-B5F6-4F3E-A643-40539B16BA3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B655AA-B802-4533-876D-3D1EC4229DA1}" type="pres">
      <dgm:prSet presAssocID="{665F3C58-B5F6-4F3E-A643-40539B16BA3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0ECCD7-A8FA-45FD-9F9F-24C18DC14F66}" type="pres">
      <dgm:prSet presAssocID="{665F3C58-B5F6-4F3E-A643-40539B16BA3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84227-A984-4BBA-BF9D-1AB52A8AC2B8}" type="pres">
      <dgm:prSet presAssocID="{665F3C58-B5F6-4F3E-A643-40539B16BA3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B4A3C-3F8D-4464-8F3B-4DFC817BF35B}" type="pres">
      <dgm:prSet presAssocID="{665F3C58-B5F6-4F3E-A643-40539B16BA3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31BE7-EE47-485C-8F1C-09B4437F85DB}" type="pres">
      <dgm:prSet presAssocID="{665F3C58-B5F6-4F3E-A643-40539B16BA3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9ACC6A-8466-476A-AD8B-6C5E15A251B7}" type="pres">
      <dgm:prSet presAssocID="{665F3C58-B5F6-4F3E-A643-40539B16BA3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443909-87D7-48F9-BB33-BC1CD7767A92}" srcId="{665F3C58-B5F6-4F3E-A643-40539B16BA37}" destId="{F6A2578E-4B42-4F2D-BDDF-829AD691CE2A}" srcOrd="0" destOrd="0" parTransId="{33B9F89F-4804-4943-A188-50A9E82C62F2}" sibTransId="{BF8453DA-DF7A-4174-B91F-D193FE376115}"/>
    <dgm:cxn modelId="{5098ED50-C785-415F-8AD5-570F22C5A120}" type="presOf" srcId="{5F5EB233-B800-4C2E-B1DF-B9643087C167}" destId="{758935D7-7BEF-42ED-8781-E8A0FA24A7B1}" srcOrd="0" destOrd="0" presId="urn:microsoft.com/office/officeart/2005/8/layout/vProcess5"/>
    <dgm:cxn modelId="{7DD43C0F-36B4-4D66-92D8-A580E082411C}" srcId="{665F3C58-B5F6-4F3E-A643-40539B16BA37}" destId="{5F5EB233-B800-4C2E-B1DF-B9643087C167}" srcOrd="1" destOrd="0" parTransId="{809822AB-D23F-48D0-9FCF-D8EA444435DB}" sibTransId="{628E3E07-288A-497D-A06A-0819C36CC27D}"/>
    <dgm:cxn modelId="{5FAC584D-CBA5-4688-ABF4-FD9B99AE651D}" type="presOf" srcId="{7B464E11-A736-41B5-B714-4DF3AA056BB3}" destId="{96B655AA-B802-4533-876D-3D1EC4229DA1}" srcOrd="0" destOrd="0" presId="urn:microsoft.com/office/officeart/2005/8/layout/vProcess5"/>
    <dgm:cxn modelId="{79E054D2-877A-463F-A1BE-EF01F3185FBE}" type="presOf" srcId="{BF8453DA-DF7A-4174-B91F-D193FE376115}" destId="{E80ECCD7-A8FA-45FD-9F9F-24C18DC14F66}" srcOrd="0" destOrd="0" presId="urn:microsoft.com/office/officeart/2005/8/layout/vProcess5"/>
    <dgm:cxn modelId="{3AB9137E-527B-43A7-A383-9A659128DCB3}" type="presOf" srcId="{665F3C58-B5F6-4F3E-A643-40539B16BA37}" destId="{45468B2B-561D-4C54-82B1-6BA025A08708}" srcOrd="0" destOrd="0" presId="urn:microsoft.com/office/officeart/2005/8/layout/vProcess5"/>
    <dgm:cxn modelId="{2623D15D-9256-447A-97FA-26F20DCC456F}" type="presOf" srcId="{7B464E11-A736-41B5-B714-4DF3AA056BB3}" destId="{AF9ACC6A-8466-476A-AD8B-6C5E15A251B7}" srcOrd="1" destOrd="0" presId="urn:microsoft.com/office/officeart/2005/8/layout/vProcess5"/>
    <dgm:cxn modelId="{A4838324-A871-4218-80BF-61151405B6CC}" type="presOf" srcId="{F6A2578E-4B42-4F2D-BDDF-829AD691CE2A}" destId="{C5FB4A3C-3F8D-4464-8F3B-4DFC817BF35B}" srcOrd="1" destOrd="0" presId="urn:microsoft.com/office/officeart/2005/8/layout/vProcess5"/>
    <dgm:cxn modelId="{FD8353F9-124B-4840-9BAF-C42273AE8F79}" type="presOf" srcId="{5F5EB233-B800-4C2E-B1DF-B9643087C167}" destId="{C4D31BE7-EE47-485C-8F1C-09B4437F85DB}" srcOrd="1" destOrd="0" presId="urn:microsoft.com/office/officeart/2005/8/layout/vProcess5"/>
    <dgm:cxn modelId="{1BF7A08A-7A6E-456E-BB45-DABC2E15ED0C}" srcId="{665F3C58-B5F6-4F3E-A643-40539B16BA37}" destId="{7B464E11-A736-41B5-B714-4DF3AA056BB3}" srcOrd="2" destOrd="0" parTransId="{EFB1076C-F20C-4770-ABD2-1B3D177351B7}" sibTransId="{5B626C9D-4DDD-4FE6-8FFA-0F03F94D7959}"/>
    <dgm:cxn modelId="{965AB8F7-F9D2-4DDE-BEC9-D9AA7CD70972}" type="presOf" srcId="{628E3E07-288A-497D-A06A-0819C36CC27D}" destId="{F7584227-A984-4BBA-BF9D-1AB52A8AC2B8}" srcOrd="0" destOrd="0" presId="urn:microsoft.com/office/officeart/2005/8/layout/vProcess5"/>
    <dgm:cxn modelId="{C0B477C7-726F-4C16-8BF6-2DD785A695B4}" type="presOf" srcId="{F6A2578E-4B42-4F2D-BDDF-829AD691CE2A}" destId="{0C9D1828-F219-4023-98FC-9AFD4AD13BB1}" srcOrd="0" destOrd="0" presId="urn:microsoft.com/office/officeart/2005/8/layout/vProcess5"/>
    <dgm:cxn modelId="{6C642007-C649-42B9-AF29-CDB79B803E7B}" type="presParOf" srcId="{45468B2B-561D-4C54-82B1-6BA025A08708}" destId="{2E3CDDF8-CA6B-46AD-873F-4F9A3C092FB4}" srcOrd="0" destOrd="0" presId="urn:microsoft.com/office/officeart/2005/8/layout/vProcess5"/>
    <dgm:cxn modelId="{30E6E595-42EF-4334-938B-5C8CEF9D8429}" type="presParOf" srcId="{45468B2B-561D-4C54-82B1-6BA025A08708}" destId="{0C9D1828-F219-4023-98FC-9AFD4AD13BB1}" srcOrd="1" destOrd="0" presId="urn:microsoft.com/office/officeart/2005/8/layout/vProcess5"/>
    <dgm:cxn modelId="{09D04037-5AE6-400D-A525-49EA557B0540}" type="presParOf" srcId="{45468B2B-561D-4C54-82B1-6BA025A08708}" destId="{758935D7-7BEF-42ED-8781-E8A0FA24A7B1}" srcOrd="2" destOrd="0" presId="urn:microsoft.com/office/officeart/2005/8/layout/vProcess5"/>
    <dgm:cxn modelId="{871BFEFB-B14A-4AD3-83D9-E1266990176B}" type="presParOf" srcId="{45468B2B-561D-4C54-82B1-6BA025A08708}" destId="{96B655AA-B802-4533-876D-3D1EC4229DA1}" srcOrd="3" destOrd="0" presId="urn:microsoft.com/office/officeart/2005/8/layout/vProcess5"/>
    <dgm:cxn modelId="{F9E8F33B-1A81-4EBF-8B8E-6521FCD9FB05}" type="presParOf" srcId="{45468B2B-561D-4C54-82B1-6BA025A08708}" destId="{E80ECCD7-A8FA-45FD-9F9F-24C18DC14F66}" srcOrd="4" destOrd="0" presId="urn:microsoft.com/office/officeart/2005/8/layout/vProcess5"/>
    <dgm:cxn modelId="{0B28BD21-DDA8-4C40-8137-E851BD165D2E}" type="presParOf" srcId="{45468B2B-561D-4C54-82B1-6BA025A08708}" destId="{F7584227-A984-4BBA-BF9D-1AB52A8AC2B8}" srcOrd="5" destOrd="0" presId="urn:microsoft.com/office/officeart/2005/8/layout/vProcess5"/>
    <dgm:cxn modelId="{1BA84A1F-46D9-45A7-9BAE-E1414613CA6E}" type="presParOf" srcId="{45468B2B-561D-4C54-82B1-6BA025A08708}" destId="{C5FB4A3C-3F8D-4464-8F3B-4DFC817BF35B}" srcOrd="6" destOrd="0" presId="urn:microsoft.com/office/officeart/2005/8/layout/vProcess5"/>
    <dgm:cxn modelId="{BED12CBD-6429-4E94-814B-B5D688040145}" type="presParOf" srcId="{45468B2B-561D-4C54-82B1-6BA025A08708}" destId="{C4D31BE7-EE47-485C-8F1C-09B4437F85DB}" srcOrd="7" destOrd="0" presId="urn:microsoft.com/office/officeart/2005/8/layout/vProcess5"/>
    <dgm:cxn modelId="{31A3EE86-C5BA-43AE-8649-F565876EC869}" type="presParOf" srcId="{45468B2B-561D-4C54-82B1-6BA025A08708}" destId="{AF9ACC6A-8466-476A-AD8B-6C5E15A251B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F2D5F-FE1F-47E9-8129-E732A565692D}">
      <dsp:nvSpPr>
        <dsp:cNvPr id="0" name=""/>
        <dsp:cNvSpPr/>
      </dsp:nvSpPr>
      <dsp:spPr>
        <a:xfrm>
          <a:off x="0" y="402217"/>
          <a:ext cx="693643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EA4B95-649F-44C0-9C54-F11856784075}">
      <dsp:nvSpPr>
        <dsp:cNvPr id="0" name=""/>
        <dsp:cNvSpPr/>
      </dsp:nvSpPr>
      <dsp:spPr>
        <a:xfrm>
          <a:off x="578338" y="67647"/>
          <a:ext cx="5419711" cy="7675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3526" tIns="0" rIns="183526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all" baseline="0" dirty="0" smtClean="0">
              <a:latin typeface="Times New Roman" pitchFamily="18" charset="0"/>
              <a:cs typeface="Times New Roman" pitchFamily="18" charset="0"/>
            </a:rPr>
            <a:t>выездные экскурсионные поездки</a:t>
          </a:r>
          <a:endParaRPr lang="ru-RU" b="1" kern="1200" cap="all" baseline="0" dirty="0"/>
        </a:p>
      </dsp:txBody>
      <dsp:txXfrm>
        <a:off x="615805" y="105114"/>
        <a:ext cx="5344777" cy="692586"/>
      </dsp:txXfrm>
    </dsp:sp>
    <dsp:sp modelId="{F178D7B8-F2A7-4A5D-B5FB-F87D99C0DB1B}">
      <dsp:nvSpPr>
        <dsp:cNvPr id="0" name=""/>
        <dsp:cNvSpPr/>
      </dsp:nvSpPr>
      <dsp:spPr>
        <a:xfrm>
          <a:off x="0" y="1581577"/>
          <a:ext cx="693643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7034478"/>
              <a:satOff val="-56698"/>
              <a:lumOff val="160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F9A0C-7758-46B4-A669-454E072A8AAF}">
      <dsp:nvSpPr>
        <dsp:cNvPr id="0" name=""/>
        <dsp:cNvSpPr/>
      </dsp:nvSpPr>
      <dsp:spPr>
        <a:xfrm>
          <a:off x="695876" y="1219776"/>
          <a:ext cx="5184608" cy="767520"/>
        </a:xfrm>
        <a:prstGeom prst="roundRect">
          <a:avLst/>
        </a:prstGeom>
        <a:gradFill rotWithShape="0">
          <a:gsLst>
            <a:gs pos="0">
              <a:schemeClr val="accent5">
                <a:hueOff val="7034478"/>
                <a:satOff val="-56698"/>
                <a:lumOff val="16079"/>
                <a:alphaOff val="0"/>
                <a:tint val="50000"/>
                <a:satMod val="300000"/>
              </a:schemeClr>
            </a:gs>
            <a:gs pos="35000">
              <a:schemeClr val="accent5">
                <a:hueOff val="7034478"/>
                <a:satOff val="-56698"/>
                <a:lumOff val="16079"/>
                <a:alphaOff val="0"/>
                <a:tint val="37000"/>
                <a:satMod val="300000"/>
              </a:schemeClr>
            </a:gs>
            <a:gs pos="100000">
              <a:schemeClr val="accent5">
                <a:hueOff val="7034478"/>
                <a:satOff val="-56698"/>
                <a:lumOff val="160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3526" tIns="0" rIns="183526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cap="all" baseline="0" dirty="0" smtClean="0">
              <a:latin typeface="Times New Roman" pitchFamily="18" charset="0"/>
              <a:cs typeface="Times New Roman" pitchFamily="18" charset="0"/>
            </a:rPr>
            <a:t>виртуальный туризм</a:t>
          </a:r>
        </a:p>
        <a:p>
          <a:pPr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733343" y="1257243"/>
        <a:ext cx="5109674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B4E4D-F2E6-4FE9-9AD1-6A8CC0429155}">
      <dsp:nvSpPr>
        <dsp:cNvPr id="0" name=""/>
        <dsp:cNvSpPr/>
      </dsp:nvSpPr>
      <dsp:spPr>
        <a:xfrm rot="5400000">
          <a:off x="-182060" y="187546"/>
          <a:ext cx="1213737" cy="84961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430293"/>
        <a:ext cx="849616" cy="364121"/>
      </dsp:txXfrm>
    </dsp:sp>
    <dsp:sp modelId="{3D00ED41-5D1E-4C4A-86C4-8893E77B1274}">
      <dsp:nvSpPr>
        <dsp:cNvPr id="0" name=""/>
        <dsp:cNvSpPr/>
      </dsp:nvSpPr>
      <dsp:spPr>
        <a:xfrm rot="5400000">
          <a:off x="4201010" y="-3345908"/>
          <a:ext cx="788929" cy="74917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cap="all" baseline="0" dirty="0" smtClean="0">
              <a:latin typeface="Times New Roman" pitchFamily="18" charset="0"/>
              <a:cs typeface="Times New Roman" pitchFamily="18" charset="0"/>
            </a:rPr>
            <a:t>социокультурная реабилитация</a:t>
          </a:r>
          <a:endParaRPr lang="ru-RU" sz="2000" b="1" kern="1200" cap="all" baseline="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49616" y="43998"/>
        <a:ext cx="7453205" cy="711905"/>
      </dsp:txXfrm>
    </dsp:sp>
    <dsp:sp modelId="{71B8FE2C-8B52-4675-91F6-BE327470A3E5}">
      <dsp:nvSpPr>
        <dsp:cNvPr id="0" name=""/>
        <dsp:cNvSpPr/>
      </dsp:nvSpPr>
      <dsp:spPr>
        <a:xfrm rot="5400000">
          <a:off x="-182060" y="1285525"/>
          <a:ext cx="1213737" cy="849616"/>
        </a:xfrm>
        <a:prstGeom prst="chevron">
          <a:avLst/>
        </a:prstGeom>
        <a:gradFill rotWithShape="0">
          <a:gsLst>
            <a:gs pos="0">
              <a:schemeClr val="accent4">
                <a:hueOff val="772618"/>
                <a:satOff val="8421"/>
                <a:lumOff val="-1765"/>
                <a:alphaOff val="0"/>
                <a:tint val="50000"/>
                <a:satMod val="300000"/>
              </a:schemeClr>
            </a:gs>
            <a:gs pos="35000">
              <a:schemeClr val="accent4">
                <a:hueOff val="772618"/>
                <a:satOff val="8421"/>
                <a:lumOff val="-1765"/>
                <a:alphaOff val="0"/>
                <a:tint val="37000"/>
                <a:satMod val="300000"/>
              </a:schemeClr>
            </a:gs>
            <a:gs pos="100000">
              <a:schemeClr val="accent4">
                <a:hueOff val="772618"/>
                <a:satOff val="8421"/>
                <a:lumOff val="-1765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772618"/>
              <a:satOff val="8421"/>
              <a:lumOff val="-1765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528272"/>
        <a:ext cx="849616" cy="364121"/>
      </dsp:txXfrm>
    </dsp:sp>
    <dsp:sp modelId="{C4BACBA9-C770-4B9A-8126-D0B7B453BA99}">
      <dsp:nvSpPr>
        <dsp:cNvPr id="0" name=""/>
        <dsp:cNvSpPr/>
      </dsp:nvSpPr>
      <dsp:spPr>
        <a:xfrm rot="5400000">
          <a:off x="4201010" y="-2247929"/>
          <a:ext cx="788929" cy="74917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772618"/>
              <a:satOff val="8421"/>
              <a:lumOff val="-17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cap="all" baseline="0" dirty="0" smtClean="0">
              <a:latin typeface="Times New Roman" pitchFamily="18" charset="0"/>
              <a:cs typeface="Times New Roman" pitchFamily="18" charset="0"/>
            </a:rPr>
            <a:t>развитие личностного потенциала</a:t>
          </a:r>
          <a:endParaRPr lang="ru-RU" sz="2000" b="1" kern="1200" cap="all" baseline="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49616" y="1141977"/>
        <a:ext cx="7453205" cy="711905"/>
      </dsp:txXfrm>
    </dsp:sp>
    <dsp:sp modelId="{882545DC-3A21-4CED-AE6C-FEFE53143E3C}">
      <dsp:nvSpPr>
        <dsp:cNvPr id="0" name=""/>
        <dsp:cNvSpPr/>
      </dsp:nvSpPr>
      <dsp:spPr>
        <a:xfrm rot="5400000">
          <a:off x="-182060" y="2383503"/>
          <a:ext cx="1213737" cy="849616"/>
        </a:xfrm>
        <a:prstGeom prst="chevron">
          <a:avLst/>
        </a:prstGeom>
        <a:gradFill rotWithShape="0">
          <a:gsLst>
            <a:gs pos="0">
              <a:schemeClr val="accent4">
                <a:hueOff val="1545236"/>
                <a:satOff val="16843"/>
                <a:lumOff val="-3530"/>
                <a:alphaOff val="0"/>
                <a:tint val="50000"/>
                <a:satMod val="300000"/>
              </a:schemeClr>
            </a:gs>
            <a:gs pos="35000">
              <a:schemeClr val="accent4">
                <a:hueOff val="1545236"/>
                <a:satOff val="16843"/>
                <a:lumOff val="-3530"/>
                <a:alphaOff val="0"/>
                <a:tint val="37000"/>
                <a:satMod val="300000"/>
              </a:schemeClr>
            </a:gs>
            <a:gs pos="100000">
              <a:schemeClr val="accent4">
                <a:hueOff val="1545236"/>
                <a:satOff val="16843"/>
                <a:lumOff val="-353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1545236"/>
              <a:satOff val="16843"/>
              <a:lumOff val="-353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626250"/>
        <a:ext cx="849616" cy="364121"/>
      </dsp:txXfrm>
    </dsp:sp>
    <dsp:sp modelId="{927A0B32-E002-4B1A-B444-42CF2293164D}">
      <dsp:nvSpPr>
        <dsp:cNvPr id="0" name=""/>
        <dsp:cNvSpPr/>
      </dsp:nvSpPr>
      <dsp:spPr>
        <a:xfrm rot="5400000">
          <a:off x="4201010" y="-1117005"/>
          <a:ext cx="788929" cy="74917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545236"/>
              <a:satOff val="16843"/>
              <a:lumOff val="-35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cap="all" baseline="0" dirty="0" smtClean="0">
              <a:latin typeface="Times New Roman" pitchFamily="18" charset="0"/>
              <a:cs typeface="Times New Roman" pitchFamily="18" charset="0"/>
            </a:rPr>
            <a:t>содействие культурному, познавательному и духовному развитию</a:t>
          </a:r>
          <a:endParaRPr lang="ru-RU" sz="2000" b="1" kern="1200" cap="all" baseline="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49616" y="2272901"/>
        <a:ext cx="7453205" cy="711905"/>
      </dsp:txXfrm>
    </dsp:sp>
    <dsp:sp modelId="{0F53B73A-991D-4AFD-BD09-39EC90FFF04C}">
      <dsp:nvSpPr>
        <dsp:cNvPr id="0" name=""/>
        <dsp:cNvSpPr/>
      </dsp:nvSpPr>
      <dsp:spPr>
        <a:xfrm rot="5400000">
          <a:off x="-182060" y="3481482"/>
          <a:ext cx="1213737" cy="849616"/>
        </a:xfrm>
        <a:prstGeom prst="chevron">
          <a:avLst/>
        </a:prstGeom>
        <a:gradFill rotWithShape="0">
          <a:gsLst>
            <a:gs pos="0">
              <a:schemeClr val="accent4">
                <a:hueOff val="2317855"/>
                <a:satOff val="25264"/>
                <a:lumOff val="-5294"/>
                <a:alphaOff val="0"/>
                <a:tint val="50000"/>
                <a:satMod val="300000"/>
              </a:schemeClr>
            </a:gs>
            <a:gs pos="35000">
              <a:schemeClr val="accent4">
                <a:hueOff val="2317855"/>
                <a:satOff val="25264"/>
                <a:lumOff val="-5294"/>
                <a:alphaOff val="0"/>
                <a:tint val="37000"/>
                <a:satMod val="300000"/>
              </a:schemeClr>
            </a:gs>
            <a:gs pos="100000">
              <a:schemeClr val="accent4">
                <a:hueOff val="2317855"/>
                <a:satOff val="25264"/>
                <a:lumOff val="-5294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2317855"/>
              <a:satOff val="25264"/>
              <a:lumOff val="-5294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724229"/>
        <a:ext cx="849616" cy="364121"/>
      </dsp:txXfrm>
    </dsp:sp>
    <dsp:sp modelId="{CC91BB85-F79C-4622-8138-E2445EEECD8E}">
      <dsp:nvSpPr>
        <dsp:cNvPr id="0" name=""/>
        <dsp:cNvSpPr/>
      </dsp:nvSpPr>
      <dsp:spPr>
        <a:xfrm rot="5400000">
          <a:off x="4201010" y="-51972"/>
          <a:ext cx="788929" cy="74917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317855"/>
              <a:satOff val="25264"/>
              <a:lumOff val="-52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57150" lvl="1" indent="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cap="small" baseline="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cap="all" baseline="0" dirty="0" smtClean="0">
              <a:latin typeface="Times New Roman" pitchFamily="18" charset="0"/>
              <a:cs typeface="Times New Roman" pitchFamily="18" charset="0"/>
            </a:rPr>
            <a:t>профилактика негативных возрастных и личностных проявлений</a:t>
          </a:r>
          <a:endParaRPr lang="ru-RU" sz="2000" b="1" kern="1200" cap="all" baseline="0" dirty="0">
            <a:solidFill>
              <a:schemeClr val="bg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849616" y="3337934"/>
        <a:ext cx="7453205" cy="711905"/>
      </dsp:txXfrm>
    </dsp:sp>
    <dsp:sp modelId="{5B1A82C1-7B9F-4E0C-89DA-86DEB8A522E6}">
      <dsp:nvSpPr>
        <dsp:cNvPr id="0" name=""/>
        <dsp:cNvSpPr/>
      </dsp:nvSpPr>
      <dsp:spPr>
        <a:xfrm rot="5400000">
          <a:off x="-182060" y="4579460"/>
          <a:ext cx="1213737" cy="849616"/>
        </a:xfrm>
        <a:prstGeom prst="chevron">
          <a:avLst/>
        </a:prstGeom>
        <a:gradFill rotWithShape="0">
          <a:gsLst>
            <a:gs pos="0">
              <a:schemeClr val="accent4">
                <a:hueOff val="3090473"/>
                <a:satOff val="33685"/>
                <a:lumOff val="-7059"/>
                <a:alphaOff val="0"/>
                <a:tint val="50000"/>
                <a:satMod val="300000"/>
              </a:schemeClr>
            </a:gs>
            <a:gs pos="35000">
              <a:schemeClr val="accent4">
                <a:hueOff val="3090473"/>
                <a:satOff val="33685"/>
                <a:lumOff val="-7059"/>
                <a:alphaOff val="0"/>
                <a:tint val="37000"/>
                <a:satMod val="300000"/>
              </a:schemeClr>
            </a:gs>
            <a:gs pos="100000">
              <a:schemeClr val="accent4">
                <a:hueOff val="3090473"/>
                <a:satOff val="33685"/>
                <a:lumOff val="-7059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3090473"/>
              <a:satOff val="33685"/>
              <a:lumOff val="-7059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latin typeface="Times New Roman" pitchFamily="18" charset="0"/>
              <a:cs typeface="Times New Roman" pitchFamily="18" charset="0"/>
            </a:rPr>
            <a:t>*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4822207"/>
        <a:ext cx="849616" cy="364121"/>
      </dsp:txXfrm>
    </dsp:sp>
    <dsp:sp modelId="{1C0E7AC1-171A-4BB6-A9DE-DFB2D3D3BC23}">
      <dsp:nvSpPr>
        <dsp:cNvPr id="0" name=""/>
        <dsp:cNvSpPr/>
      </dsp:nvSpPr>
      <dsp:spPr>
        <a:xfrm rot="5400000">
          <a:off x="4201010" y="1046006"/>
          <a:ext cx="788929" cy="74917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090473"/>
              <a:satOff val="33685"/>
              <a:lumOff val="-70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cap="small" baseline="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cap="all" baseline="0" dirty="0" smtClean="0">
              <a:latin typeface="Times New Roman" pitchFamily="18" charset="0"/>
              <a:cs typeface="Times New Roman" pitchFamily="18" charset="0"/>
            </a:rPr>
            <a:t>формирование интереса к истории, культуре и окружающему миру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cap="small" baseline="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849616" y="4435912"/>
        <a:ext cx="7453205" cy="7119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B63AB-0BC4-4D7F-8162-BCDFAA21D0F1}">
      <dsp:nvSpPr>
        <dsp:cNvPr id="0" name=""/>
        <dsp:cNvSpPr/>
      </dsp:nvSpPr>
      <dsp:spPr>
        <a:xfrm>
          <a:off x="-6595351" y="-1020452"/>
          <a:ext cx="7849878" cy="7849878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32229-76D0-4F2F-9A0F-D409B648F2F7}">
      <dsp:nvSpPr>
        <dsp:cNvPr id="0" name=""/>
        <dsp:cNvSpPr/>
      </dsp:nvSpPr>
      <dsp:spPr>
        <a:xfrm>
          <a:off x="547972" y="245640"/>
          <a:ext cx="7793843" cy="94320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cap="all" baseline="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cap="all" baseline="0" dirty="0" smtClean="0">
              <a:latin typeface="Times New Roman" pitchFamily="18" charset="0"/>
              <a:cs typeface="Times New Roman" pitchFamily="18" charset="0"/>
            </a:rPr>
            <a:t>развитие познавательного и активного досуга для граждан пожилого возраста и ЛИЦ С ОГРАНИЧЕННЫМИ ВОЗМОЖНОСТЯМИ через организацию социального туризма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cap="all" baseline="0" dirty="0">
            <a:latin typeface="Times New Roman" pitchFamily="18" charset="0"/>
            <a:cs typeface="Times New Roman" pitchFamily="18" charset="0"/>
          </a:endParaRPr>
        </a:p>
      </dsp:txBody>
      <dsp:txXfrm>
        <a:off x="547972" y="245640"/>
        <a:ext cx="7793843" cy="943207"/>
      </dsp:txXfrm>
    </dsp:sp>
    <dsp:sp modelId="{483430E2-929B-4F13-852C-DA9F60FE8EE3}">
      <dsp:nvSpPr>
        <dsp:cNvPr id="0" name=""/>
        <dsp:cNvSpPr/>
      </dsp:nvSpPr>
      <dsp:spPr>
        <a:xfrm>
          <a:off x="92150" y="261422"/>
          <a:ext cx="911642" cy="9116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CD3CB42-5E35-4ED0-B089-1C66A28C4D5A}">
      <dsp:nvSpPr>
        <dsp:cNvPr id="0" name=""/>
        <dsp:cNvSpPr/>
      </dsp:nvSpPr>
      <dsp:spPr>
        <a:xfrm>
          <a:off x="1070577" y="1446208"/>
          <a:ext cx="7271238" cy="729314"/>
        </a:xfrm>
        <a:prstGeom prst="rect">
          <a:avLst/>
        </a:prstGeom>
        <a:gradFill rotWithShape="0">
          <a:gsLst>
            <a:gs pos="0">
              <a:schemeClr val="accent4">
                <a:hueOff val="772618"/>
                <a:satOff val="8421"/>
                <a:lumOff val="-1765"/>
                <a:alphaOff val="0"/>
                <a:tint val="50000"/>
                <a:satMod val="300000"/>
              </a:schemeClr>
            </a:gs>
            <a:gs pos="35000">
              <a:schemeClr val="accent4">
                <a:hueOff val="772618"/>
                <a:satOff val="8421"/>
                <a:lumOff val="-1765"/>
                <a:alphaOff val="0"/>
                <a:tint val="37000"/>
                <a:satMod val="300000"/>
              </a:schemeClr>
            </a:gs>
            <a:gs pos="100000">
              <a:schemeClr val="accent4">
                <a:hueOff val="772618"/>
                <a:satOff val="8421"/>
                <a:lumOff val="-17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cap="all" baseline="0" dirty="0" smtClean="0">
              <a:latin typeface="Times New Roman" pitchFamily="18" charset="0"/>
              <a:cs typeface="Times New Roman" pitchFamily="18" charset="0"/>
            </a:rPr>
            <a:t>расширение границ информационного и досугового пространства</a:t>
          </a:r>
          <a:endParaRPr lang="ru-RU" sz="1400" b="1" kern="1200" cap="all" baseline="0" dirty="0">
            <a:latin typeface="Times New Roman" pitchFamily="18" charset="0"/>
            <a:cs typeface="Times New Roman" pitchFamily="18" charset="0"/>
          </a:endParaRPr>
        </a:p>
      </dsp:txBody>
      <dsp:txXfrm>
        <a:off x="1070577" y="1446208"/>
        <a:ext cx="7271238" cy="729314"/>
      </dsp:txXfrm>
    </dsp:sp>
    <dsp:sp modelId="{4F0C47CE-3A68-42B1-ABBB-9C4F395C69D1}">
      <dsp:nvSpPr>
        <dsp:cNvPr id="0" name=""/>
        <dsp:cNvSpPr/>
      </dsp:nvSpPr>
      <dsp:spPr>
        <a:xfrm>
          <a:off x="614755" y="1355044"/>
          <a:ext cx="911642" cy="9116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772618"/>
              <a:satOff val="8421"/>
              <a:lumOff val="-17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38C3163-2373-4CE3-92DE-8D68EFB7D9BE}">
      <dsp:nvSpPr>
        <dsp:cNvPr id="0" name=""/>
        <dsp:cNvSpPr/>
      </dsp:nvSpPr>
      <dsp:spPr>
        <a:xfrm>
          <a:off x="1230975" y="2539830"/>
          <a:ext cx="7110840" cy="729314"/>
        </a:xfrm>
        <a:prstGeom prst="rect">
          <a:avLst/>
        </a:prstGeom>
        <a:gradFill rotWithShape="0">
          <a:gsLst>
            <a:gs pos="0">
              <a:schemeClr val="accent4">
                <a:hueOff val="1545236"/>
                <a:satOff val="16843"/>
                <a:lumOff val="-3530"/>
                <a:alphaOff val="0"/>
                <a:tint val="50000"/>
                <a:satMod val="300000"/>
              </a:schemeClr>
            </a:gs>
            <a:gs pos="35000">
              <a:schemeClr val="accent4">
                <a:hueOff val="1545236"/>
                <a:satOff val="16843"/>
                <a:lumOff val="-3530"/>
                <a:alphaOff val="0"/>
                <a:tint val="37000"/>
                <a:satMod val="300000"/>
              </a:schemeClr>
            </a:gs>
            <a:gs pos="100000">
              <a:schemeClr val="accent4">
                <a:hueOff val="1545236"/>
                <a:satOff val="16843"/>
                <a:lumOff val="-35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cap="all" baseline="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cap="all" baseline="0" dirty="0" smtClean="0">
              <a:latin typeface="Times New Roman" pitchFamily="18" charset="0"/>
              <a:cs typeface="Times New Roman" pitchFamily="18" charset="0"/>
            </a:rPr>
            <a:t>стимулирование повышения интереса населения к краеведению</a:t>
          </a:r>
          <a:r>
            <a:rPr lang="ru-RU" sz="1400" b="1" kern="1200" cap="all" baseline="0" dirty="0" smtClean="0">
              <a:latin typeface="Times New Roman" pitchFamily="18" charset="0"/>
              <a:cs typeface="Times New Roman" pitchFamily="18" charset="0"/>
            </a:rPr>
            <a:t>, изучению истории родного края</a:t>
          </a:r>
          <a:endParaRPr lang="ru-RU" sz="1400" b="1" kern="1200" cap="all" baseline="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cap="all" baseline="0" dirty="0">
            <a:latin typeface="Times New Roman" pitchFamily="18" charset="0"/>
            <a:cs typeface="Times New Roman" pitchFamily="18" charset="0"/>
          </a:endParaRPr>
        </a:p>
      </dsp:txBody>
      <dsp:txXfrm>
        <a:off x="1230975" y="2539830"/>
        <a:ext cx="7110840" cy="729314"/>
      </dsp:txXfrm>
    </dsp:sp>
    <dsp:sp modelId="{9199F43C-435C-43BA-A58B-42C82D2A2C44}">
      <dsp:nvSpPr>
        <dsp:cNvPr id="0" name=""/>
        <dsp:cNvSpPr/>
      </dsp:nvSpPr>
      <dsp:spPr>
        <a:xfrm>
          <a:off x="775153" y="2448665"/>
          <a:ext cx="911642" cy="9116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1545236"/>
              <a:satOff val="16843"/>
              <a:lumOff val="-35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BCC20E8-1EAC-4D7A-BD5A-8B7CACAA4E78}">
      <dsp:nvSpPr>
        <dsp:cNvPr id="0" name=""/>
        <dsp:cNvSpPr/>
      </dsp:nvSpPr>
      <dsp:spPr>
        <a:xfrm>
          <a:off x="1070577" y="3633451"/>
          <a:ext cx="7271238" cy="729314"/>
        </a:xfrm>
        <a:prstGeom prst="rect">
          <a:avLst/>
        </a:prstGeom>
        <a:gradFill rotWithShape="0">
          <a:gsLst>
            <a:gs pos="0">
              <a:schemeClr val="accent4">
                <a:hueOff val="2317855"/>
                <a:satOff val="25264"/>
                <a:lumOff val="-5294"/>
                <a:alphaOff val="0"/>
                <a:tint val="50000"/>
                <a:satMod val="300000"/>
              </a:schemeClr>
            </a:gs>
            <a:gs pos="35000">
              <a:schemeClr val="accent4">
                <a:hueOff val="2317855"/>
                <a:satOff val="25264"/>
                <a:lumOff val="-5294"/>
                <a:alphaOff val="0"/>
                <a:tint val="37000"/>
                <a:satMod val="300000"/>
              </a:schemeClr>
            </a:gs>
            <a:gs pos="100000">
              <a:schemeClr val="accent4">
                <a:hueOff val="2317855"/>
                <a:satOff val="25264"/>
                <a:lumOff val="-52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cap="all" baseline="0" dirty="0" smtClean="0">
              <a:latin typeface="Times New Roman" pitchFamily="18" charset="0"/>
              <a:cs typeface="Times New Roman" pitchFamily="18" charset="0"/>
            </a:rPr>
            <a:t>создание информационного ресурса для реальных и виртуальных экскурсионных маршрутов</a:t>
          </a:r>
        </a:p>
      </dsp:txBody>
      <dsp:txXfrm>
        <a:off x="1070577" y="3633451"/>
        <a:ext cx="7271238" cy="729314"/>
      </dsp:txXfrm>
    </dsp:sp>
    <dsp:sp modelId="{C9B1B4EF-06D2-4438-B1F5-5C63EFCEFC9E}">
      <dsp:nvSpPr>
        <dsp:cNvPr id="0" name=""/>
        <dsp:cNvSpPr/>
      </dsp:nvSpPr>
      <dsp:spPr>
        <a:xfrm>
          <a:off x="614755" y="3542287"/>
          <a:ext cx="911642" cy="9116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2317855"/>
              <a:satOff val="25264"/>
              <a:lumOff val="-52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318FA00-55CA-4CD8-A523-EB80EE3D6A26}">
      <dsp:nvSpPr>
        <dsp:cNvPr id="0" name=""/>
        <dsp:cNvSpPr/>
      </dsp:nvSpPr>
      <dsp:spPr>
        <a:xfrm>
          <a:off x="468046" y="4464498"/>
          <a:ext cx="7752925" cy="1251926"/>
        </a:xfrm>
        <a:prstGeom prst="rect">
          <a:avLst/>
        </a:prstGeom>
        <a:gradFill rotWithShape="0">
          <a:gsLst>
            <a:gs pos="0">
              <a:schemeClr val="accent4">
                <a:hueOff val="3090473"/>
                <a:satOff val="33685"/>
                <a:lumOff val="-7059"/>
                <a:alphaOff val="0"/>
                <a:tint val="50000"/>
                <a:satMod val="300000"/>
              </a:schemeClr>
            </a:gs>
            <a:gs pos="35000">
              <a:schemeClr val="accent4">
                <a:hueOff val="3090473"/>
                <a:satOff val="33685"/>
                <a:lumOff val="-7059"/>
                <a:alphaOff val="0"/>
                <a:tint val="37000"/>
                <a:satMod val="300000"/>
              </a:schemeClr>
            </a:gs>
            <a:gs pos="100000">
              <a:schemeClr val="accent4">
                <a:hueOff val="3090473"/>
                <a:satOff val="33685"/>
                <a:lumOff val="-705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cap="all" baseline="0" dirty="0" smtClean="0">
              <a:latin typeface="Times New Roman" pitchFamily="18" charset="0"/>
              <a:cs typeface="Times New Roman" pitchFamily="18" charset="0"/>
            </a:rPr>
            <a:t>доступность для широкого круга людей, в том числе и людей с ограниченными возможностями, через разработку и проведение пешеходных, автобусных и виртуальных экскурсий по родному краю</a:t>
          </a:r>
          <a:endParaRPr lang="ru-RU" sz="1400" b="1" kern="1200" cap="all" baseline="0" dirty="0">
            <a:latin typeface="Times New Roman" pitchFamily="18" charset="0"/>
            <a:cs typeface="Times New Roman" pitchFamily="18" charset="0"/>
          </a:endParaRPr>
        </a:p>
      </dsp:txBody>
      <dsp:txXfrm>
        <a:off x="468046" y="4464498"/>
        <a:ext cx="7752925" cy="1251926"/>
      </dsp:txXfrm>
    </dsp:sp>
    <dsp:sp modelId="{4A12D8E4-A344-4D10-A8A0-E0FF74A51DDB}">
      <dsp:nvSpPr>
        <dsp:cNvPr id="0" name=""/>
        <dsp:cNvSpPr/>
      </dsp:nvSpPr>
      <dsp:spPr>
        <a:xfrm>
          <a:off x="0" y="4776940"/>
          <a:ext cx="911642" cy="9116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3090473"/>
              <a:satOff val="33685"/>
              <a:lumOff val="-70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D1828-F219-4023-98FC-9AFD4AD13BB1}">
      <dsp:nvSpPr>
        <dsp:cNvPr id="0" name=""/>
        <dsp:cNvSpPr/>
      </dsp:nvSpPr>
      <dsp:spPr>
        <a:xfrm>
          <a:off x="0" y="0"/>
          <a:ext cx="6610334" cy="1231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kern="1200" dirty="0" smtClean="0">
              <a:latin typeface="Times New Roman" pitchFamily="18" charset="0"/>
              <a:cs typeface="Times New Roman" pitchFamily="18" charset="0"/>
            </a:rPr>
            <a:t>Создание маршрутов  по населенным пунктам Кавказского района в реальном и виртуальном пространстве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065" y="36065"/>
        <a:ext cx="5281625" cy="1159206"/>
      </dsp:txXfrm>
    </dsp:sp>
    <dsp:sp modelId="{758935D7-7BEF-42ED-8781-E8A0FA24A7B1}">
      <dsp:nvSpPr>
        <dsp:cNvPr id="0" name=""/>
        <dsp:cNvSpPr/>
      </dsp:nvSpPr>
      <dsp:spPr>
        <a:xfrm>
          <a:off x="583264" y="1436559"/>
          <a:ext cx="6610334" cy="1231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3517239"/>
                <a:satOff val="-28349"/>
                <a:lumOff val="8040"/>
                <a:alphaOff val="0"/>
                <a:tint val="50000"/>
                <a:satMod val="300000"/>
              </a:schemeClr>
            </a:gs>
            <a:gs pos="35000">
              <a:schemeClr val="accent5">
                <a:hueOff val="3517239"/>
                <a:satOff val="-28349"/>
                <a:lumOff val="8040"/>
                <a:alphaOff val="0"/>
                <a:tint val="37000"/>
                <a:satMod val="300000"/>
              </a:schemeClr>
            </a:gs>
            <a:gs pos="100000">
              <a:schemeClr val="accent5">
                <a:hueOff val="3517239"/>
                <a:satOff val="-28349"/>
                <a:lumOff val="804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kern="1200" dirty="0" smtClean="0">
              <a:latin typeface="Times New Roman" pitchFamily="18" charset="0"/>
              <a:cs typeface="Times New Roman" pitchFamily="18" charset="0"/>
            </a:rPr>
            <a:t>Подготовка презентации по разработанным маршрутам,  и использование маршрутов для виртуального социального туризма </a:t>
          </a:r>
          <a:endParaRPr lang="ru-RU" sz="1800" b="0" kern="1200" cap="all" baseline="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9329" y="1472624"/>
        <a:ext cx="5154570" cy="1159206"/>
      </dsp:txXfrm>
    </dsp:sp>
    <dsp:sp modelId="{96B655AA-B802-4533-876D-3D1EC4229DA1}">
      <dsp:nvSpPr>
        <dsp:cNvPr id="0" name=""/>
        <dsp:cNvSpPr/>
      </dsp:nvSpPr>
      <dsp:spPr>
        <a:xfrm>
          <a:off x="1166529" y="2873119"/>
          <a:ext cx="6610334" cy="1231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7034478"/>
                <a:satOff val="-56698"/>
                <a:lumOff val="16079"/>
                <a:alphaOff val="0"/>
                <a:tint val="50000"/>
                <a:satMod val="300000"/>
              </a:schemeClr>
            </a:gs>
            <a:gs pos="35000">
              <a:schemeClr val="accent5">
                <a:hueOff val="7034478"/>
                <a:satOff val="-56698"/>
                <a:lumOff val="16079"/>
                <a:alphaOff val="0"/>
                <a:tint val="37000"/>
                <a:satMod val="300000"/>
              </a:schemeClr>
            </a:gs>
            <a:gs pos="100000">
              <a:schemeClr val="accent5">
                <a:hueOff val="7034478"/>
                <a:satOff val="-56698"/>
                <a:lumOff val="160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kern="1200" dirty="0" smtClean="0">
              <a:latin typeface="Times New Roman" pitchFamily="18" charset="0"/>
              <a:cs typeface="Times New Roman" pitchFamily="18" charset="0"/>
            </a:rPr>
            <a:t>Техническая реализация «Виртуального туризма» посредством демонстрации слайд-шоу и видеофильмов с использованием компьютерной техники и кинопроектора</a:t>
          </a:r>
        </a:p>
        <a:p>
          <a:pPr lvl="0">
            <a:spcBef>
              <a:spcPct val="0"/>
            </a:spcBef>
          </a:pP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02594" y="2909184"/>
        <a:ext cx="5154570" cy="1159206"/>
      </dsp:txXfrm>
    </dsp:sp>
    <dsp:sp modelId="{E80ECCD7-A8FA-45FD-9F9F-24C18DC14F66}">
      <dsp:nvSpPr>
        <dsp:cNvPr id="0" name=""/>
        <dsp:cNvSpPr/>
      </dsp:nvSpPr>
      <dsp:spPr>
        <a:xfrm>
          <a:off x="5809965" y="933763"/>
          <a:ext cx="800368" cy="80036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kern="1200">
            <a:latin typeface="Times New Roman" pitchFamily="18" charset="0"/>
            <a:cs typeface="Times New Roman" pitchFamily="18" charset="0"/>
          </a:endParaRPr>
        </a:p>
      </dsp:txBody>
      <dsp:txXfrm>
        <a:off x="5990048" y="933763"/>
        <a:ext cx="440202" cy="602277"/>
      </dsp:txXfrm>
    </dsp:sp>
    <dsp:sp modelId="{F7584227-A984-4BBA-BF9D-1AB52A8AC2B8}">
      <dsp:nvSpPr>
        <dsp:cNvPr id="0" name=""/>
        <dsp:cNvSpPr/>
      </dsp:nvSpPr>
      <dsp:spPr>
        <a:xfrm>
          <a:off x="6393230" y="2362114"/>
          <a:ext cx="800368" cy="80036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6509837"/>
            <a:satOff val="-11474"/>
            <a:lumOff val="170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kern="1200">
            <a:latin typeface="Times New Roman" pitchFamily="18" charset="0"/>
            <a:cs typeface="Times New Roman" pitchFamily="18" charset="0"/>
          </a:endParaRPr>
        </a:p>
      </dsp:txBody>
      <dsp:txXfrm>
        <a:off x="6573313" y="2362114"/>
        <a:ext cx="440202" cy="602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789040"/>
            <a:ext cx="5148064" cy="1860592"/>
          </a:xfrm>
        </p:spPr>
        <p:txBody>
          <a:bodyPr>
            <a:noAutofit/>
          </a:bodyPr>
          <a:lstStyle/>
          <a:p>
            <a:pPr algn="ctr"/>
            <a:r>
              <a:rPr lang="ru-RU" sz="4400" b="1" cap="all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социальный </a:t>
            </a:r>
            <a:br>
              <a:rPr lang="ru-RU" sz="4400" b="1" cap="all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cap="all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туризм</a:t>
            </a:r>
            <a:endParaRPr lang="ru-RU" sz="4400" b="1" cap="all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xn--80aaapxgwipfbfj.xn--p1ai/wp-content/uploads/2017/02/gorod-Kropotki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642" y="3573016"/>
            <a:ext cx="4186555" cy="2933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D:\Данные на 17.02.15\Мои документы\инновац проекты\ТУРИЗМ 2017\1000-865-f71155c92b811b0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86" y="-459432"/>
            <a:ext cx="2469778" cy="35383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47864" y="260648"/>
            <a:ext cx="54726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социального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обслуживания</a:t>
            </a:r>
          </a:p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«Кавказский</a:t>
            </a:r>
          </a:p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комплексный центр социального обслуживания населения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6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9548" y="287957"/>
            <a:ext cx="60588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cap="all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3200" b="1" cap="all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практики</a:t>
            </a:r>
            <a:endParaRPr lang="ru-RU" sz="3200" cap="all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12474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1938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Район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богат  привлекательными природными и историко-культурными ресурсами, музеями, народными промыслами и ремеслами, уникальной культурой народов, населяющих  район, знаменитыми людьми.</a:t>
            </a:r>
          </a:p>
        </p:txBody>
      </p:sp>
      <p:pic>
        <p:nvPicPr>
          <p:cNvPr id="1026" name="Picture 2" descr="R:\ТУРИЗМ 2017\14321333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577" y="1175257"/>
            <a:ext cx="3140912" cy="208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3430025"/>
            <a:ext cx="3377850" cy="259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083489" y="360191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1938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Проживая в Кавказском районе, на территории уникальных мест, мы не только не посещаем их, но и мало знаем о них. </a:t>
            </a:r>
          </a:p>
          <a:p>
            <a:pPr indent="261938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Данная практика позволяет расширить кругозор 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нашей малой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родине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1938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рамках реализации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практики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«Социальный туризм»  определены два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направления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005064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1938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Оригинальность проекта состоит в том, что его участники могут расширить свой кругозор, не затрачивая при этом финансовые ресурсы. </a:t>
            </a:r>
          </a:p>
          <a:p>
            <a:pPr indent="261938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Также данная программа доступна для людей, не имеющих возможности путешествовать в реальности в силу ослабленного здоровья.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936228434"/>
              </p:ext>
            </p:extLst>
          </p:nvPr>
        </p:nvGraphicFramePr>
        <p:xfrm>
          <a:off x="1103784" y="1201113"/>
          <a:ext cx="6936432" cy="2255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931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410342"/>
              </p:ext>
            </p:extLst>
          </p:nvPr>
        </p:nvGraphicFramePr>
        <p:xfrm>
          <a:off x="251520" y="764704"/>
          <a:ext cx="834133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64207" y="-16830"/>
            <a:ext cx="43924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cap="all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800" b="1" cap="all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практики</a:t>
            </a:r>
            <a:endParaRPr lang="ru-RU" sz="2800" b="1" cap="all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98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437721"/>
              </p:ext>
            </p:extLst>
          </p:nvPr>
        </p:nvGraphicFramePr>
        <p:xfrm>
          <a:off x="378947" y="836712"/>
          <a:ext cx="842493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187624" y="116632"/>
            <a:ext cx="47525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cap="all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200" b="1" cap="all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практики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51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DB63AB-0BC4-4D7F-8162-BCDFAA21D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0ADB63AB-0BC4-4D7F-8162-BCDFAA21D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0ADB63AB-0BC4-4D7F-8162-BCDFAA21D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0ADB63AB-0BC4-4D7F-8162-BCDFAA21D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3430E2-929B-4F13-852C-DA9F60FE8E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483430E2-929B-4F13-852C-DA9F60FE8E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483430E2-929B-4F13-852C-DA9F60FE8E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483430E2-929B-4F13-852C-DA9F60FE8E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F32229-76D0-4F2F-9A0F-D409B648F2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B0F32229-76D0-4F2F-9A0F-D409B648F2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B0F32229-76D0-4F2F-9A0F-D409B648F2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B0F32229-76D0-4F2F-9A0F-D409B648F2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0C47CE-3A68-42B1-ABBB-9C4F395C69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4F0C47CE-3A68-42B1-ABBB-9C4F395C69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4F0C47CE-3A68-42B1-ABBB-9C4F395C69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4F0C47CE-3A68-42B1-ABBB-9C4F395C69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D3CB42-5E35-4ED0-B089-1C66A28C4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FCD3CB42-5E35-4ED0-B089-1C66A28C4D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FCD3CB42-5E35-4ED0-B089-1C66A28C4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FCD3CB42-5E35-4ED0-B089-1C66A28C4D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99F43C-435C-43BA-A58B-42C82D2A2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9199F43C-435C-43BA-A58B-42C82D2A2C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9199F43C-435C-43BA-A58B-42C82D2A2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9199F43C-435C-43BA-A58B-42C82D2A2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8C3163-2373-4CE3-92DE-8D68EFB7D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C38C3163-2373-4CE3-92DE-8D68EFB7D9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C38C3163-2373-4CE3-92DE-8D68EFB7D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C38C3163-2373-4CE3-92DE-8D68EFB7D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B1B4EF-06D2-4438-B1F5-5C63EFCEF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graphicEl>
                                              <a:dgm id="{C9B1B4EF-06D2-4438-B1F5-5C63EFCEF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C9B1B4EF-06D2-4438-B1F5-5C63EFCEF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C9B1B4EF-06D2-4438-B1F5-5C63EFCEF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CC20E8-1EAC-4D7A-BD5A-8B7CACAA4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graphicEl>
                                              <a:dgm id="{1BCC20E8-1EAC-4D7A-BD5A-8B7CACAA4E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graphicEl>
                                              <a:dgm id="{1BCC20E8-1EAC-4D7A-BD5A-8B7CACAA4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1BCC20E8-1EAC-4D7A-BD5A-8B7CACAA4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12D8E4-A344-4D10-A8A0-E0FF74A51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4A12D8E4-A344-4D10-A8A0-E0FF74A51D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4A12D8E4-A344-4D10-A8A0-E0FF74A51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4A12D8E4-A344-4D10-A8A0-E0FF74A51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18FA00-55CA-4CD8-A523-EB80EE3D6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graphicEl>
                                              <a:dgm id="{9318FA00-55CA-4CD8-A523-EB80EE3D6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9318FA00-55CA-4CD8-A523-EB80EE3D6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graphicEl>
                                              <a:dgm id="{9318FA00-55CA-4CD8-A523-EB80EE3D6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6480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этапы внедрения </a:t>
            </a:r>
            <a:r>
              <a:rPr lang="ru-RU" sz="2800" b="1" cap="all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практики</a:t>
            </a:r>
            <a:endParaRPr lang="ru-RU" sz="2800" b="1" cap="all" dirty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89201"/>
              </p:ext>
            </p:extLst>
          </p:nvPr>
        </p:nvGraphicFramePr>
        <p:xfrm>
          <a:off x="1417259" y="836712"/>
          <a:ext cx="777686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D:\Данные на 17.02.15\Мои документы\ИНФОРМАЦИИ Чуприна\информации 2018 год\Информация на сайт на 11.09.2018\подворье монастыря Всецарицы в ст. Пластуновкой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21087"/>
            <a:ext cx="2395171" cy="20026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415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C9D1828-F219-4023-98FC-9AFD4AD13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>
                                            <p:graphicEl>
                                              <a:dgm id="{0C9D1828-F219-4023-98FC-9AFD4AD13B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E80ECCD7-A8FA-45FD-9F9F-24C18DC14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>
                                            <p:graphicEl>
                                              <a:dgm id="{E80ECCD7-A8FA-45FD-9F9F-24C18DC14F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58935D7-7BEF-42ED-8781-E8A0FA24A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graphicEl>
                                              <a:dgm id="{758935D7-7BEF-42ED-8781-E8A0FA24A7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7584227-A984-4BBA-BF9D-1AB52A8AC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graphicEl>
                                              <a:dgm id="{F7584227-A984-4BBA-BF9D-1AB52A8AC2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6B655AA-B802-4533-876D-3D1EC4229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>
                                            <p:graphicEl>
                                              <a:dgm id="{96B655AA-B802-4533-876D-3D1EC4229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1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344</TotalTime>
  <Words>281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социальный  туризм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этапы внедрения практики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Виртуальный социальный туризм</dc:title>
  <cp:lastModifiedBy>Оргметод</cp:lastModifiedBy>
  <cp:revision>56</cp:revision>
  <dcterms:modified xsi:type="dcterms:W3CDTF">2021-06-25T09:53:41Z</dcterms:modified>
</cp:coreProperties>
</file>