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C4A40-F234-47AF-9D1F-EF7A1D5940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F2A22-AC96-4891-AE2B-8F8AD1C8D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9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9247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8221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122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1600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9157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758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0970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4057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1352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219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8291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51216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Кукла-оберег </a:t>
            </a:r>
            <a:br>
              <a:rPr lang="ru-RU" b="1" u="sng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«На здоровье»</a:t>
            </a:r>
            <a:endParaRPr lang="ru-RU" b="1" u="sng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068960"/>
            <a:ext cx="6912768" cy="24482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Куколка оберег «На здоровье»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-целительская кукла.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Её задача-справиться с болезнью</a:t>
            </a:r>
            <a:endParaRPr lang="ru-RU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18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7434"/>
                </a:solidFill>
              </a:rPr>
              <a:t>Разделяем туловище на 2 половинки и вдеваем ручки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81238"/>
            <a:ext cx="5184576" cy="38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41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434"/>
                </a:solidFill>
              </a:rPr>
              <a:t>Ниточкой, которой мы закрепляли голову, перевязываем куколку крест-накрест на груди и спинке и обозначаем талию. Завязываем </a:t>
            </a:r>
            <a:r>
              <a:rPr lang="ru-RU" sz="2700" b="1" dirty="0" smtClean="0">
                <a:solidFill>
                  <a:srgbClr val="007434"/>
                </a:solidFill>
              </a:rPr>
              <a:t>поясок</a:t>
            </a:r>
            <a:r>
              <a:rPr lang="ru-RU" sz="2400" b="1" dirty="0">
                <a:solidFill>
                  <a:srgbClr val="007434"/>
                </a:solidFill>
              </a:rPr>
              <a:t/>
            </a:r>
            <a:br>
              <a:rPr lang="ru-RU" sz="2400" b="1" dirty="0">
                <a:solidFill>
                  <a:srgbClr val="007434"/>
                </a:solidFill>
              </a:rPr>
            </a:br>
            <a:endParaRPr lang="ru-RU" sz="2200" b="1" dirty="0">
              <a:solidFill>
                <a:srgbClr val="007434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50" y="2492896"/>
            <a:ext cx="508328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92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434"/>
                </a:solidFill>
              </a:rPr>
              <a:t>Завязываем ободок на голове</a:t>
            </a:r>
            <a:endParaRPr lang="ru-RU" sz="2200" b="1" dirty="0">
              <a:solidFill>
                <a:srgbClr val="007434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109879" cy="38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11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434"/>
                </a:solidFill>
              </a:rPr>
              <a:t>Куколка «На здоровье» готова!</a:t>
            </a:r>
            <a:br>
              <a:rPr lang="ru-RU" sz="2400" b="1" dirty="0">
                <a:solidFill>
                  <a:srgbClr val="007434"/>
                </a:solidFill>
              </a:rPr>
            </a:br>
            <a:endParaRPr lang="ru-RU" sz="2200" b="1" dirty="0">
              <a:solidFill>
                <a:srgbClr val="007434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624736" cy="4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94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Обережные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куклы изготавливались вручную у всех славянских народов. В данном случае, я предлагаю вам ознакомиться с куклой оберегом из ниток «На здоровье».</a:t>
            </a:r>
            <a:endParaRPr lang="ru-RU" sz="2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434"/>
                </a:solidFill>
              </a:rPr>
              <a:t>Чтобы кукла была не только игрушкой или элементом декора в национальном стиле, нужно соблюдать определенные правила</a:t>
            </a:r>
            <a:r>
              <a:rPr lang="ru-RU" b="1" dirty="0" smtClean="0">
                <a:solidFill>
                  <a:srgbClr val="007434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rgbClr val="007434"/>
              </a:solidFill>
            </a:endParaRPr>
          </a:p>
          <a:p>
            <a:r>
              <a:rPr lang="ru-RU" b="1" dirty="0" smtClean="0">
                <a:solidFill>
                  <a:srgbClr val="007434"/>
                </a:solidFill>
              </a:rPr>
              <a:t>Нельзя </a:t>
            </a:r>
            <a:r>
              <a:rPr lang="ru-RU" b="1" dirty="0">
                <a:solidFill>
                  <a:srgbClr val="007434"/>
                </a:solidFill>
              </a:rPr>
              <a:t>делать куклу второпях. Лучшее настроение –умиротворенность и желание сделать добро</a:t>
            </a:r>
            <a:r>
              <a:rPr lang="ru-RU" b="1" dirty="0" smtClean="0">
                <a:solidFill>
                  <a:srgbClr val="007434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007434"/>
              </a:solidFill>
            </a:endParaRPr>
          </a:p>
          <a:p>
            <a:r>
              <a:rPr lang="ru-RU" b="1" dirty="0" smtClean="0">
                <a:solidFill>
                  <a:srgbClr val="007434"/>
                </a:solidFill>
              </a:rPr>
              <a:t>Во </a:t>
            </a:r>
            <a:r>
              <a:rPr lang="ru-RU" b="1" dirty="0">
                <a:solidFill>
                  <a:srgbClr val="007434"/>
                </a:solidFill>
              </a:rPr>
              <a:t>время работы желательно читать молитвы или заговоры на здоровье человеку, которому вы планируете отдать оберег</a:t>
            </a:r>
            <a:r>
              <a:rPr lang="ru-RU" b="1" dirty="0" smtClean="0">
                <a:solidFill>
                  <a:srgbClr val="007434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007434"/>
              </a:solidFill>
            </a:endParaRPr>
          </a:p>
          <a:p>
            <a:r>
              <a:rPr lang="ru-RU" b="1" dirty="0" smtClean="0">
                <a:solidFill>
                  <a:srgbClr val="007434"/>
                </a:solidFill>
              </a:rPr>
              <a:t>Кукла </a:t>
            </a:r>
            <a:r>
              <a:rPr lang="ru-RU" b="1" dirty="0">
                <a:solidFill>
                  <a:srgbClr val="007434"/>
                </a:solidFill>
              </a:rPr>
              <a:t>должна быть у постели больного или в кроватке ребенка. Когда больной человек выздоравливает, куклу сжигают, чтобы хворь не вернулась</a:t>
            </a:r>
            <a:r>
              <a:rPr lang="ru-RU" b="1" dirty="0" smtClean="0">
                <a:solidFill>
                  <a:srgbClr val="007434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007434"/>
              </a:solidFill>
            </a:endParaRPr>
          </a:p>
          <a:p>
            <a:r>
              <a:rPr lang="ru-RU" b="1" dirty="0" smtClean="0">
                <a:solidFill>
                  <a:srgbClr val="007434"/>
                </a:solidFill>
              </a:rPr>
              <a:t>Украшать </a:t>
            </a:r>
            <a:r>
              <a:rPr lang="ru-RU" b="1" dirty="0">
                <a:solidFill>
                  <a:srgbClr val="007434"/>
                </a:solidFill>
              </a:rPr>
              <a:t>куклу нельзя. Делать глазки и ротики, как может попросить ребенок, тоже нельзя. Тогда оберег превращается в простой сувенир. Ведь славяне верили, что если у куклы есть лицо, то она может оказаться похожей на кого-нибудь и через куклу в похожего человека может вселиться болезнь.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7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C00000"/>
                </a:solidFill>
                <a:latin typeface="+mn-lt"/>
                <a:cs typeface="Times New Roman" pitchFamily="18" charset="0"/>
              </a:rPr>
              <a:t>Для </a:t>
            </a:r>
            <a:r>
              <a:rPr lang="ru-RU" sz="3600" b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изготовления куклы-оберега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нам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понадобятся:</a:t>
            </a:r>
            <a:endParaRPr lang="ru-RU" sz="36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2088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500" dirty="0"/>
          </a:p>
          <a:p>
            <a:r>
              <a:rPr lang="ru-RU" sz="2200" b="1" dirty="0" smtClean="0">
                <a:solidFill>
                  <a:srgbClr val="007434"/>
                </a:solidFill>
              </a:rPr>
              <a:t>нитки </a:t>
            </a:r>
            <a:r>
              <a:rPr lang="ru-RU" sz="2200" b="1" dirty="0">
                <a:solidFill>
                  <a:srgbClr val="007434"/>
                </a:solidFill>
              </a:rPr>
              <a:t>льняные некрашеные</a:t>
            </a:r>
          </a:p>
          <a:p>
            <a:r>
              <a:rPr lang="ru-RU" sz="2200" b="1" dirty="0" smtClean="0">
                <a:solidFill>
                  <a:srgbClr val="007434"/>
                </a:solidFill>
              </a:rPr>
              <a:t>нитки </a:t>
            </a:r>
            <a:r>
              <a:rPr lang="ru-RU" sz="2200" b="1" dirty="0">
                <a:solidFill>
                  <a:srgbClr val="007434"/>
                </a:solidFill>
              </a:rPr>
              <a:t>алого цвета –цвет здоровья, или зеленого –цвет жизни</a:t>
            </a:r>
          </a:p>
          <a:p>
            <a:r>
              <a:rPr lang="ru-RU" sz="2200" b="1" dirty="0" smtClean="0">
                <a:solidFill>
                  <a:srgbClr val="007434"/>
                </a:solidFill>
              </a:rPr>
              <a:t>Шаблон из плотного картона около </a:t>
            </a:r>
            <a:r>
              <a:rPr lang="ru-RU" sz="2200" b="1" dirty="0">
                <a:solidFill>
                  <a:srgbClr val="007434"/>
                </a:solidFill>
              </a:rPr>
              <a:t>15 см в </a:t>
            </a:r>
            <a:r>
              <a:rPr lang="ru-RU" sz="2200" b="1" dirty="0" smtClean="0">
                <a:solidFill>
                  <a:srgbClr val="007434"/>
                </a:solidFill>
              </a:rPr>
              <a:t>ширину-для намотки</a:t>
            </a:r>
            <a:endParaRPr lang="ru-RU" sz="2200" b="1" dirty="0">
              <a:solidFill>
                <a:srgbClr val="007434"/>
              </a:solidFill>
            </a:endParaRPr>
          </a:p>
          <a:p>
            <a:r>
              <a:rPr lang="ru-RU" sz="2200" b="1" dirty="0" smtClean="0">
                <a:solidFill>
                  <a:srgbClr val="007434"/>
                </a:solidFill>
              </a:rPr>
              <a:t>ножницы</a:t>
            </a:r>
            <a:endParaRPr lang="ru-RU" sz="2200" b="1" dirty="0">
              <a:solidFill>
                <a:srgbClr val="00743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247676" cy="31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30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94421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7434"/>
                </a:solidFill>
                <a:latin typeface="+mn-lt"/>
              </a:rPr>
              <a:t>Берем льняные нитки и картонку шириной </a:t>
            </a:r>
            <a:r>
              <a:rPr lang="ru-RU" sz="2200" b="1" dirty="0" smtClean="0">
                <a:solidFill>
                  <a:srgbClr val="007434"/>
                </a:solidFill>
                <a:latin typeface="+mn-lt"/>
              </a:rPr>
              <a:t>10-15 </a:t>
            </a:r>
            <a:r>
              <a:rPr lang="ru-RU" sz="2200" b="1" dirty="0">
                <a:solidFill>
                  <a:srgbClr val="007434"/>
                </a:solidFill>
                <a:latin typeface="+mn-lt"/>
              </a:rPr>
              <a:t>см. На этой картонке делаем намотку для косы, разрезаем ее с одной стороны и снимаем. </a:t>
            </a:r>
            <a:r>
              <a:rPr lang="ru-RU" sz="2200" b="1" dirty="0" smtClean="0">
                <a:solidFill>
                  <a:srgbClr val="007434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7434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7434"/>
                </a:solidFill>
                <a:latin typeface="+mn-lt"/>
              </a:rPr>
              <a:t>Делаем </a:t>
            </a:r>
            <a:r>
              <a:rPr lang="ru-RU" sz="2200" b="1" dirty="0">
                <a:solidFill>
                  <a:srgbClr val="007434"/>
                </a:solidFill>
                <a:latin typeface="+mn-lt"/>
              </a:rPr>
              <a:t>еще 2 намотки – одну потолще для туловища и потоньше для ручек, разрезаем с одной стороны и </a:t>
            </a:r>
            <a:r>
              <a:rPr lang="ru-RU" sz="2200" b="1" dirty="0" smtClean="0">
                <a:solidFill>
                  <a:srgbClr val="007434"/>
                </a:solidFill>
                <a:latin typeface="+mn-lt"/>
              </a:rPr>
              <a:t>снимаем. </a:t>
            </a:r>
            <a:r>
              <a:rPr lang="ru-RU" sz="2200" b="1" dirty="0">
                <a:solidFill>
                  <a:srgbClr val="007434"/>
                </a:solidFill>
                <a:latin typeface="+mn-lt"/>
              </a:rPr>
              <a:t/>
            </a:r>
            <a:br>
              <a:rPr lang="ru-RU" sz="2200" b="1" dirty="0">
                <a:solidFill>
                  <a:srgbClr val="007434"/>
                </a:solidFill>
                <a:latin typeface="+mn-lt"/>
              </a:rPr>
            </a:br>
            <a:endParaRPr lang="ru-RU" sz="2200" b="1" dirty="0">
              <a:solidFill>
                <a:srgbClr val="007434"/>
              </a:solidFill>
              <a:latin typeface="+mn-lt"/>
            </a:endParaRPr>
          </a:p>
        </p:txBody>
      </p:sp>
      <p:pic>
        <p:nvPicPr>
          <p:cNvPr id="4099" name="Picture 3" descr="здоров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348880"/>
            <a:ext cx="5376597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07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15200" cy="135416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434"/>
                </a:solidFill>
                <a:latin typeface="+mn-lt"/>
              </a:rPr>
              <a:t>Берем одну намотку для косы </a:t>
            </a:r>
            <a:r>
              <a:rPr lang="ru-RU" sz="2400" b="1" dirty="0" smtClean="0">
                <a:solidFill>
                  <a:srgbClr val="007434"/>
                </a:solidFill>
                <a:latin typeface="+mn-lt"/>
              </a:rPr>
              <a:t>и </a:t>
            </a:r>
            <a:r>
              <a:rPr lang="ru-RU" sz="2400" b="1" dirty="0">
                <a:solidFill>
                  <a:srgbClr val="007434"/>
                </a:solidFill>
                <a:latin typeface="+mn-lt"/>
              </a:rPr>
              <a:t>на самом конце завязываем узел</a:t>
            </a:r>
            <a:r>
              <a:rPr lang="ru-RU" sz="2200" b="1" dirty="0">
                <a:solidFill>
                  <a:srgbClr val="007434"/>
                </a:solidFill>
                <a:latin typeface="+mn-lt"/>
              </a:rPr>
              <a:t/>
            </a:r>
            <a:br>
              <a:rPr lang="ru-RU" sz="2200" b="1" dirty="0">
                <a:solidFill>
                  <a:srgbClr val="007434"/>
                </a:solidFill>
                <a:latin typeface="+mn-lt"/>
              </a:rPr>
            </a:br>
            <a:endParaRPr lang="ru-RU" sz="2200" b="1" dirty="0">
              <a:solidFill>
                <a:srgbClr val="007434"/>
              </a:solidFill>
              <a:latin typeface="+mn-lt"/>
            </a:endParaRPr>
          </a:p>
        </p:txBody>
      </p:sp>
      <p:pic>
        <p:nvPicPr>
          <p:cNvPr id="5122" name="Picture 2" descr="кук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8177"/>
            <a:ext cx="5208579" cy="39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98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326"/>
            <a:ext cx="8229600" cy="147451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b="1" dirty="0" smtClean="0">
                <a:solidFill>
                  <a:srgbClr val="007434"/>
                </a:solidFill>
                <a:effectLst/>
                <a:latin typeface="+mn-lt"/>
                <a:ea typeface="Times New Roman"/>
              </a:rPr>
              <a:t>Затем берем вторую намотку, которая будет туловищем, и в ее сгиб вдеваем заготовку для косы, разделенную на 2 части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146" name="Picture 2" descr="народная кук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132856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85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620688"/>
            <a:ext cx="8229600" cy="151216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b="1" dirty="0" smtClean="0">
                <a:solidFill>
                  <a:srgbClr val="007434"/>
                </a:solidFill>
                <a:effectLst/>
                <a:latin typeface="+mn-lt"/>
                <a:ea typeface="Times New Roman"/>
              </a:rPr>
              <a:t>Отступив 1,5-2 см, формируем голову и красной нитью закрепляем на месте шеи. Ниточку берем длиной 1 метр и не обрезаем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30" y="2348880"/>
            <a:ext cx="5496810" cy="412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15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60" y="620688"/>
            <a:ext cx="8229600" cy="157018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434"/>
                </a:solidFill>
                <a:effectLst/>
                <a:latin typeface="+mn-lt"/>
                <a:ea typeface="Times New Roman"/>
              </a:rPr>
              <a:t>Заплетаем косу, приговаривая: "На здоровье, </a:t>
            </a:r>
            <a:br>
              <a:rPr lang="ru-RU" sz="2400" b="1" dirty="0" smtClean="0">
                <a:solidFill>
                  <a:srgbClr val="007434"/>
                </a:solidFill>
                <a:effectLst/>
                <a:latin typeface="+mn-lt"/>
                <a:ea typeface="Times New Roman"/>
              </a:rPr>
            </a:br>
            <a:r>
              <a:rPr lang="ru-RU" sz="2400" b="1" dirty="0" smtClean="0">
                <a:solidFill>
                  <a:srgbClr val="007434"/>
                </a:solidFill>
                <a:effectLst/>
                <a:latin typeface="+mn-lt"/>
                <a:ea typeface="Times New Roman"/>
              </a:rPr>
              <a:t>на здоровье…" и завязываем красной нитью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040560" cy="37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6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434"/>
                </a:solidFill>
              </a:rPr>
              <a:t>Делаем ручки. Для этого берем третью заготовку и, отступив от края 1 см, завязываем красную ниточку с одной стороны. Затем заплетаем косу и завязываем ниточку с другой стороны, чтобы получились ладошки. Подравниваем ножницами кон</a:t>
            </a:r>
            <a:r>
              <a:rPr lang="ru-RU" sz="2400" b="1" dirty="0">
                <a:solidFill>
                  <a:srgbClr val="007434"/>
                </a:solidFill>
              </a:rPr>
              <a:t>чики</a:t>
            </a:r>
            <a:endParaRPr lang="ru-RU" sz="2200" b="1" dirty="0">
              <a:solidFill>
                <a:srgbClr val="007434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19"/>
            <a:ext cx="5328592" cy="40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72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</TotalTime>
  <Words>351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Кукла-оберег  «На здоровье»</vt:lpstr>
      <vt:lpstr>Обережные куклы изготавливались вручную у всех славянских народов. В данном случае, я предлагаю вам ознакомиться с куклой оберегом из ниток «На здоровье».</vt:lpstr>
      <vt:lpstr>Для изготовления куклы-оберега нам понадобятся:</vt:lpstr>
      <vt:lpstr>Берем льняные нитки и картонку шириной 10-15 см. На этой картонке делаем намотку для косы, разрезаем ее с одной стороны и снимаем.  Делаем еще 2 намотки – одну потолще для туловища и потоньше для ручек, разрезаем с одной стороны и снимаем.  </vt:lpstr>
      <vt:lpstr>Берем одну намотку для косы и на самом конце завязываем узел </vt:lpstr>
      <vt:lpstr>Затем берем вторую намотку, которая будет туловищем, и в ее сгиб вдеваем заготовку для косы, разделенную на 2 части </vt:lpstr>
      <vt:lpstr>Отступив 1,5-2 см, формируем голову и красной нитью закрепляем на месте шеи. Ниточку берем длиной 1 метр и не обрезаем </vt:lpstr>
      <vt:lpstr>Заплетаем косу, приговаривая: "На здоровье,  на здоровье…" и завязываем красной нитью </vt:lpstr>
      <vt:lpstr>Делаем ручки. Для этого берем третью заготовку и, отступив от края 1 см, завязываем красную ниточку с одной стороны. Затем заплетаем косу и завязываем ниточку с другой стороны, чтобы получились ладошки. Подравниваем ножницами кончики</vt:lpstr>
      <vt:lpstr>Разделяем туловище на 2 половинки и вдеваем ручки</vt:lpstr>
      <vt:lpstr>Ниточкой, которой мы закрепляли голову, перевязываем куколку крест-накрест на груди и спинке и обозначаем талию. Завязываем поясок </vt:lpstr>
      <vt:lpstr>Завязываем ободок на голове</vt:lpstr>
      <vt:lpstr>Куколка «На здоровье» готова!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15</cp:revision>
  <dcterms:created xsi:type="dcterms:W3CDTF">2018-03-19T17:01:36Z</dcterms:created>
  <dcterms:modified xsi:type="dcterms:W3CDTF">2018-04-02T19:34:57Z</dcterms:modified>
</cp:coreProperties>
</file>