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265" r:id="rId4"/>
    <p:sldId id="267" r:id="rId5"/>
    <p:sldId id="263" r:id="rId6"/>
    <p:sldId id="268" r:id="rId7"/>
    <p:sldId id="259" r:id="rId8"/>
    <p:sldId id="266" r:id="rId9"/>
    <p:sldId id="269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E1D"/>
    <a:srgbClr val="7ABC32"/>
    <a:srgbClr val="2A5A06"/>
    <a:srgbClr val="D68B1C"/>
    <a:srgbClr val="D09622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A6BA6-0A87-4F02-A3CB-6C380441C56B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CE3BF-24BF-46BA-85DD-B38E41AA1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536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CE3BF-24BF-46BA-85DD-B38E41AA1DC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333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CE3BF-24BF-46BA-85DD-B38E41AA1DC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325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microsoft.com/office/2007/relationships/hdphoto" Target="../media/hdphoto5.wdp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microsoft.com/office/2007/relationships/hdphoto" Target="../media/hdphoto6.wdp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33.jpe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9540" y="103955"/>
            <a:ext cx="6260906" cy="1709807"/>
          </a:xfrm>
        </p:spPr>
        <p:txBody>
          <a:bodyPr>
            <a:norm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 И СОЦИАЛЬНОЙ ЗАЩИТЫ  САРАТОВСКОЙ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ГОСУДАРСТВЕННОЕ АВТОНОМНОЕ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УЧРЕЖДЕНИЕ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САРАТОВСКОЙ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ОБЛАСТИ </a:t>
            </a:r>
            <a:b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КОМПЛЕКСНЫЙ ЦЕНТР СОЦИАЛЬНОГО ОБСЛУЖИВАНИЯ НАСЕЛЕНИЯ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РТИЩЕВСКОГО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РАЙОНА»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376" y="1846273"/>
            <a:ext cx="8246070" cy="290139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Verdana" panose="020B0604030504040204" pitchFamily="34" charset="0"/>
              </a:rPr>
              <a:t>              </a:t>
            </a:r>
          </a:p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Verdana" panose="020B0604030504040204" pitchFamily="34" charset="0"/>
              </a:rPr>
              <a:t>                 Социальная практика</a:t>
            </a:r>
          </a:p>
          <a:p>
            <a:pPr algn="ctr"/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Arial Narrow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Verdana" panose="020B0604030504040204" pitchFamily="34" charset="0"/>
              </a:rPr>
              <a:t> </a:t>
            </a:r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ea typeface="Verdana" panose="020B0604030504040204" pitchFamily="34" charset="0"/>
              </a:rPr>
              <a:t>«ДВИЖЕНИЕ-ЭТО ЖИЗНЬ»</a:t>
            </a:r>
            <a:endParaRPr lang="en-US" sz="5400" b="1" dirty="0">
              <a:solidFill>
                <a:schemeClr val="tx2">
                  <a:lumMod val="75000"/>
                </a:schemeClr>
              </a:solidFill>
              <a:latin typeface="Arial Narrow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260" y="4650640"/>
            <a:ext cx="85514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b="1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«Серебряного» волонтера  ГАУ СО КЦСОН Ртищевского района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>Федулкиной Марии Александровны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5122" name="Picture 2" descr="\\obmen\shara\А Почта 2022\7. Июль\банер\20220706_1204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8209" y="474211"/>
            <a:ext cx="3054100" cy="22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17900" y="374900"/>
            <a:ext cx="5955495" cy="76352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9E1D"/>
                </a:solidFill>
                <a:latin typeface="Arial Narrow" pitchFamily="34" charset="0"/>
                <a:ea typeface="Verdana" panose="020B0604030504040204" pitchFamily="34" charset="0"/>
              </a:rPr>
              <a:t>ДЕВИЗ НАШЕЙ КОМАНДЫ</a:t>
            </a:r>
            <a:endParaRPr lang="ru-RU" dirty="0" smtClean="0">
              <a:solidFill>
                <a:srgbClr val="FF9E1D"/>
              </a:solidFill>
              <a:latin typeface="Arial Narrow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4375" y="1291130"/>
            <a:ext cx="7787955" cy="42757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b="1" i="1" dirty="0" smtClean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FF9E1D"/>
                </a:solidFill>
                <a:latin typeface="Arial Narrow" pitchFamily="34" charset="0"/>
                <a:ea typeface="Verdana" panose="020B0604030504040204" pitchFamily="34" charset="0"/>
              </a:rPr>
              <a:t>«БЫТЬ ЗДОРОВЫМ, ЖИТЬ АКТИВНО – </a:t>
            </a:r>
            <a:r>
              <a:rPr lang="ru-RU" sz="5400" b="1" smtClean="0">
                <a:solidFill>
                  <a:srgbClr val="FF9E1D"/>
                </a:solidFill>
                <a:latin typeface="Arial Narrow" pitchFamily="34" charset="0"/>
                <a:ea typeface="Verdana" panose="020B0604030504040204" pitchFamily="34" charset="0"/>
              </a:rPr>
              <a:t>ЭТО СТИЛЬНО</a:t>
            </a:r>
            <a:r>
              <a:rPr lang="ru-RU" sz="5400" b="1" dirty="0" smtClean="0">
                <a:solidFill>
                  <a:srgbClr val="FF9E1D"/>
                </a:solidFill>
                <a:latin typeface="Arial Narrow" pitchFamily="34" charset="0"/>
                <a:ea typeface="Verdana" panose="020B0604030504040204" pitchFamily="34" charset="0"/>
              </a:rPr>
              <a:t>, ПОЗИТИВНО!»</a:t>
            </a:r>
            <a:endParaRPr lang="en-US" sz="5400" b="1" dirty="0">
              <a:solidFill>
                <a:srgbClr val="FF9E1D"/>
              </a:solidFill>
              <a:latin typeface="Arial Narrow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endParaRPr lang="en-US" sz="4800" dirty="0" smtClean="0">
              <a:solidFill>
                <a:srgbClr val="FF9E1D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18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3215"/>
            <a:ext cx="9144000" cy="111746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9E1D"/>
                </a:solidFill>
                <a:latin typeface="Arial Narrow" pitchFamily="34" charset="0"/>
              </a:rPr>
              <a:t>Спортивное оборудование,  полученное в рамках национального  проекта «</a:t>
            </a:r>
            <a:r>
              <a:rPr lang="ru-RU" sz="2800" b="1" dirty="0" smtClean="0">
                <a:solidFill>
                  <a:srgbClr val="FF9E1D"/>
                </a:solidFill>
                <a:latin typeface="Arial Narrow" pitchFamily="34" charset="0"/>
              </a:rPr>
              <a:t>ДЕМОГРАФИЯ</a:t>
            </a:r>
            <a:r>
              <a:rPr lang="ru-RU" sz="2800" dirty="0" smtClean="0">
                <a:solidFill>
                  <a:srgbClr val="FF9E1D"/>
                </a:solidFill>
                <a:latin typeface="Arial Narrow" pitchFamily="34" charset="0"/>
              </a:rPr>
              <a:t>»</a:t>
            </a:r>
            <a:endParaRPr lang="en-US" sz="2800" dirty="0">
              <a:solidFill>
                <a:srgbClr val="FF9E1D"/>
              </a:solidFill>
              <a:latin typeface="Arial Narrow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75" r="25847"/>
          <a:stretch/>
        </p:blipFill>
        <p:spPr>
          <a:xfrm>
            <a:off x="182578" y="1138425"/>
            <a:ext cx="4236717" cy="33546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32" t="35457" r="1954" b="15351"/>
          <a:stretch/>
        </p:blipFill>
        <p:spPr>
          <a:xfrm>
            <a:off x="182578" y="4650640"/>
            <a:ext cx="3015077" cy="20942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38425"/>
            <a:ext cx="4472853" cy="3354639"/>
          </a:xfrm>
          <a:prstGeom prst="rect">
            <a:avLst/>
          </a:prstGeom>
        </p:spPr>
      </p:pic>
      <p:pic>
        <p:nvPicPr>
          <p:cNvPr id="1026" name="Picture 2" descr="E:\ДЕМОГРАФИЯ буклеты\ЗАЛ\зал адапьтвной физкультуры(1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3"/>
          <a:stretch/>
        </p:blipFill>
        <p:spPr bwMode="auto">
          <a:xfrm>
            <a:off x="3259129" y="4646339"/>
            <a:ext cx="5785724" cy="209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3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28" y="-28527"/>
            <a:ext cx="9153527" cy="101424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9E1D"/>
                </a:solidFill>
                <a:latin typeface="Arial Narrow" pitchFamily="34" charset="0"/>
              </a:rPr>
              <a:t>Занятия в зале адаптивной физкультуры</a:t>
            </a:r>
            <a:endParaRPr lang="en-US" sz="2800" b="1" dirty="0">
              <a:solidFill>
                <a:srgbClr val="FF9E1D"/>
              </a:solidFill>
              <a:latin typeface="Arial Narrow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9"/>
          <a:stretch/>
        </p:blipFill>
        <p:spPr>
          <a:xfrm>
            <a:off x="99041" y="2762842"/>
            <a:ext cx="2200255" cy="18877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29" y="2884002"/>
            <a:ext cx="2111516" cy="17666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30" y="1040032"/>
            <a:ext cx="2111516" cy="1805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2" y="4803345"/>
            <a:ext cx="2741113" cy="19851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" r="3843"/>
          <a:stretch/>
        </p:blipFill>
        <p:spPr>
          <a:xfrm>
            <a:off x="2365610" y="1040032"/>
            <a:ext cx="4476060" cy="36106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t="4091" r="11965"/>
          <a:stretch/>
        </p:blipFill>
        <p:spPr>
          <a:xfrm>
            <a:off x="116176" y="1040032"/>
            <a:ext cx="2183120" cy="1664551"/>
          </a:xfrm>
          <a:prstGeom prst="rect">
            <a:avLst/>
          </a:prstGeom>
        </p:spPr>
      </p:pic>
      <p:pic>
        <p:nvPicPr>
          <p:cNvPr id="2050" name="Picture 2" descr="C:\Users\Zebrova\Desktop\photo1654073635-1024x783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029" y="4788307"/>
            <a:ext cx="2610417" cy="199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68" b="11875"/>
          <a:stretch/>
        </p:blipFill>
        <p:spPr bwMode="auto">
          <a:xfrm>
            <a:off x="3000237" y="4810386"/>
            <a:ext cx="3206805" cy="195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56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571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9E1D"/>
                </a:solidFill>
                <a:latin typeface="Arial Narrow" pitchFamily="34" charset="0"/>
              </a:rPr>
              <a:t>Пункт проката спортивного оборудования</a:t>
            </a:r>
            <a:endParaRPr lang="en-US" sz="3200" b="1" dirty="0">
              <a:solidFill>
                <a:srgbClr val="FF9E1D"/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7" y="1149236"/>
            <a:ext cx="3500158" cy="302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9" b="14138"/>
          <a:stretch/>
        </p:blipFill>
        <p:spPr bwMode="auto">
          <a:xfrm>
            <a:off x="6566096" y="1118303"/>
            <a:ext cx="2473954" cy="330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Zebrova\Desktop\ФОТО\Скандинавская ходьба 2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/>
          <a:stretch/>
        </p:blipFill>
        <p:spPr bwMode="auto">
          <a:xfrm>
            <a:off x="3961180" y="1118303"/>
            <a:ext cx="2449021" cy="36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Zebrova\Desktop\ФОТО\ПП Активное долголетие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9"/>
          <a:stretch/>
        </p:blipFill>
        <p:spPr bwMode="auto">
          <a:xfrm>
            <a:off x="308318" y="4345230"/>
            <a:ext cx="3500158" cy="233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Zebrova\Desktop\ФОТО\Соревнования с использованием оборудования ПП Активное долголетие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6" b="19854"/>
          <a:stretch/>
        </p:blipFill>
        <p:spPr bwMode="auto">
          <a:xfrm>
            <a:off x="6575028" y="4528868"/>
            <a:ext cx="2456091" cy="210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Zebrova\Desktop\photo1648982675-7-1024x764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8" t="12818" r="1908"/>
          <a:stretch/>
        </p:blipFill>
        <p:spPr bwMode="auto">
          <a:xfrm>
            <a:off x="3895480" y="4805987"/>
            <a:ext cx="2514722" cy="182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89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572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9E1D"/>
                </a:solidFill>
                <a:latin typeface="Arial Narrow" pitchFamily="34" charset="0"/>
              </a:rPr>
              <a:t>Занятия по скандинавской ходьбе</a:t>
            </a:r>
            <a:endParaRPr lang="en-US" sz="3200" b="1" dirty="0">
              <a:solidFill>
                <a:srgbClr val="FF9E1D"/>
              </a:solidFill>
              <a:latin typeface="Arial Narrow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1" b="4647"/>
          <a:stretch/>
        </p:blipFill>
        <p:spPr>
          <a:xfrm>
            <a:off x="132522" y="3887115"/>
            <a:ext cx="4453153" cy="290139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1" b="9930"/>
          <a:stretch/>
        </p:blipFill>
        <p:spPr bwMode="auto">
          <a:xfrm>
            <a:off x="4691255" y="1138425"/>
            <a:ext cx="4309190" cy="260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Zebrova\Desktop\photo1648982674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8" b="9040"/>
          <a:stretch/>
        </p:blipFill>
        <p:spPr bwMode="auto">
          <a:xfrm>
            <a:off x="165545" y="1138425"/>
            <a:ext cx="4387108" cy="260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Zebrova\Desktop\167978328_764319477846842_6692303192357191055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61" y="3889531"/>
            <a:ext cx="4304084" cy="289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46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301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9E1D"/>
                </a:solidFill>
                <a:latin typeface="Arial Narrow" pitchFamily="34" charset="0"/>
              </a:rPr>
              <a:t>Прогулки на свежем воздухе</a:t>
            </a:r>
            <a:endParaRPr lang="en-US" sz="2800" b="1" dirty="0">
              <a:solidFill>
                <a:srgbClr val="FF9E1D"/>
              </a:solidFill>
              <a:latin typeface="Arial Narrow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14"/>
          <a:stretch/>
        </p:blipFill>
        <p:spPr>
          <a:xfrm>
            <a:off x="98095" y="5216000"/>
            <a:ext cx="1273505" cy="15725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7" b="12529"/>
          <a:stretch/>
        </p:blipFill>
        <p:spPr>
          <a:xfrm>
            <a:off x="2781354" y="5216001"/>
            <a:ext cx="1745186" cy="1572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53"/>
          <a:stretch/>
        </p:blipFill>
        <p:spPr>
          <a:xfrm>
            <a:off x="98095" y="957281"/>
            <a:ext cx="4428445" cy="41604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418" y="957281"/>
            <a:ext cx="4349027" cy="58312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63"/>
          <a:stretch/>
        </p:blipFill>
        <p:spPr>
          <a:xfrm>
            <a:off x="1449868" y="5216000"/>
            <a:ext cx="1267662" cy="157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6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"/>
            <a:ext cx="9144001" cy="98572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9E1D"/>
                </a:solidFill>
                <a:latin typeface="Arial Narrow" pitchFamily="34" charset="0"/>
              </a:rPr>
              <a:t>Проведение спортивных мероприятий </a:t>
            </a:r>
            <a:br>
              <a:rPr lang="ru-RU" sz="2800" b="1" dirty="0" smtClean="0">
                <a:solidFill>
                  <a:srgbClr val="FF9E1D"/>
                </a:solidFill>
                <a:latin typeface="Arial Narrow" pitchFamily="34" charset="0"/>
              </a:rPr>
            </a:br>
            <a:r>
              <a:rPr lang="ru-RU" sz="2800" b="1" dirty="0" smtClean="0">
                <a:solidFill>
                  <a:srgbClr val="FF9E1D"/>
                </a:solidFill>
                <a:latin typeface="Arial Narrow" pitchFamily="34" charset="0"/>
              </a:rPr>
              <a:t>«Здоровый дух в здоровом теле»</a:t>
            </a:r>
            <a:endParaRPr lang="en-US" sz="2800" b="1" dirty="0">
              <a:solidFill>
                <a:srgbClr val="FF9E1D"/>
              </a:solidFill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2" b="15050"/>
          <a:stretch/>
        </p:blipFill>
        <p:spPr>
          <a:xfrm>
            <a:off x="4724704" y="1138425"/>
            <a:ext cx="4275739" cy="2672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64" b="17276"/>
          <a:stretch/>
        </p:blipFill>
        <p:spPr>
          <a:xfrm>
            <a:off x="143555" y="1138425"/>
            <a:ext cx="4428445" cy="2672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94"/>
          <a:stretch/>
        </p:blipFill>
        <p:spPr>
          <a:xfrm>
            <a:off x="143555" y="3887115"/>
            <a:ext cx="4428445" cy="27708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543"/>
          <a:stretch/>
        </p:blipFill>
        <p:spPr>
          <a:xfrm>
            <a:off x="4724704" y="3887115"/>
            <a:ext cx="4275739" cy="277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3842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9E1D"/>
                </a:solidFill>
                <a:latin typeface="Arial Narrow" pitchFamily="34" charset="0"/>
              </a:rPr>
              <a:t>Проведение спортивных  праздников «Движение – это жизнь!», </a:t>
            </a:r>
            <a:br>
              <a:rPr lang="ru-RU" sz="2400" b="1" dirty="0" smtClean="0">
                <a:solidFill>
                  <a:srgbClr val="FF9E1D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FF9E1D"/>
                </a:solidFill>
                <a:latin typeface="Arial Narrow" pitchFamily="34" charset="0"/>
              </a:rPr>
              <a:t>в отдаленных селах Ртищевского района  </a:t>
            </a:r>
            <a:endParaRPr lang="en-US" sz="2400" b="1" dirty="0">
              <a:solidFill>
                <a:srgbClr val="FF9E1D"/>
              </a:solidFill>
              <a:latin typeface="Arial Narrow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1"/>
          <a:stretch/>
        </p:blipFill>
        <p:spPr>
          <a:xfrm>
            <a:off x="32743" y="4433353"/>
            <a:ext cx="4386551" cy="23551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13286" b="18773"/>
          <a:stretch/>
        </p:blipFill>
        <p:spPr>
          <a:xfrm>
            <a:off x="6518786" y="1218572"/>
            <a:ext cx="2504336" cy="3126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000" y="1218572"/>
            <a:ext cx="1941460" cy="3126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11"/>
          <a:stretch/>
        </p:blipFill>
        <p:spPr>
          <a:xfrm>
            <a:off x="6518785" y="4417970"/>
            <a:ext cx="2504337" cy="23705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63001" y="4417971"/>
            <a:ext cx="1941459" cy="23705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0" t="23412" r="20111" b="-1290"/>
          <a:stretch/>
        </p:blipFill>
        <p:spPr>
          <a:xfrm>
            <a:off x="32743" y="1249038"/>
            <a:ext cx="4386551" cy="316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1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305"/>
            <a:ext cx="9144000" cy="100902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smtClean="0">
                <a:solidFill>
                  <a:srgbClr val="FF9E1D"/>
                </a:solidFill>
                <a:latin typeface="Arial Narrow" pitchFamily="34" charset="0"/>
              </a:rPr>
              <a:t>Участники </a:t>
            </a:r>
            <a:r>
              <a:rPr lang="ru-RU" sz="2800" b="1" smtClean="0">
                <a:solidFill>
                  <a:srgbClr val="FF9E1D"/>
                </a:solidFill>
                <a:latin typeface="Arial Narrow" pitchFamily="34" charset="0"/>
              </a:rPr>
              <a:t>практики </a:t>
            </a:r>
            <a:r>
              <a:rPr lang="ru-RU" sz="2800" b="1" dirty="0" smtClean="0">
                <a:solidFill>
                  <a:srgbClr val="FF9E1D"/>
                </a:solidFill>
                <a:latin typeface="Arial Narrow" pitchFamily="34" charset="0"/>
              </a:rPr>
              <a:t>«Движение- это жизнь!»</a:t>
            </a:r>
            <a:endParaRPr lang="en-US" sz="2800" b="1" dirty="0">
              <a:solidFill>
                <a:srgbClr val="FF9E1D"/>
              </a:solidFill>
              <a:latin typeface="Arial Narrow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r="6144"/>
          <a:stretch/>
        </p:blipFill>
        <p:spPr>
          <a:xfrm>
            <a:off x="143555" y="1052483"/>
            <a:ext cx="3512215" cy="29013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4085" b="15109"/>
          <a:stretch/>
        </p:blipFill>
        <p:spPr>
          <a:xfrm>
            <a:off x="3715123" y="1052483"/>
            <a:ext cx="5357862" cy="29013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7" t="22044" r="3360" b="15040"/>
          <a:stretch/>
        </p:blipFill>
        <p:spPr>
          <a:xfrm>
            <a:off x="143555" y="4097426"/>
            <a:ext cx="4634791" cy="26889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7" b="6564"/>
          <a:stretch/>
        </p:blipFill>
        <p:spPr>
          <a:xfrm>
            <a:off x="4877409" y="4097425"/>
            <a:ext cx="4195575" cy="268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0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2082</TotalTime>
  <Words>92</Words>
  <Application>Microsoft Office PowerPoint</Application>
  <PresentationFormat>Экран (4:3)</PresentationFormat>
  <Paragraphs>21</Paragraphs>
  <Slides>10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МИНИСТЕРСТВО ТРУДА И СОЦИАЛЬНОЙ ЗАЩИТЫ  САРАТОВСКОЙ ОБЛАСТИ  ГОСУДАРСТВЕННОЕ АВТОНОМНОЕ УЧРЕЖДЕНИЕ САРАТОВСКОЙ ОБЛАСТИ  «КОМПЛЕКСНЫЙ ЦЕНТР СОЦИАЛЬНОГО ОБСЛУЖИВАНИЯ НАСЕЛЕНИЯ РТИЩЕВСКОГО РАЙОНА»</vt:lpstr>
      <vt:lpstr>Спортивное оборудование,  полученное в рамках национального  проекта «ДЕМОГРАФИЯ»</vt:lpstr>
      <vt:lpstr>Занятия в зале адаптивной физкультуры</vt:lpstr>
      <vt:lpstr>Пункт проката спортивного оборудования</vt:lpstr>
      <vt:lpstr>Занятия по скандинавской ходьбе</vt:lpstr>
      <vt:lpstr>Прогулки на свежем воздухе</vt:lpstr>
      <vt:lpstr>Проведение спортивных мероприятий  «Здоровый дух в здоровом теле»</vt:lpstr>
      <vt:lpstr>Проведение спортивных  праздников «Движение – это жизнь!»,  в отдаленных селах Ртищевского района  </vt:lpstr>
      <vt:lpstr>Участники практики «Движение- это жизнь!»</vt:lpstr>
      <vt:lpstr>ДЕВИЗ НАШЕЙ КОМАНДЫ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Zebrova</cp:lastModifiedBy>
  <cp:revision>78</cp:revision>
  <dcterms:created xsi:type="dcterms:W3CDTF">2013-08-21T19:17:07Z</dcterms:created>
  <dcterms:modified xsi:type="dcterms:W3CDTF">2022-11-17T12:14:33Z</dcterms:modified>
</cp:coreProperties>
</file>