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2002" y="-5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0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3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4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7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1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6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1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2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9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3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4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</dc:creator>
  <cp:lastModifiedBy>Специалист</cp:lastModifiedBy>
  <cp:revision>5</cp:revision>
  <dcterms:created xsi:type="dcterms:W3CDTF">2019-11-22T03:30:20Z</dcterms:created>
  <dcterms:modified xsi:type="dcterms:W3CDTF">2019-11-22T05:03:52Z</dcterms:modified>
</cp:coreProperties>
</file>