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74" r:id="rId4"/>
    <p:sldId id="272" r:id="rId5"/>
    <p:sldId id="275" r:id="rId6"/>
    <p:sldId id="270" r:id="rId7"/>
    <p:sldId id="273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0B050"/>
    <a:srgbClr val="3F3F3F"/>
    <a:srgbClr val="2C8C99"/>
    <a:srgbClr val="848FA5"/>
    <a:srgbClr val="A5AE9E"/>
    <a:srgbClr val="C98CA7"/>
    <a:srgbClr val="DA4167"/>
    <a:srgbClr val="6F9C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56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5D544-E973-4141-B98F-4C4BCFCD8183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A047E-D51D-4590-BF2B-90A2B16A1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7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A047E-D51D-4590-BF2B-90A2B16A17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50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96102-823C-1314-DF03-DA8E6C271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F4C8BD-46A6-4EDA-08BC-0B6404B19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EEE05-1D54-4456-ABB4-A3795436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DBFC-D006-4EA9-9F7A-9C7AE1D740CE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01E11C-129E-713D-01C7-462229BE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04FE5-1036-A3E9-8651-29F779A5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0165-2843-4B3E-BF7A-5D2F8742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94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DB58E-7A16-3ECF-71CA-44FB2FC2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6EF680-B557-E143-1AFA-CE53F602D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13B2E-7B9F-C74B-3A04-4DD0846B2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565A2-1CB6-F999-E9CE-9966DC27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DBFC-D006-4EA9-9F7A-9C7AE1D740CE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5F5886-BBE8-3A68-32A5-806312524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7CDC79-CC26-C830-C34A-89BFD634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0165-2843-4B3E-BF7A-5D2F8742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52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1297B-4A7D-B4B6-423D-C0AA9CC2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949882-AADA-BBA9-D7B7-0EEEB2721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AB4871-C67C-95AB-A63E-B3A8F194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DBFC-D006-4EA9-9F7A-9C7AE1D740CE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7D1CF-5EF9-FAC6-54B7-B002B60B5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E6937A-6B04-A391-3F4B-670154CE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0165-2843-4B3E-BF7A-5D2F8742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36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5E5D97-7D80-3E11-54A4-2ECAA3C4F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5501CF-427D-4865-DEAA-FA1B54112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16D446-40E8-9B02-94A1-045A28E5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DBFC-D006-4EA9-9F7A-9C7AE1D740CE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B382AC-95E2-1C72-498D-1F9A85BC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94ED67-EA94-32B9-D55D-066D4019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0165-2843-4B3E-BF7A-5D2F8742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89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619EF-B728-9812-12F8-B8B485EB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F0F02F-4F9C-A46E-5AF7-264552DE3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9A86D-9E42-F9A1-37B0-48EDCFC9B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DBFC-D006-4EA9-9F7A-9C7AE1D740CE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C7F403-BD59-92EC-E7F4-EEBEDE3F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2DAAF8-9105-0B6D-ABBB-C2D6BFB5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0165-2843-4B3E-BF7A-5D2F8742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0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274F6-1B65-7DAF-A82C-2062E0C0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86D777-FD7C-D4DA-5C2D-8C96C1FB3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1EDC87-B0C5-6D76-8B48-F5D40573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DBFC-D006-4EA9-9F7A-9C7AE1D740CE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EFD9C2-AAA8-20C6-9324-1A795560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AB95B-3045-22EC-FB37-EC46BD75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0165-2843-4B3E-BF7A-5D2F8742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33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AC764-283B-8973-1D63-E24008FA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BBA934-6B69-9AC8-CEA7-7752D3EAA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EAA1DA-783C-F195-E6E2-F1D889261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4ABF09-4B76-5C1A-37D0-AB6DE83A4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DBFC-D006-4EA9-9F7A-9C7AE1D740CE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A675BA-8650-18D5-F740-7BF69B53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32B8D6-8A64-D0BA-0006-E05D4669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0165-2843-4B3E-BF7A-5D2F8742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44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96F07-EA14-2DEB-B3A1-BFA0D9A55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95FD6A-5E1F-1D8E-84A2-CE912A278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57C8E4-A330-2C8C-25EC-09C309246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0D1C22-3019-9F5D-7AD0-A49BA38EA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108E98-4426-94FD-99F2-74418B8BE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262074-1C44-E6DC-F25D-8EB9BCE7D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DBFC-D006-4EA9-9F7A-9C7AE1D740CE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63BCA9-DEA1-CF52-8946-9B4155A75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C56F6E-B453-A083-AD2E-868314D3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0165-2843-4B3E-BF7A-5D2F8742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4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80F91-A2C8-34A5-6840-EB785AAC4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7F9C10-B2D0-20BC-C3A4-DC5FD9F7A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DBFC-D006-4EA9-9F7A-9C7AE1D740CE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328E26-677C-B80C-446C-8C7757DC9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E43513-7557-D5BC-06FF-A34909C8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0165-2843-4B3E-BF7A-5D2F8742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488CF6-7459-F296-F8E8-2AF0D1F85C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F559A19-31FE-BCC1-5F03-6646FEB152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41F2B7-C945-EF30-BC90-883A5FDEB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73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88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09404-9A82-A053-0D85-8D5B2296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55926D-ACFC-D633-F125-C78A0D512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91FCA0-5915-2EA4-9C03-89644B01F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550CBD-0028-AABB-E23D-A377DFE3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DBFC-D006-4EA9-9F7A-9C7AE1D740CE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920287-1A6E-E8BF-2339-2DE3C7530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F993D0-D41C-CECE-9D74-C183E08E4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0165-2843-4B3E-BF7A-5D2F8742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4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C5D7B-6FDD-3A81-5AFD-44BCC1E96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DAC028-9F81-6F1D-61F2-808355EEB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156357-E9BD-2611-CC19-680D35F33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3DBFC-D006-4EA9-9F7A-9C7AE1D740CE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9764B9-A901-FD36-6A92-7CAC70B89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0F50CF-BDB9-1E95-B507-FF7FF3E57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00165-2843-4B3E-BF7A-5D2F87429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6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2070777-1DCB-AAC9-5D90-AD7BAFBEB11C}"/>
              </a:ext>
            </a:extLst>
          </p:cNvPr>
          <p:cNvPicPr/>
          <p:nvPr/>
        </p:nvPicPr>
        <p:blipFill rotWithShape="1">
          <a:blip r:embed="rId3">
            <a:alphaModFix/>
          </a:blip>
          <a:srcRect t="13654" b="20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6410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D9B3EB1-8C38-1ED8-8DF1-C34143040CD0}"/>
              </a:ext>
            </a:extLst>
          </p:cNvPr>
          <p:cNvSpPr txBox="1"/>
          <p:nvPr/>
        </p:nvSpPr>
        <p:spPr>
          <a:xfrm>
            <a:off x="589195" y="5110690"/>
            <a:ext cx="2881567" cy="126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solidFill>
                  <a:srgbClr val="00B050"/>
                </a:solidFill>
                <a:effectLst/>
                <a:ea typeface="+mj-ea"/>
                <a:cs typeface="+mj-cs"/>
              </a:rPr>
              <a:t>ОТ</a:t>
            </a:r>
            <a:r>
              <a:rPr lang="en-US" sz="6000" b="1" dirty="0" err="1">
                <a:solidFill>
                  <a:srgbClr val="ED7D31"/>
                </a:solidFill>
                <a:effectLst/>
                <a:ea typeface="+mj-ea"/>
                <a:cs typeface="+mj-cs"/>
              </a:rPr>
              <a:t>Клик</a:t>
            </a:r>
            <a:endParaRPr lang="en-US" sz="6000" b="1" dirty="0">
              <a:solidFill>
                <a:srgbClr val="ED7D31"/>
              </a:solidFill>
              <a:effectLst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94D6A-4B96-5D2C-65D5-8FB8225772B6}"/>
              </a:ext>
            </a:extLst>
          </p:cNvPr>
          <p:cNvSpPr txBox="1"/>
          <p:nvPr/>
        </p:nvSpPr>
        <p:spPr>
          <a:xfrm>
            <a:off x="4446596" y="5132236"/>
            <a:ext cx="7688277" cy="126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пульт</a:t>
            </a:r>
            <a:r>
              <a:rPr lang="en-US" sz="36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управления</a:t>
            </a:r>
            <a:r>
              <a:rPr lang="en-US" sz="36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вашей</a:t>
            </a:r>
            <a:r>
              <a:rPr lang="en-US" sz="36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карьерой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7668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56EE988-06A3-E293-9718-B25290DD5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r="36448"/>
          <a:stretch/>
        </p:blipFill>
        <p:spPr>
          <a:xfrm>
            <a:off x="0" y="0"/>
            <a:ext cx="4069080" cy="6858000"/>
          </a:xfrm>
          <a:prstGeom prst="rect">
            <a:avLst/>
          </a:prstGeom>
        </p:spPr>
      </p:pic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E48B3B59-22DF-69D8-050C-116ABAA1216D}"/>
              </a:ext>
            </a:extLst>
          </p:cNvPr>
          <p:cNvSpPr/>
          <p:nvPr/>
        </p:nvSpPr>
        <p:spPr>
          <a:xfrm>
            <a:off x="0" y="0"/>
            <a:ext cx="4069080" cy="6858000"/>
          </a:xfrm>
          <a:prstGeom prst="rect">
            <a:avLst/>
          </a:prstGeom>
          <a:solidFill>
            <a:srgbClr val="3F3F3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Заголовок 1">
            <a:extLst>
              <a:ext uri="{FF2B5EF4-FFF2-40B4-BE49-F238E27FC236}">
                <a16:creationId xmlns:a16="http://schemas.microsoft.com/office/drawing/2014/main" id="{697DCCF9-CD64-8566-5E04-B1CDFE301D24}"/>
              </a:ext>
            </a:extLst>
          </p:cNvPr>
          <p:cNvSpPr txBox="1">
            <a:spLocks/>
          </p:cNvSpPr>
          <p:nvPr/>
        </p:nvSpPr>
        <p:spPr>
          <a:xfrm>
            <a:off x="363638" y="2152890"/>
            <a:ext cx="3444433" cy="39822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FFFFFF"/>
                </a:solidFill>
                <a:latin typeface="Calibri" panose="020F0502020204030204" pitchFamily="34" charset="0"/>
              </a:rPr>
              <a:t>Решаемая</a:t>
            </a:r>
            <a:r>
              <a:rPr lang="en-US" sz="40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Calibri" panose="020F0502020204030204" pitchFamily="34" charset="0"/>
              </a:rPr>
              <a:t>проблема</a:t>
            </a:r>
            <a:endParaRPr lang="en-US" sz="4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Подзаголовок 4">
            <a:extLst>
              <a:ext uri="{FF2B5EF4-FFF2-40B4-BE49-F238E27FC236}">
                <a16:creationId xmlns:a16="http://schemas.microsoft.com/office/drawing/2014/main" id="{CE37108E-42FC-5FEA-C5A1-7E758C6B873B}"/>
              </a:ext>
            </a:extLst>
          </p:cNvPr>
          <p:cNvSpPr txBox="1">
            <a:spLocks/>
          </p:cNvSpPr>
          <p:nvPr/>
        </p:nvSpPr>
        <p:spPr>
          <a:xfrm>
            <a:off x="4943267" y="1877963"/>
            <a:ext cx="6720156" cy="4650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</a:pPr>
            <a:r>
              <a:rPr lang="en-US" sz="1700" dirty="0" err="1"/>
              <a:t>Согласно</a:t>
            </a:r>
            <a:r>
              <a:rPr lang="en-US" sz="1700" dirty="0"/>
              <a:t> </a:t>
            </a:r>
            <a:r>
              <a:rPr lang="en-US" sz="1700" dirty="0" err="1"/>
              <a:t>данным</a:t>
            </a:r>
            <a:r>
              <a:rPr lang="en-US" sz="1700" dirty="0"/>
              <a:t> </a:t>
            </a:r>
            <a:r>
              <a:rPr lang="en-US" sz="1700" dirty="0" err="1"/>
              <a:t>Росстата</a:t>
            </a:r>
            <a:r>
              <a:rPr lang="en-US" sz="1700" dirty="0"/>
              <a:t> 55% </a:t>
            </a:r>
            <a:r>
              <a:rPr lang="en-US" sz="1700" dirty="0" err="1"/>
              <a:t>молодых</a:t>
            </a:r>
            <a:r>
              <a:rPr lang="en-US" sz="1700" dirty="0"/>
              <a:t> </a:t>
            </a:r>
            <a:r>
              <a:rPr lang="en-US" sz="1700" dirty="0" err="1"/>
              <a:t>специалистов</a:t>
            </a:r>
            <a:r>
              <a:rPr lang="en-US" sz="1700" dirty="0"/>
              <a:t> </a:t>
            </a:r>
            <a:r>
              <a:rPr lang="en-US" sz="1700" dirty="0" err="1"/>
              <a:t>по</a:t>
            </a:r>
            <a:r>
              <a:rPr lang="en-US" sz="1700" dirty="0"/>
              <a:t> </a:t>
            </a:r>
            <a:r>
              <a:rPr lang="en-US" sz="1700" dirty="0" err="1"/>
              <a:t>тем</a:t>
            </a:r>
            <a:r>
              <a:rPr lang="en-US" sz="1700" dirty="0"/>
              <a:t> </a:t>
            </a:r>
            <a:r>
              <a:rPr lang="en-US" sz="1700" dirty="0" err="1"/>
              <a:t>или</a:t>
            </a:r>
            <a:r>
              <a:rPr lang="en-US" sz="1700" dirty="0"/>
              <a:t> </a:t>
            </a:r>
            <a:r>
              <a:rPr lang="en-US" sz="1700" dirty="0" err="1"/>
              <a:t>иным</a:t>
            </a:r>
            <a:r>
              <a:rPr lang="en-US" sz="1700" dirty="0"/>
              <a:t> </a:t>
            </a:r>
            <a:r>
              <a:rPr lang="en-US" sz="1700" dirty="0" err="1"/>
              <a:t>причинам</a:t>
            </a:r>
            <a:r>
              <a:rPr lang="en-US" sz="1700" dirty="0"/>
              <a:t> </a:t>
            </a:r>
            <a:r>
              <a:rPr lang="en-US" sz="1700" dirty="0" err="1"/>
              <a:t>меняют</a:t>
            </a:r>
            <a:r>
              <a:rPr lang="en-US" sz="1700" dirty="0"/>
              <a:t> </a:t>
            </a:r>
            <a:r>
              <a:rPr lang="en-US" sz="1700" dirty="0" err="1"/>
              <a:t>свою</a:t>
            </a:r>
            <a:r>
              <a:rPr lang="en-US" sz="1700" dirty="0"/>
              <a:t> </a:t>
            </a:r>
            <a:r>
              <a:rPr lang="en-US" sz="1700" dirty="0" err="1"/>
              <a:t>профессиональную</a:t>
            </a:r>
            <a:r>
              <a:rPr lang="en-US" sz="1700" dirty="0"/>
              <a:t> </a:t>
            </a:r>
            <a:r>
              <a:rPr lang="en-US" sz="1700" dirty="0" err="1"/>
              <a:t>сферу</a:t>
            </a:r>
            <a:r>
              <a:rPr lang="en-US" sz="1700" dirty="0"/>
              <a:t> </a:t>
            </a:r>
            <a:r>
              <a:rPr lang="en-US" sz="1700" dirty="0" err="1"/>
              <a:t>деятельности</a:t>
            </a:r>
            <a:r>
              <a:rPr lang="en-US" sz="1700" dirty="0"/>
              <a:t> с </a:t>
            </a:r>
            <a:r>
              <a:rPr lang="en-US" sz="1700" dirty="0" err="1"/>
              <a:t>окончанием</a:t>
            </a:r>
            <a:r>
              <a:rPr lang="en-US" sz="1700" dirty="0"/>
              <a:t> </a:t>
            </a:r>
            <a:r>
              <a:rPr lang="en-US" sz="1700" dirty="0" err="1"/>
              <a:t>ВУЗа</a:t>
            </a:r>
            <a:r>
              <a:rPr lang="en-US" sz="1700" dirty="0"/>
              <a:t>. 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</a:pPr>
            <a:r>
              <a:rPr lang="en-US" sz="1700" dirty="0" err="1"/>
              <a:t>Большинство</a:t>
            </a:r>
            <a:r>
              <a:rPr lang="en-US" sz="1700" dirty="0"/>
              <a:t> </a:t>
            </a:r>
            <a:r>
              <a:rPr lang="en-US" sz="1700" dirty="0" err="1"/>
              <a:t>выпускников</a:t>
            </a:r>
            <a:r>
              <a:rPr lang="en-US" sz="1700" dirty="0"/>
              <a:t> </a:t>
            </a:r>
            <a:r>
              <a:rPr lang="en-US" sz="1700" dirty="0" err="1"/>
              <a:t>либо</a:t>
            </a:r>
            <a:r>
              <a:rPr lang="en-US" sz="1700" dirty="0"/>
              <a:t> </a:t>
            </a:r>
            <a:r>
              <a:rPr lang="en-US" sz="1700" dirty="0" err="1"/>
              <a:t>не</a:t>
            </a:r>
            <a:r>
              <a:rPr lang="en-US" sz="1700" dirty="0"/>
              <a:t> </a:t>
            </a:r>
            <a:r>
              <a:rPr lang="en-US" sz="1700" dirty="0" err="1"/>
              <a:t>находят</a:t>
            </a:r>
            <a:r>
              <a:rPr lang="en-US" sz="1700" dirty="0"/>
              <a:t> </a:t>
            </a:r>
            <a:r>
              <a:rPr lang="en-US" sz="1700" dirty="0" err="1"/>
              <a:t>работу</a:t>
            </a:r>
            <a:r>
              <a:rPr lang="en-US" sz="1700" dirty="0"/>
              <a:t> </a:t>
            </a:r>
            <a:r>
              <a:rPr lang="en-US" sz="1700" dirty="0" err="1"/>
              <a:t>по</a:t>
            </a:r>
            <a:r>
              <a:rPr lang="en-US" sz="1700" dirty="0"/>
              <a:t> </a:t>
            </a:r>
            <a:r>
              <a:rPr lang="en-US" sz="1700" dirty="0" err="1"/>
              <a:t>специальности</a:t>
            </a:r>
            <a:r>
              <a:rPr lang="en-US" sz="1700" dirty="0"/>
              <a:t>, </a:t>
            </a:r>
            <a:r>
              <a:rPr lang="en-US" sz="1700" dirty="0" err="1"/>
              <a:t>либо</a:t>
            </a:r>
            <a:r>
              <a:rPr lang="en-US" sz="1700" dirty="0"/>
              <a:t> </a:t>
            </a:r>
            <a:r>
              <a:rPr lang="en-US" sz="1700" dirty="0" err="1"/>
              <a:t>сталкиваются</a:t>
            </a:r>
            <a:r>
              <a:rPr lang="en-US" sz="1700" dirty="0"/>
              <a:t> с </a:t>
            </a:r>
            <a:r>
              <a:rPr lang="en-US" sz="1700" dirty="0" err="1"/>
              <a:t>проблемой</a:t>
            </a:r>
            <a:r>
              <a:rPr lang="en-US" sz="1700" dirty="0"/>
              <a:t> </a:t>
            </a:r>
            <a:r>
              <a:rPr lang="en-US" sz="1700" dirty="0" err="1"/>
              <a:t>нехватки</a:t>
            </a:r>
            <a:r>
              <a:rPr lang="en-US" sz="1700" dirty="0"/>
              <a:t> </a:t>
            </a:r>
            <a:r>
              <a:rPr lang="en-US" sz="1700" dirty="0" err="1"/>
              <a:t>опыта</a:t>
            </a:r>
            <a:r>
              <a:rPr lang="en-US" sz="1700" dirty="0"/>
              <a:t>. В </a:t>
            </a:r>
            <a:r>
              <a:rPr lang="en-US" sz="1700" dirty="0" err="1"/>
              <a:t>следствие</a:t>
            </a:r>
            <a:r>
              <a:rPr lang="en-US" sz="1700" dirty="0"/>
              <a:t> </a:t>
            </a:r>
            <a:r>
              <a:rPr lang="en-US" sz="1700" dirty="0" err="1"/>
              <a:t>чего</a:t>
            </a:r>
            <a:r>
              <a:rPr lang="en-US" sz="1700" dirty="0"/>
              <a:t> </a:t>
            </a:r>
            <a:r>
              <a:rPr lang="en-US" sz="1700" dirty="0" err="1"/>
              <a:t>занимают</a:t>
            </a:r>
            <a:r>
              <a:rPr lang="en-US" sz="1700" dirty="0"/>
              <a:t> </a:t>
            </a:r>
            <a:r>
              <a:rPr lang="en-US" sz="1700" dirty="0" err="1"/>
              <a:t>более</a:t>
            </a:r>
            <a:r>
              <a:rPr lang="en-US" sz="1700" dirty="0"/>
              <a:t> </a:t>
            </a:r>
            <a:r>
              <a:rPr lang="en-US" sz="1700" dirty="0" err="1"/>
              <a:t>низкую</a:t>
            </a:r>
            <a:r>
              <a:rPr lang="en-US" sz="1700" dirty="0"/>
              <a:t> </a:t>
            </a:r>
            <a:r>
              <a:rPr lang="en-US" sz="1700" dirty="0" err="1"/>
              <a:t>позицию</a:t>
            </a:r>
            <a:r>
              <a:rPr lang="en-US" sz="1700" dirty="0"/>
              <a:t> в </a:t>
            </a:r>
            <a:r>
              <a:rPr lang="en-US" sz="1700" dirty="0" err="1"/>
              <a:t>системе</a:t>
            </a:r>
            <a:r>
              <a:rPr lang="en-US" sz="1700" dirty="0"/>
              <a:t> </a:t>
            </a:r>
            <a:r>
              <a:rPr lang="en-US" sz="1700" dirty="0" err="1"/>
              <a:t>разделения</a:t>
            </a:r>
            <a:r>
              <a:rPr lang="en-US" sz="1700" dirty="0"/>
              <a:t> </a:t>
            </a:r>
            <a:r>
              <a:rPr lang="en-US" sz="1700" dirty="0" err="1"/>
              <a:t>труда</a:t>
            </a:r>
            <a:r>
              <a:rPr lang="en-US" sz="1700" dirty="0"/>
              <a:t>, </a:t>
            </a:r>
            <a:r>
              <a:rPr lang="en-US" sz="1700" dirty="0" err="1"/>
              <a:t>не</a:t>
            </a:r>
            <a:r>
              <a:rPr lang="en-US" sz="1700" dirty="0"/>
              <a:t> </a:t>
            </a:r>
            <a:r>
              <a:rPr lang="en-US" sz="1700" dirty="0" err="1"/>
              <a:t>соответствующую</a:t>
            </a:r>
            <a:r>
              <a:rPr lang="en-US" sz="1700" dirty="0"/>
              <a:t> </a:t>
            </a:r>
            <a:r>
              <a:rPr lang="en-US" sz="1700" dirty="0" err="1"/>
              <a:t>их</a:t>
            </a:r>
            <a:r>
              <a:rPr lang="en-US" sz="1700" dirty="0"/>
              <a:t> </a:t>
            </a:r>
            <a:r>
              <a:rPr lang="en-US" sz="1700" dirty="0" err="1"/>
              <a:t>уровню</a:t>
            </a:r>
            <a:r>
              <a:rPr lang="en-US" sz="1700" dirty="0"/>
              <a:t> </a:t>
            </a:r>
            <a:r>
              <a:rPr lang="en-US" sz="1700" dirty="0" err="1"/>
              <a:t>компетенций</a:t>
            </a:r>
            <a:r>
              <a:rPr lang="en-US" sz="1700" dirty="0"/>
              <a:t>.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</a:pPr>
            <a:r>
              <a:rPr lang="en-US" sz="1700" dirty="0" err="1"/>
              <a:t>Работодатели</a:t>
            </a:r>
            <a:r>
              <a:rPr lang="en-US" sz="1700" dirty="0"/>
              <a:t> </a:t>
            </a:r>
            <a:r>
              <a:rPr lang="en-US" sz="1700" dirty="0" err="1"/>
              <a:t>не</a:t>
            </a:r>
            <a:r>
              <a:rPr lang="en-US" sz="1700" dirty="0"/>
              <a:t> </a:t>
            </a:r>
            <a:r>
              <a:rPr lang="en-US" sz="1700" dirty="0" err="1"/>
              <a:t>могут</a:t>
            </a:r>
            <a:r>
              <a:rPr lang="en-US" sz="1700" dirty="0"/>
              <a:t> </a:t>
            </a:r>
            <a:r>
              <a:rPr lang="en-US" sz="1700" dirty="0" err="1"/>
              <a:t>оценить</a:t>
            </a:r>
            <a:r>
              <a:rPr lang="en-US" sz="1700" dirty="0"/>
              <a:t> </a:t>
            </a:r>
            <a:r>
              <a:rPr lang="en-US" sz="1700" dirty="0" err="1"/>
              <a:t>компетенции</a:t>
            </a:r>
            <a:r>
              <a:rPr lang="en-US" sz="1700" dirty="0"/>
              <a:t> </a:t>
            </a:r>
            <a:r>
              <a:rPr lang="en-US" sz="1700" dirty="0" err="1"/>
              <a:t>выпускника</a:t>
            </a:r>
            <a:r>
              <a:rPr lang="en-US" sz="1700" dirty="0"/>
              <a:t> и </a:t>
            </a:r>
            <a:r>
              <a:rPr lang="en-US" sz="1700" dirty="0" err="1"/>
              <a:t>требуют</a:t>
            </a:r>
            <a:r>
              <a:rPr lang="en-US" sz="1700" dirty="0"/>
              <a:t> </a:t>
            </a:r>
            <a:r>
              <a:rPr lang="en-US" sz="1700" dirty="0" err="1"/>
              <a:t>подтвержденный</a:t>
            </a:r>
            <a:r>
              <a:rPr lang="en-US" sz="1700" dirty="0"/>
              <a:t> </a:t>
            </a:r>
            <a:r>
              <a:rPr lang="en-US" sz="1700" dirty="0" err="1"/>
              <a:t>трудовой</a:t>
            </a:r>
            <a:r>
              <a:rPr lang="en-US" sz="1700" dirty="0"/>
              <a:t> </a:t>
            </a:r>
            <a:r>
              <a:rPr lang="en-US" sz="1700" dirty="0" err="1"/>
              <a:t>опыт</a:t>
            </a:r>
            <a:r>
              <a:rPr lang="en-US" sz="1700" dirty="0"/>
              <a:t>.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</a:pPr>
            <a:r>
              <a:rPr lang="en-US" sz="1700" dirty="0" err="1"/>
              <a:t>Работники</a:t>
            </a:r>
            <a:r>
              <a:rPr lang="en-US" sz="1700" dirty="0"/>
              <a:t> </a:t>
            </a:r>
            <a:r>
              <a:rPr lang="en-US" sz="1700" dirty="0" err="1"/>
              <a:t>образования</a:t>
            </a:r>
            <a:r>
              <a:rPr lang="en-US" sz="1700" dirty="0"/>
              <a:t> и </a:t>
            </a:r>
            <a:r>
              <a:rPr lang="en-US" sz="1700" dirty="0" err="1"/>
              <a:t>работодатели</a:t>
            </a:r>
            <a:r>
              <a:rPr lang="en-US" sz="1700" dirty="0"/>
              <a:t> </a:t>
            </a:r>
            <a:r>
              <a:rPr lang="en-US" sz="1700" dirty="0" err="1"/>
              <a:t>говорят</a:t>
            </a:r>
            <a:r>
              <a:rPr lang="en-US" sz="1700" dirty="0"/>
              <a:t> </a:t>
            </a:r>
            <a:r>
              <a:rPr lang="en-US" sz="1700" dirty="0" err="1"/>
              <a:t>на</a:t>
            </a:r>
            <a:r>
              <a:rPr lang="en-US" sz="1700" dirty="0"/>
              <a:t> </a:t>
            </a:r>
            <a:r>
              <a:rPr lang="en-US" sz="1700" dirty="0" err="1"/>
              <a:t>разных</a:t>
            </a:r>
            <a:r>
              <a:rPr lang="en-US" sz="1700" dirty="0"/>
              <a:t> </a:t>
            </a:r>
            <a:r>
              <a:rPr lang="en-US" sz="1700" dirty="0" err="1"/>
              <a:t>языках</a:t>
            </a:r>
            <a:endParaRPr lang="en-US" sz="1700" dirty="0"/>
          </a:p>
        </p:txBody>
      </p:sp>
      <p:sp>
        <p:nvSpPr>
          <p:cNvPr id="71" name="Подзаголовок 4">
            <a:extLst>
              <a:ext uri="{FF2B5EF4-FFF2-40B4-BE49-F238E27FC236}">
                <a16:creationId xmlns:a16="http://schemas.microsoft.com/office/drawing/2014/main" id="{AF16E512-F3A1-2438-A1AE-6E7D3E927FCD}"/>
              </a:ext>
            </a:extLst>
          </p:cNvPr>
          <p:cNvSpPr txBox="1">
            <a:spLocks/>
          </p:cNvSpPr>
          <p:nvPr/>
        </p:nvSpPr>
        <p:spPr>
          <a:xfrm>
            <a:off x="5558936" y="375987"/>
            <a:ext cx="5795829" cy="96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800" dirty="0" err="1"/>
              <a:t>Трудоустройство</a:t>
            </a:r>
            <a:r>
              <a:rPr lang="en-US" sz="2800" dirty="0"/>
              <a:t> </a:t>
            </a:r>
            <a:r>
              <a:rPr lang="en-US" sz="2800" dirty="0" err="1"/>
              <a:t>выпускников</a:t>
            </a:r>
            <a:r>
              <a:rPr lang="en-US" sz="2800" dirty="0"/>
              <a:t> </a:t>
            </a:r>
            <a:r>
              <a:rPr lang="en-US" sz="2800" dirty="0" err="1"/>
              <a:t>ВУЗов</a:t>
            </a:r>
            <a:r>
              <a:rPr lang="en-US" sz="2800" dirty="0"/>
              <a:t> и </a:t>
            </a:r>
            <a:r>
              <a:rPr lang="en-US" sz="2800" dirty="0" err="1"/>
              <a:t>ССУЗов</a:t>
            </a:r>
            <a:r>
              <a:rPr lang="en-US" sz="2800" dirty="0"/>
              <a:t> </a:t>
            </a:r>
            <a:r>
              <a:rPr lang="en-US" sz="2800" dirty="0" err="1"/>
              <a:t>по</a:t>
            </a:r>
            <a:r>
              <a:rPr lang="en-US" sz="2800" dirty="0"/>
              <a:t> </a:t>
            </a:r>
            <a:r>
              <a:rPr lang="en-US" sz="2800" dirty="0" err="1"/>
              <a:t>специальности</a:t>
            </a:r>
            <a:endParaRPr lang="en-US" sz="2800" dirty="0"/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9CA83D8-AEA8-AF86-1B0E-D87EA2AE418F}"/>
              </a:ext>
            </a:extLst>
          </p:cNvPr>
          <p:cNvCxnSpPr>
            <a:cxnSpLocks/>
          </p:cNvCxnSpPr>
          <p:nvPr/>
        </p:nvCxnSpPr>
        <p:spPr>
          <a:xfrm>
            <a:off x="4629487" y="1516283"/>
            <a:ext cx="6979921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Рисунок 76">
            <a:extLst>
              <a:ext uri="{FF2B5EF4-FFF2-40B4-BE49-F238E27FC236}">
                <a16:creationId xmlns:a16="http://schemas.microsoft.com/office/drawing/2014/main" id="{441F1D34-4D07-D921-D9EF-442B1603C196}"/>
              </a:ext>
            </a:extLst>
          </p:cNvPr>
          <p:cNvGrpSpPr/>
          <p:nvPr/>
        </p:nvGrpSpPr>
        <p:grpSpPr>
          <a:xfrm>
            <a:off x="4629487" y="456801"/>
            <a:ext cx="775120" cy="586591"/>
            <a:chOff x="3657598" y="1583716"/>
            <a:chExt cx="4877136" cy="3690893"/>
          </a:xfrm>
          <a:solidFill>
            <a:srgbClr val="3F3F3F"/>
          </a:solidFill>
        </p:grpSpPr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019414A6-2290-E8F7-44C4-72DFF2C5710F}"/>
                </a:ext>
              </a:extLst>
            </p:cNvPr>
            <p:cNvSpPr/>
            <p:nvPr/>
          </p:nvSpPr>
          <p:spPr>
            <a:xfrm>
              <a:off x="3657598" y="2105694"/>
              <a:ext cx="2694452" cy="3168915"/>
            </a:xfrm>
            <a:custGeom>
              <a:avLst/>
              <a:gdLst>
                <a:gd name="connsiteX0" fmla="*/ 1236500 w 2694452"/>
                <a:gd name="connsiteY0" fmla="*/ 0 h 3168915"/>
                <a:gd name="connsiteX1" fmla="*/ 227308 w 2694452"/>
                <a:gd name="connsiteY1" fmla="*/ 2242305 h 3168915"/>
                <a:gd name="connsiteX2" fmla="*/ 111489 w 2694452"/>
                <a:gd name="connsiteY2" fmla="*/ 3168916 h 3168915"/>
                <a:gd name="connsiteX3" fmla="*/ 839566 w 2694452"/>
                <a:gd name="connsiteY3" fmla="*/ 2804887 h 3168915"/>
                <a:gd name="connsiteX4" fmla="*/ 2694452 w 2694452"/>
                <a:gd name="connsiteY4" fmla="*/ 2900644 h 3168915"/>
                <a:gd name="connsiteX5" fmla="*/ 1519765 w 2694452"/>
                <a:gd name="connsiteY5" fmla="*/ 2400925 h 3168915"/>
                <a:gd name="connsiteX6" fmla="*/ 1236500 w 2694452"/>
                <a:gd name="connsiteY6" fmla="*/ 0 h 316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4452" h="3168915">
                  <a:moveTo>
                    <a:pt x="1236500" y="0"/>
                  </a:moveTo>
                  <a:cubicBezTo>
                    <a:pt x="149499" y="327377"/>
                    <a:pt x="-315164" y="1400292"/>
                    <a:pt x="227308" y="2242305"/>
                  </a:cubicBezTo>
                  <a:lnTo>
                    <a:pt x="111489" y="3168916"/>
                  </a:lnTo>
                  <a:lnTo>
                    <a:pt x="839566" y="2804887"/>
                  </a:lnTo>
                  <a:cubicBezTo>
                    <a:pt x="1404061" y="3119861"/>
                    <a:pt x="2116638" y="3143557"/>
                    <a:pt x="2694452" y="2900644"/>
                  </a:cubicBezTo>
                  <a:cubicBezTo>
                    <a:pt x="2253771" y="2844475"/>
                    <a:pt x="1845000" y="2671951"/>
                    <a:pt x="1519765" y="2400925"/>
                  </a:cubicBezTo>
                  <a:cubicBezTo>
                    <a:pt x="726941" y="1740253"/>
                    <a:pt x="670303" y="712309"/>
                    <a:pt x="1236500" y="0"/>
                  </a:cubicBezTo>
                  <a:close/>
                </a:path>
              </a:pathLst>
            </a:custGeom>
            <a:grpFill/>
            <a:ln w="9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3072F7E1-E1C6-781D-0FC7-809E0395C826}"/>
                </a:ext>
              </a:extLst>
            </p:cNvPr>
            <p:cNvSpPr/>
            <p:nvPr/>
          </p:nvSpPr>
          <p:spPr>
            <a:xfrm>
              <a:off x="4804765" y="1583716"/>
              <a:ext cx="3729969" cy="3260607"/>
            </a:xfrm>
            <a:custGeom>
              <a:avLst/>
              <a:gdLst>
                <a:gd name="connsiteX0" fmla="*/ 3174071 w 3729969"/>
                <a:gd name="connsiteY0" fmla="*/ 453664 h 3260607"/>
                <a:gd name="connsiteX1" fmla="*/ 556253 w 3729969"/>
                <a:gd name="connsiteY1" fmla="*/ 453664 h 3260607"/>
                <a:gd name="connsiteX2" fmla="*/ 556253 w 3729969"/>
                <a:gd name="connsiteY2" fmla="*/ 2702529 h 3260607"/>
                <a:gd name="connsiteX3" fmla="*/ 2890442 w 3729969"/>
                <a:gd name="connsiteY3" fmla="*/ 2896568 h 3260607"/>
                <a:gd name="connsiteX4" fmla="*/ 3618520 w 3729969"/>
                <a:gd name="connsiteY4" fmla="*/ 3260607 h 3260607"/>
                <a:gd name="connsiteX5" fmla="*/ 3502691 w 3729969"/>
                <a:gd name="connsiteY5" fmla="*/ 2333967 h 3260607"/>
                <a:gd name="connsiteX6" fmla="*/ 3174071 w 3729969"/>
                <a:gd name="connsiteY6" fmla="*/ 453664 h 3260607"/>
                <a:gd name="connsiteX7" fmla="*/ 2008593 w 3729969"/>
                <a:gd name="connsiteY7" fmla="*/ 2582148 h 3260607"/>
                <a:gd name="connsiteX8" fmla="*/ 1721722 w 3729969"/>
                <a:gd name="connsiteY8" fmla="*/ 2582148 h 3260607"/>
                <a:gd name="connsiteX9" fmla="*/ 1721722 w 3729969"/>
                <a:gd name="connsiteY9" fmla="*/ 2295278 h 3260607"/>
                <a:gd name="connsiteX10" fmla="*/ 2008593 w 3729969"/>
                <a:gd name="connsiteY10" fmla="*/ 2295278 h 3260607"/>
                <a:gd name="connsiteX11" fmla="*/ 2208914 w 3729969"/>
                <a:gd name="connsiteY11" fmla="*/ 1607181 h 3260607"/>
                <a:gd name="connsiteX12" fmla="*/ 2008593 w 3729969"/>
                <a:gd name="connsiteY12" fmla="*/ 1995278 h 3260607"/>
                <a:gd name="connsiteX13" fmla="*/ 2008593 w 3729969"/>
                <a:gd name="connsiteY13" fmla="*/ 2008407 h 3260607"/>
                <a:gd name="connsiteX14" fmla="*/ 1721722 w 3729969"/>
                <a:gd name="connsiteY14" fmla="*/ 2008407 h 3260607"/>
                <a:gd name="connsiteX15" fmla="*/ 2036916 w 3729969"/>
                <a:gd name="connsiteY15" fmla="*/ 1377588 h 3260607"/>
                <a:gd name="connsiteX16" fmla="*/ 2151818 w 3729969"/>
                <a:gd name="connsiteY16" fmla="*/ 1136474 h 3260607"/>
                <a:gd name="connsiteX17" fmla="*/ 1876479 w 3729969"/>
                <a:gd name="connsiteY17" fmla="*/ 861135 h 3260607"/>
                <a:gd name="connsiteX18" fmla="*/ 1578287 w 3729969"/>
                <a:gd name="connsiteY18" fmla="*/ 1147786 h 3260607"/>
                <a:gd name="connsiteX19" fmla="*/ 1291416 w 3729969"/>
                <a:gd name="connsiteY19" fmla="*/ 1147786 h 3260607"/>
                <a:gd name="connsiteX20" fmla="*/ 1887361 w 3729969"/>
                <a:gd name="connsiteY20" fmla="*/ 574466 h 3260607"/>
                <a:gd name="connsiteX21" fmla="*/ 2438478 w 3729969"/>
                <a:gd name="connsiteY21" fmla="*/ 1125582 h 3260607"/>
                <a:gd name="connsiteX22" fmla="*/ 2208914 w 3729969"/>
                <a:gd name="connsiteY22" fmla="*/ 1607181 h 326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29969" h="3260607">
                  <a:moveTo>
                    <a:pt x="3174071" y="453664"/>
                  </a:moveTo>
                  <a:cubicBezTo>
                    <a:pt x="2448308" y="-151135"/>
                    <a:pt x="1282236" y="-151308"/>
                    <a:pt x="556253" y="453664"/>
                  </a:cubicBezTo>
                  <a:cubicBezTo>
                    <a:pt x="-185461" y="1071784"/>
                    <a:pt x="-185375" y="2084514"/>
                    <a:pt x="556253" y="2702529"/>
                  </a:cubicBezTo>
                  <a:cubicBezTo>
                    <a:pt x="1196519" y="3236080"/>
                    <a:pt x="2173753" y="3296456"/>
                    <a:pt x="2890442" y="2896568"/>
                  </a:cubicBezTo>
                  <a:lnTo>
                    <a:pt x="3618520" y="3260607"/>
                  </a:lnTo>
                  <a:lnTo>
                    <a:pt x="3502691" y="2333967"/>
                  </a:lnTo>
                  <a:cubicBezTo>
                    <a:pt x="3885673" y="1739820"/>
                    <a:pt x="3790183" y="967105"/>
                    <a:pt x="3174071" y="453664"/>
                  </a:cubicBezTo>
                  <a:close/>
                  <a:moveTo>
                    <a:pt x="2008593" y="2582148"/>
                  </a:moveTo>
                  <a:lnTo>
                    <a:pt x="1721722" y="2582148"/>
                  </a:lnTo>
                  <a:lnTo>
                    <a:pt x="1721722" y="2295278"/>
                  </a:lnTo>
                  <a:lnTo>
                    <a:pt x="2008593" y="2295278"/>
                  </a:lnTo>
                  <a:close/>
                  <a:moveTo>
                    <a:pt x="2208914" y="1607181"/>
                  </a:moveTo>
                  <a:cubicBezTo>
                    <a:pt x="2081601" y="1702565"/>
                    <a:pt x="2008593" y="1844021"/>
                    <a:pt x="2008593" y="1995278"/>
                  </a:cubicBezTo>
                  <a:lnTo>
                    <a:pt x="2008593" y="2008407"/>
                  </a:lnTo>
                  <a:lnTo>
                    <a:pt x="1721722" y="2008407"/>
                  </a:lnTo>
                  <a:cubicBezTo>
                    <a:pt x="1723424" y="2001293"/>
                    <a:pt x="1693523" y="1634892"/>
                    <a:pt x="2036916" y="1377588"/>
                  </a:cubicBezTo>
                  <a:cubicBezTo>
                    <a:pt x="2112449" y="1321008"/>
                    <a:pt x="2155404" y="1230864"/>
                    <a:pt x="2151818" y="1136474"/>
                  </a:cubicBezTo>
                  <a:cubicBezTo>
                    <a:pt x="2146166" y="987722"/>
                    <a:pt x="2025231" y="866787"/>
                    <a:pt x="1876479" y="861135"/>
                  </a:cubicBezTo>
                  <a:cubicBezTo>
                    <a:pt x="1712580" y="854958"/>
                    <a:pt x="1578287" y="985455"/>
                    <a:pt x="1578287" y="1147786"/>
                  </a:cubicBezTo>
                  <a:lnTo>
                    <a:pt x="1291416" y="1147786"/>
                  </a:lnTo>
                  <a:cubicBezTo>
                    <a:pt x="1291416" y="823402"/>
                    <a:pt x="1559860" y="562188"/>
                    <a:pt x="1887361" y="574466"/>
                  </a:cubicBezTo>
                  <a:cubicBezTo>
                    <a:pt x="2185094" y="585778"/>
                    <a:pt x="2427165" y="827858"/>
                    <a:pt x="2438478" y="1125582"/>
                  </a:cubicBezTo>
                  <a:cubicBezTo>
                    <a:pt x="2445640" y="1314085"/>
                    <a:pt x="2359818" y="1494125"/>
                    <a:pt x="2208914" y="1607181"/>
                  </a:cubicBezTo>
                  <a:close/>
                </a:path>
              </a:pathLst>
            </a:custGeom>
            <a:grpFill/>
            <a:ln w="95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83" name="Рисунок 81">
            <a:extLst>
              <a:ext uri="{FF2B5EF4-FFF2-40B4-BE49-F238E27FC236}">
                <a16:creationId xmlns:a16="http://schemas.microsoft.com/office/drawing/2014/main" id="{A80639BF-6B7F-2FDE-C0A5-6A244AAD5AB5}"/>
              </a:ext>
            </a:extLst>
          </p:cNvPr>
          <p:cNvSpPr/>
          <p:nvPr/>
        </p:nvSpPr>
        <p:spPr>
          <a:xfrm>
            <a:off x="4609871" y="1942875"/>
            <a:ext cx="345830" cy="325892"/>
          </a:xfrm>
          <a:custGeom>
            <a:avLst/>
            <a:gdLst>
              <a:gd name="connsiteX0" fmla="*/ 4775472 w 4876797"/>
              <a:gd name="connsiteY0" fmla="*/ 3516546 h 4595642"/>
              <a:gd name="connsiteX1" fmla="*/ 3052733 w 4876797"/>
              <a:gd name="connsiteY1" fmla="*/ 349712 h 4595642"/>
              <a:gd name="connsiteX2" fmla="*/ 1824065 w 4876797"/>
              <a:gd name="connsiteY2" fmla="*/ 349712 h 4595642"/>
              <a:gd name="connsiteX3" fmla="*/ 101412 w 4876797"/>
              <a:gd name="connsiteY3" fmla="*/ 3516546 h 4595642"/>
              <a:gd name="connsiteX4" fmla="*/ 715603 w 4876797"/>
              <a:gd name="connsiteY4" fmla="*/ 4595643 h 4595642"/>
              <a:gd name="connsiteX5" fmla="*/ 4161138 w 4876797"/>
              <a:gd name="connsiteY5" fmla="*/ 4595643 h 4595642"/>
              <a:gd name="connsiteX6" fmla="*/ 4775472 w 4876797"/>
              <a:gd name="connsiteY6" fmla="*/ 3516546 h 4595642"/>
              <a:gd name="connsiteX7" fmla="*/ 2438399 w 4876797"/>
              <a:gd name="connsiteY7" fmla="*/ 4024142 h 4595642"/>
              <a:gd name="connsiteX8" fmla="*/ 2152649 w 4876797"/>
              <a:gd name="connsiteY8" fmla="*/ 3738392 h 4595642"/>
              <a:gd name="connsiteX9" fmla="*/ 2438399 w 4876797"/>
              <a:gd name="connsiteY9" fmla="*/ 3452642 h 4595642"/>
              <a:gd name="connsiteX10" fmla="*/ 2724149 w 4876797"/>
              <a:gd name="connsiteY10" fmla="*/ 3738392 h 4595642"/>
              <a:gd name="connsiteX11" fmla="*/ 2438399 w 4876797"/>
              <a:gd name="connsiteY11" fmla="*/ 4024142 h 4595642"/>
              <a:gd name="connsiteX12" fmla="*/ 2724149 w 4876797"/>
              <a:gd name="connsiteY12" fmla="*/ 2881142 h 4595642"/>
              <a:gd name="connsiteX13" fmla="*/ 2438399 w 4876797"/>
              <a:gd name="connsiteY13" fmla="*/ 3166892 h 4595642"/>
              <a:gd name="connsiteX14" fmla="*/ 2152649 w 4876797"/>
              <a:gd name="connsiteY14" fmla="*/ 2881142 h 4595642"/>
              <a:gd name="connsiteX15" fmla="*/ 2152649 w 4876797"/>
              <a:gd name="connsiteY15" fmla="*/ 1452392 h 4595642"/>
              <a:gd name="connsiteX16" fmla="*/ 2438399 w 4876797"/>
              <a:gd name="connsiteY16" fmla="*/ 1166642 h 4595642"/>
              <a:gd name="connsiteX17" fmla="*/ 2724149 w 4876797"/>
              <a:gd name="connsiteY17" fmla="*/ 1452392 h 4595642"/>
              <a:gd name="connsiteX18" fmla="*/ 2724149 w 4876797"/>
              <a:gd name="connsiteY18" fmla="*/ 2881142 h 459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76797" h="4595642">
                <a:moveTo>
                  <a:pt x="4775472" y="3516546"/>
                </a:moveTo>
                <a:lnTo>
                  <a:pt x="3052733" y="349712"/>
                </a:lnTo>
                <a:cubicBezTo>
                  <a:pt x="2775946" y="-116261"/>
                  <a:pt x="2101224" y="-116880"/>
                  <a:pt x="1824065" y="349712"/>
                </a:cubicBezTo>
                <a:lnTo>
                  <a:pt x="101412" y="3516546"/>
                </a:lnTo>
                <a:cubicBezTo>
                  <a:pt x="-181538" y="3992691"/>
                  <a:pt x="161029" y="4595643"/>
                  <a:pt x="715603" y="4595643"/>
                </a:cubicBezTo>
                <a:lnTo>
                  <a:pt x="4161138" y="4595643"/>
                </a:lnTo>
                <a:cubicBezTo>
                  <a:pt x="4715246" y="4595643"/>
                  <a:pt x="5058422" y="3993177"/>
                  <a:pt x="4775472" y="3516546"/>
                </a:cubicBezTo>
                <a:close/>
                <a:moveTo>
                  <a:pt x="2438399" y="4024142"/>
                </a:moveTo>
                <a:cubicBezTo>
                  <a:pt x="2280875" y="4024142"/>
                  <a:pt x="2152649" y="3895917"/>
                  <a:pt x="2152649" y="3738392"/>
                </a:cubicBezTo>
                <a:cubicBezTo>
                  <a:pt x="2152649" y="3580868"/>
                  <a:pt x="2280875" y="3452642"/>
                  <a:pt x="2438399" y="3452642"/>
                </a:cubicBezTo>
                <a:cubicBezTo>
                  <a:pt x="2595923" y="3452642"/>
                  <a:pt x="2724149" y="3580868"/>
                  <a:pt x="2724149" y="3738392"/>
                </a:cubicBezTo>
                <a:cubicBezTo>
                  <a:pt x="2724149" y="3895917"/>
                  <a:pt x="2595923" y="4024142"/>
                  <a:pt x="2438399" y="4024142"/>
                </a:cubicBezTo>
                <a:close/>
                <a:moveTo>
                  <a:pt x="2724149" y="2881142"/>
                </a:moveTo>
                <a:cubicBezTo>
                  <a:pt x="2724149" y="3038667"/>
                  <a:pt x="2595923" y="3166892"/>
                  <a:pt x="2438399" y="3166892"/>
                </a:cubicBezTo>
                <a:cubicBezTo>
                  <a:pt x="2280875" y="3166892"/>
                  <a:pt x="2152649" y="3038667"/>
                  <a:pt x="2152649" y="2881142"/>
                </a:cubicBezTo>
                <a:lnTo>
                  <a:pt x="2152649" y="1452392"/>
                </a:lnTo>
                <a:cubicBezTo>
                  <a:pt x="2152649" y="1294868"/>
                  <a:pt x="2280875" y="1166642"/>
                  <a:pt x="2438399" y="1166642"/>
                </a:cubicBezTo>
                <a:cubicBezTo>
                  <a:pt x="2595923" y="1166642"/>
                  <a:pt x="2724149" y="1294868"/>
                  <a:pt x="2724149" y="1452392"/>
                </a:cubicBezTo>
                <a:lnTo>
                  <a:pt x="2724149" y="2881142"/>
                </a:lnTo>
                <a:close/>
              </a:path>
            </a:pathLst>
          </a:custGeom>
          <a:solidFill>
            <a:srgbClr val="3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4" name="Рисунок 81">
            <a:extLst>
              <a:ext uri="{FF2B5EF4-FFF2-40B4-BE49-F238E27FC236}">
                <a16:creationId xmlns:a16="http://schemas.microsoft.com/office/drawing/2014/main" id="{8A628419-2F28-616A-30F0-CFF4BC7F8380}"/>
              </a:ext>
            </a:extLst>
          </p:cNvPr>
          <p:cNvSpPr/>
          <p:nvPr/>
        </p:nvSpPr>
        <p:spPr>
          <a:xfrm>
            <a:off x="4609871" y="3258603"/>
            <a:ext cx="345830" cy="325892"/>
          </a:xfrm>
          <a:custGeom>
            <a:avLst/>
            <a:gdLst>
              <a:gd name="connsiteX0" fmla="*/ 4775472 w 4876797"/>
              <a:gd name="connsiteY0" fmla="*/ 3516546 h 4595642"/>
              <a:gd name="connsiteX1" fmla="*/ 3052733 w 4876797"/>
              <a:gd name="connsiteY1" fmla="*/ 349712 h 4595642"/>
              <a:gd name="connsiteX2" fmla="*/ 1824065 w 4876797"/>
              <a:gd name="connsiteY2" fmla="*/ 349712 h 4595642"/>
              <a:gd name="connsiteX3" fmla="*/ 101412 w 4876797"/>
              <a:gd name="connsiteY3" fmla="*/ 3516546 h 4595642"/>
              <a:gd name="connsiteX4" fmla="*/ 715603 w 4876797"/>
              <a:gd name="connsiteY4" fmla="*/ 4595643 h 4595642"/>
              <a:gd name="connsiteX5" fmla="*/ 4161138 w 4876797"/>
              <a:gd name="connsiteY5" fmla="*/ 4595643 h 4595642"/>
              <a:gd name="connsiteX6" fmla="*/ 4775472 w 4876797"/>
              <a:gd name="connsiteY6" fmla="*/ 3516546 h 4595642"/>
              <a:gd name="connsiteX7" fmla="*/ 2438399 w 4876797"/>
              <a:gd name="connsiteY7" fmla="*/ 4024142 h 4595642"/>
              <a:gd name="connsiteX8" fmla="*/ 2152649 w 4876797"/>
              <a:gd name="connsiteY8" fmla="*/ 3738392 h 4595642"/>
              <a:gd name="connsiteX9" fmla="*/ 2438399 w 4876797"/>
              <a:gd name="connsiteY9" fmla="*/ 3452642 h 4595642"/>
              <a:gd name="connsiteX10" fmla="*/ 2724149 w 4876797"/>
              <a:gd name="connsiteY10" fmla="*/ 3738392 h 4595642"/>
              <a:gd name="connsiteX11" fmla="*/ 2438399 w 4876797"/>
              <a:gd name="connsiteY11" fmla="*/ 4024142 h 4595642"/>
              <a:gd name="connsiteX12" fmla="*/ 2724149 w 4876797"/>
              <a:gd name="connsiteY12" fmla="*/ 2881142 h 4595642"/>
              <a:gd name="connsiteX13" fmla="*/ 2438399 w 4876797"/>
              <a:gd name="connsiteY13" fmla="*/ 3166892 h 4595642"/>
              <a:gd name="connsiteX14" fmla="*/ 2152649 w 4876797"/>
              <a:gd name="connsiteY14" fmla="*/ 2881142 h 4595642"/>
              <a:gd name="connsiteX15" fmla="*/ 2152649 w 4876797"/>
              <a:gd name="connsiteY15" fmla="*/ 1452392 h 4595642"/>
              <a:gd name="connsiteX16" fmla="*/ 2438399 w 4876797"/>
              <a:gd name="connsiteY16" fmla="*/ 1166642 h 4595642"/>
              <a:gd name="connsiteX17" fmla="*/ 2724149 w 4876797"/>
              <a:gd name="connsiteY17" fmla="*/ 1452392 h 4595642"/>
              <a:gd name="connsiteX18" fmla="*/ 2724149 w 4876797"/>
              <a:gd name="connsiteY18" fmla="*/ 2881142 h 459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76797" h="4595642">
                <a:moveTo>
                  <a:pt x="4775472" y="3516546"/>
                </a:moveTo>
                <a:lnTo>
                  <a:pt x="3052733" y="349712"/>
                </a:lnTo>
                <a:cubicBezTo>
                  <a:pt x="2775946" y="-116261"/>
                  <a:pt x="2101224" y="-116880"/>
                  <a:pt x="1824065" y="349712"/>
                </a:cubicBezTo>
                <a:lnTo>
                  <a:pt x="101412" y="3516546"/>
                </a:lnTo>
                <a:cubicBezTo>
                  <a:pt x="-181538" y="3992691"/>
                  <a:pt x="161029" y="4595643"/>
                  <a:pt x="715603" y="4595643"/>
                </a:cubicBezTo>
                <a:lnTo>
                  <a:pt x="4161138" y="4595643"/>
                </a:lnTo>
                <a:cubicBezTo>
                  <a:pt x="4715246" y="4595643"/>
                  <a:pt x="5058422" y="3993177"/>
                  <a:pt x="4775472" y="3516546"/>
                </a:cubicBezTo>
                <a:close/>
                <a:moveTo>
                  <a:pt x="2438399" y="4024142"/>
                </a:moveTo>
                <a:cubicBezTo>
                  <a:pt x="2280875" y="4024142"/>
                  <a:pt x="2152649" y="3895917"/>
                  <a:pt x="2152649" y="3738392"/>
                </a:cubicBezTo>
                <a:cubicBezTo>
                  <a:pt x="2152649" y="3580868"/>
                  <a:pt x="2280875" y="3452642"/>
                  <a:pt x="2438399" y="3452642"/>
                </a:cubicBezTo>
                <a:cubicBezTo>
                  <a:pt x="2595923" y="3452642"/>
                  <a:pt x="2724149" y="3580868"/>
                  <a:pt x="2724149" y="3738392"/>
                </a:cubicBezTo>
                <a:cubicBezTo>
                  <a:pt x="2724149" y="3895917"/>
                  <a:pt x="2595923" y="4024142"/>
                  <a:pt x="2438399" y="4024142"/>
                </a:cubicBezTo>
                <a:close/>
                <a:moveTo>
                  <a:pt x="2724149" y="2881142"/>
                </a:moveTo>
                <a:cubicBezTo>
                  <a:pt x="2724149" y="3038667"/>
                  <a:pt x="2595923" y="3166892"/>
                  <a:pt x="2438399" y="3166892"/>
                </a:cubicBezTo>
                <a:cubicBezTo>
                  <a:pt x="2280875" y="3166892"/>
                  <a:pt x="2152649" y="3038667"/>
                  <a:pt x="2152649" y="2881142"/>
                </a:cubicBezTo>
                <a:lnTo>
                  <a:pt x="2152649" y="1452392"/>
                </a:lnTo>
                <a:cubicBezTo>
                  <a:pt x="2152649" y="1294868"/>
                  <a:pt x="2280875" y="1166642"/>
                  <a:pt x="2438399" y="1166642"/>
                </a:cubicBezTo>
                <a:cubicBezTo>
                  <a:pt x="2595923" y="1166642"/>
                  <a:pt x="2724149" y="1294868"/>
                  <a:pt x="2724149" y="1452392"/>
                </a:cubicBezTo>
                <a:lnTo>
                  <a:pt x="2724149" y="2881142"/>
                </a:lnTo>
                <a:close/>
              </a:path>
            </a:pathLst>
          </a:custGeom>
          <a:solidFill>
            <a:srgbClr val="3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5" name="Рисунок 81">
            <a:extLst>
              <a:ext uri="{FF2B5EF4-FFF2-40B4-BE49-F238E27FC236}">
                <a16:creationId xmlns:a16="http://schemas.microsoft.com/office/drawing/2014/main" id="{BD129AD6-1CBC-45C6-3FFA-638FE882A3D6}"/>
              </a:ext>
            </a:extLst>
          </p:cNvPr>
          <p:cNvSpPr/>
          <p:nvPr/>
        </p:nvSpPr>
        <p:spPr>
          <a:xfrm>
            <a:off x="4609871" y="4912140"/>
            <a:ext cx="345830" cy="325892"/>
          </a:xfrm>
          <a:custGeom>
            <a:avLst/>
            <a:gdLst>
              <a:gd name="connsiteX0" fmla="*/ 4775472 w 4876797"/>
              <a:gd name="connsiteY0" fmla="*/ 3516546 h 4595642"/>
              <a:gd name="connsiteX1" fmla="*/ 3052733 w 4876797"/>
              <a:gd name="connsiteY1" fmla="*/ 349712 h 4595642"/>
              <a:gd name="connsiteX2" fmla="*/ 1824065 w 4876797"/>
              <a:gd name="connsiteY2" fmla="*/ 349712 h 4595642"/>
              <a:gd name="connsiteX3" fmla="*/ 101412 w 4876797"/>
              <a:gd name="connsiteY3" fmla="*/ 3516546 h 4595642"/>
              <a:gd name="connsiteX4" fmla="*/ 715603 w 4876797"/>
              <a:gd name="connsiteY4" fmla="*/ 4595643 h 4595642"/>
              <a:gd name="connsiteX5" fmla="*/ 4161138 w 4876797"/>
              <a:gd name="connsiteY5" fmla="*/ 4595643 h 4595642"/>
              <a:gd name="connsiteX6" fmla="*/ 4775472 w 4876797"/>
              <a:gd name="connsiteY6" fmla="*/ 3516546 h 4595642"/>
              <a:gd name="connsiteX7" fmla="*/ 2438399 w 4876797"/>
              <a:gd name="connsiteY7" fmla="*/ 4024142 h 4595642"/>
              <a:gd name="connsiteX8" fmla="*/ 2152649 w 4876797"/>
              <a:gd name="connsiteY8" fmla="*/ 3738392 h 4595642"/>
              <a:gd name="connsiteX9" fmla="*/ 2438399 w 4876797"/>
              <a:gd name="connsiteY9" fmla="*/ 3452642 h 4595642"/>
              <a:gd name="connsiteX10" fmla="*/ 2724149 w 4876797"/>
              <a:gd name="connsiteY10" fmla="*/ 3738392 h 4595642"/>
              <a:gd name="connsiteX11" fmla="*/ 2438399 w 4876797"/>
              <a:gd name="connsiteY11" fmla="*/ 4024142 h 4595642"/>
              <a:gd name="connsiteX12" fmla="*/ 2724149 w 4876797"/>
              <a:gd name="connsiteY12" fmla="*/ 2881142 h 4595642"/>
              <a:gd name="connsiteX13" fmla="*/ 2438399 w 4876797"/>
              <a:gd name="connsiteY13" fmla="*/ 3166892 h 4595642"/>
              <a:gd name="connsiteX14" fmla="*/ 2152649 w 4876797"/>
              <a:gd name="connsiteY14" fmla="*/ 2881142 h 4595642"/>
              <a:gd name="connsiteX15" fmla="*/ 2152649 w 4876797"/>
              <a:gd name="connsiteY15" fmla="*/ 1452392 h 4595642"/>
              <a:gd name="connsiteX16" fmla="*/ 2438399 w 4876797"/>
              <a:gd name="connsiteY16" fmla="*/ 1166642 h 4595642"/>
              <a:gd name="connsiteX17" fmla="*/ 2724149 w 4876797"/>
              <a:gd name="connsiteY17" fmla="*/ 1452392 h 4595642"/>
              <a:gd name="connsiteX18" fmla="*/ 2724149 w 4876797"/>
              <a:gd name="connsiteY18" fmla="*/ 2881142 h 459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76797" h="4595642">
                <a:moveTo>
                  <a:pt x="4775472" y="3516546"/>
                </a:moveTo>
                <a:lnTo>
                  <a:pt x="3052733" y="349712"/>
                </a:lnTo>
                <a:cubicBezTo>
                  <a:pt x="2775946" y="-116261"/>
                  <a:pt x="2101224" y="-116880"/>
                  <a:pt x="1824065" y="349712"/>
                </a:cubicBezTo>
                <a:lnTo>
                  <a:pt x="101412" y="3516546"/>
                </a:lnTo>
                <a:cubicBezTo>
                  <a:pt x="-181538" y="3992691"/>
                  <a:pt x="161029" y="4595643"/>
                  <a:pt x="715603" y="4595643"/>
                </a:cubicBezTo>
                <a:lnTo>
                  <a:pt x="4161138" y="4595643"/>
                </a:lnTo>
                <a:cubicBezTo>
                  <a:pt x="4715246" y="4595643"/>
                  <a:pt x="5058422" y="3993177"/>
                  <a:pt x="4775472" y="3516546"/>
                </a:cubicBezTo>
                <a:close/>
                <a:moveTo>
                  <a:pt x="2438399" y="4024142"/>
                </a:moveTo>
                <a:cubicBezTo>
                  <a:pt x="2280875" y="4024142"/>
                  <a:pt x="2152649" y="3895917"/>
                  <a:pt x="2152649" y="3738392"/>
                </a:cubicBezTo>
                <a:cubicBezTo>
                  <a:pt x="2152649" y="3580868"/>
                  <a:pt x="2280875" y="3452642"/>
                  <a:pt x="2438399" y="3452642"/>
                </a:cubicBezTo>
                <a:cubicBezTo>
                  <a:pt x="2595923" y="3452642"/>
                  <a:pt x="2724149" y="3580868"/>
                  <a:pt x="2724149" y="3738392"/>
                </a:cubicBezTo>
                <a:cubicBezTo>
                  <a:pt x="2724149" y="3895917"/>
                  <a:pt x="2595923" y="4024142"/>
                  <a:pt x="2438399" y="4024142"/>
                </a:cubicBezTo>
                <a:close/>
                <a:moveTo>
                  <a:pt x="2724149" y="2881142"/>
                </a:moveTo>
                <a:cubicBezTo>
                  <a:pt x="2724149" y="3038667"/>
                  <a:pt x="2595923" y="3166892"/>
                  <a:pt x="2438399" y="3166892"/>
                </a:cubicBezTo>
                <a:cubicBezTo>
                  <a:pt x="2280875" y="3166892"/>
                  <a:pt x="2152649" y="3038667"/>
                  <a:pt x="2152649" y="2881142"/>
                </a:cubicBezTo>
                <a:lnTo>
                  <a:pt x="2152649" y="1452392"/>
                </a:lnTo>
                <a:cubicBezTo>
                  <a:pt x="2152649" y="1294868"/>
                  <a:pt x="2280875" y="1166642"/>
                  <a:pt x="2438399" y="1166642"/>
                </a:cubicBezTo>
                <a:cubicBezTo>
                  <a:pt x="2595923" y="1166642"/>
                  <a:pt x="2724149" y="1294868"/>
                  <a:pt x="2724149" y="1452392"/>
                </a:cubicBezTo>
                <a:lnTo>
                  <a:pt x="2724149" y="2881142"/>
                </a:lnTo>
                <a:close/>
              </a:path>
            </a:pathLst>
          </a:custGeom>
          <a:solidFill>
            <a:srgbClr val="3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6" name="Рисунок 81">
            <a:extLst>
              <a:ext uri="{FF2B5EF4-FFF2-40B4-BE49-F238E27FC236}">
                <a16:creationId xmlns:a16="http://schemas.microsoft.com/office/drawing/2014/main" id="{2D5B7491-8196-D8B1-4B60-804D44B1AA33}"/>
              </a:ext>
            </a:extLst>
          </p:cNvPr>
          <p:cNvSpPr/>
          <p:nvPr/>
        </p:nvSpPr>
        <p:spPr>
          <a:xfrm>
            <a:off x="4609871" y="5934474"/>
            <a:ext cx="345830" cy="325892"/>
          </a:xfrm>
          <a:custGeom>
            <a:avLst/>
            <a:gdLst>
              <a:gd name="connsiteX0" fmla="*/ 4775472 w 4876797"/>
              <a:gd name="connsiteY0" fmla="*/ 3516546 h 4595642"/>
              <a:gd name="connsiteX1" fmla="*/ 3052733 w 4876797"/>
              <a:gd name="connsiteY1" fmla="*/ 349712 h 4595642"/>
              <a:gd name="connsiteX2" fmla="*/ 1824065 w 4876797"/>
              <a:gd name="connsiteY2" fmla="*/ 349712 h 4595642"/>
              <a:gd name="connsiteX3" fmla="*/ 101412 w 4876797"/>
              <a:gd name="connsiteY3" fmla="*/ 3516546 h 4595642"/>
              <a:gd name="connsiteX4" fmla="*/ 715603 w 4876797"/>
              <a:gd name="connsiteY4" fmla="*/ 4595643 h 4595642"/>
              <a:gd name="connsiteX5" fmla="*/ 4161138 w 4876797"/>
              <a:gd name="connsiteY5" fmla="*/ 4595643 h 4595642"/>
              <a:gd name="connsiteX6" fmla="*/ 4775472 w 4876797"/>
              <a:gd name="connsiteY6" fmla="*/ 3516546 h 4595642"/>
              <a:gd name="connsiteX7" fmla="*/ 2438399 w 4876797"/>
              <a:gd name="connsiteY7" fmla="*/ 4024142 h 4595642"/>
              <a:gd name="connsiteX8" fmla="*/ 2152649 w 4876797"/>
              <a:gd name="connsiteY8" fmla="*/ 3738392 h 4595642"/>
              <a:gd name="connsiteX9" fmla="*/ 2438399 w 4876797"/>
              <a:gd name="connsiteY9" fmla="*/ 3452642 h 4595642"/>
              <a:gd name="connsiteX10" fmla="*/ 2724149 w 4876797"/>
              <a:gd name="connsiteY10" fmla="*/ 3738392 h 4595642"/>
              <a:gd name="connsiteX11" fmla="*/ 2438399 w 4876797"/>
              <a:gd name="connsiteY11" fmla="*/ 4024142 h 4595642"/>
              <a:gd name="connsiteX12" fmla="*/ 2724149 w 4876797"/>
              <a:gd name="connsiteY12" fmla="*/ 2881142 h 4595642"/>
              <a:gd name="connsiteX13" fmla="*/ 2438399 w 4876797"/>
              <a:gd name="connsiteY13" fmla="*/ 3166892 h 4595642"/>
              <a:gd name="connsiteX14" fmla="*/ 2152649 w 4876797"/>
              <a:gd name="connsiteY14" fmla="*/ 2881142 h 4595642"/>
              <a:gd name="connsiteX15" fmla="*/ 2152649 w 4876797"/>
              <a:gd name="connsiteY15" fmla="*/ 1452392 h 4595642"/>
              <a:gd name="connsiteX16" fmla="*/ 2438399 w 4876797"/>
              <a:gd name="connsiteY16" fmla="*/ 1166642 h 4595642"/>
              <a:gd name="connsiteX17" fmla="*/ 2724149 w 4876797"/>
              <a:gd name="connsiteY17" fmla="*/ 1452392 h 4595642"/>
              <a:gd name="connsiteX18" fmla="*/ 2724149 w 4876797"/>
              <a:gd name="connsiteY18" fmla="*/ 2881142 h 459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76797" h="4595642">
                <a:moveTo>
                  <a:pt x="4775472" y="3516546"/>
                </a:moveTo>
                <a:lnTo>
                  <a:pt x="3052733" y="349712"/>
                </a:lnTo>
                <a:cubicBezTo>
                  <a:pt x="2775946" y="-116261"/>
                  <a:pt x="2101224" y="-116880"/>
                  <a:pt x="1824065" y="349712"/>
                </a:cubicBezTo>
                <a:lnTo>
                  <a:pt x="101412" y="3516546"/>
                </a:lnTo>
                <a:cubicBezTo>
                  <a:pt x="-181538" y="3992691"/>
                  <a:pt x="161029" y="4595643"/>
                  <a:pt x="715603" y="4595643"/>
                </a:cubicBezTo>
                <a:lnTo>
                  <a:pt x="4161138" y="4595643"/>
                </a:lnTo>
                <a:cubicBezTo>
                  <a:pt x="4715246" y="4595643"/>
                  <a:pt x="5058422" y="3993177"/>
                  <a:pt x="4775472" y="3516546"/>
                </a:cubicBezTo>
                <a:close/>
                <a:moveTo>
                  <a:pt x="2438399" y="4024142"/>
                </a:moveTo>
                <a:cubicBezTo>
                  <a:pt x="2280875" y="4024142"/>
                  <a:pt x="2152649" y="3895917"/>
                  <a:pt x="2152649" y="3738392"/>
                </a:cubicBezTo>
                <a:cubicBezTo>
                  <a:pt x="2152649" y="3580868"/>
                  <a:pt x="2280875" y="3452642"/>
                  <a:pt x="2438399" y="3452642"/>
                </a:cubicBezTo>
                <a:cubicBezTo>
                  <a:pt x="2595923" y="3452642"/>
                  <a:pt x="2724149" y="3580868"/>
                  <a:pt x="2724149" y="3738392"/>
                </a:cubicBezTo>
                <a:cubicBezTo>
                  <a:pt x="2724149" y="3895917"/>
                  <a:pt x="2595923" y="4024142"/>
                  <a:pt x="2438399" y="4024142"/>
                </a:cubicBezTo>
                <a:close/>
                <a:moveTo>
                  <a:pt x="2724149" y="2881142"/>
                </a:moveTo>
                <a:cubicBezTo>
                  <a:pt x="2724149" y="3038667"/>
                  <a:pt x="2595923" y="3166892"/>
                  <a:pt x="2438399" y="3166892"/>
                </a:cubicBezTo>
                <a:cubicBezTo>
                  <a:pt x="2280875" y="3166892"/>
                  <a:pt x="2152649" y="3038667"/>
                  <a:pt x="2152649" y="2881142"/>
                </a:cubicBezTo>
                <a:lnTo>
                  <a:pt x="2152649" y="1452392"/>
                </a:lnTo>
                <a:cubicBezTo>
                  <a:pt x="2152649" y="1294868"/>
                  <a:pt x="2280875" y="1166642"/>
                  <a:pt x="2438399" y="1166642"/>
                </a:cubicBezTo>
                <a:cubicBezTo>
                  <a:pt x="2595923" y="1166642"/>
                  <a:pt x="2724149" y="1294868"/>
                  <a:pt x="2724149" y="1452392"/>
                </a:cubicBezTo>
                <a:lnTo>
                  <a:pt x="2724149" y="2881142"/>
                </a:lnTo>
                <a:close/>
              </a:path>
            </a:pathLst>
          </a:custGeom>
          <a:solidFill>
            <a:srgbClr val="3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9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6E950A-8607-CBE4-DB09-6DDF365BE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r="49247"/>
          <a:stretch/>
        </p:blipFill>
        <p:spPr>
          <a:xfrm>
            <a:off x="-1" y="0"/>
            <a:ext cx="4047565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D7F784-3C0E-DC4E-8B70-F3FF052DF2A1}"/>
              </a:ext>
            </a:extLst>
          </p:cNvPr>
          <p:cNvSpPr/>
          <p:nvPr/>
        </p:nvSpPr>
        <p:spPr>
          <a:xfrm>
            <a:off x="0" y="0"/>
            <a:ext cx="4069080" cy="6858000"/>
          </a:xfrm>
          <a:prstGeom prst="rect">
            <a:avLst/>
          </a:prstGeom>
          <a:solidFill>
            <a:srgbClr val="3F3F3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B3889C1-B268-53C3-78F8-716A0A9DC8D3}"/>
              </a:ext>
            </a:extLst>
          </p:cNvPr>
          <p:cNvSpPr txBox="1">
            <a:spLocks/>
          </p:cNvSpPr>
          <p:nvPr/>
        </p:nvSpPr>
        <p:spPr>
          <a:xfrm>
            <a:off x="363638" y="2152890"/>
            <a:ext cx="3444433" cy="39822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Предлагаемое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решение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одзаголовок 4">
            <a:extLst>
              <a:ext uri="{FF2B5EF4-FFF2-40B4-BE49-F238E27FC236}">
                <a16:creationId xmlns:a16="http://schemas.microsoft.com/office/drawing/2014/main" id="{27EDC97A-B1BF-F100-F28E-F5D9AFB390A8}"/>
              </a:ext>
            </a:extLst>
          </p:cNvPr>
          <p:cNvSpPr txBox="1">
            <a:spLocks/>
          </p:cNvSpPr>
          <p:nvPr/>
        </p:nvSpPr>
        <p:spPr>
          <a:xfrm>
            <a:off x="4765656" y="1649439"/>
            <a:ext cx="7064692" cy="5030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ru-RU" sz="1500" dirty="0"/>
              <a:t>Разработка системы, сокращающей путь выпускника к «своему» работодателю, минимизирующая риски по получению на работу специалиста, не соответствующего уровню и профилю вакансии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ru-RU" sz="1500" dirty="0"/>
              <a:t>Расчет участия дисциплины в формировании компетенции выпускника (методом экспертных оценок) 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ru-RU" sz="1500" dirty="0"/>
              <a:t>Расчет совместимости компетенций выпускника с вакансией работодателя на основании математических вычислений 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ru-RU" sz="1500" dirty="0"/>
              <a:t>Предоставление работодателю списка специальностей и компетенций потенциальных кандидатов для заведения вакансии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ru-RU" sz="1500" dirty="0"/>
              <a:t>Ввод работодателю списка подходящих кандидатов с оценкой соответствия в процентах 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ru-RU" sz="1500" dirty="0"/>
              <a:t>Формирование кадрового резерва из специалистов, которые закончат обучение в скором времени, а также из подходящих на вакансию, но не прошедших отбор в текущий момент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ru-RU" sz="1500" dirty="0"/>
              <a:t>Автоматизация процесса отбора кандидатов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ru-RU" sz="1500" dirty="0"/>
              <a:t>Вывод соискателю списка вакансий с оценкой совместимости в процентах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ru-RU" sz="1500" dirty="0"/>
              <a:t>Ввод рекомендаций специалисту по развитию компетенции для увеличения соответствия интересующей вакансии</a:t>
            </a:r>
          </a:p>
        </p:txBody>
      </p:sp>
      <p:sp>
        <p:nvSpPr>
          <p:cNvPr id="9" name="Подзаголовок 4">
            <a:extLst>
              <a:ext uri="{FF2B5EF4-FFF2-40B4-BE49-F238E27FC236}">
                <a16:creationId xmlns:a16="http://schemas.microsoft.com/office/drawing/2014/main" id="{567E8536-BB18-D785-5A54-7A9D77427433}"/>
              </a:ext>
            </a:extLst>
          </p:cNvPr>
          <p:cNvSpPr txBox="1">
            <a:spLocks/>
          </p:cNvSpPr>
          <p:nvPr/>
        </p:nvSpPr>
        <p:spPr>
          <a:xfrm>
            <a:off x="5560064" y="448624"/>
            <a:ext cx="6304151" cy="96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dirty="0"/>
              <a:t>Соотнесение компетенций, полученных в учебном заведении с реальными требованиям работодателя и, как следствие, создание среды для трудоустройства молодых специалистов.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3BB058F-EA92-BE6D-666E-B61028F022C4}"/>
              </a:ext>
            </a:extLst>
          </p:cNvPr>
          <p:cNvCxnSpPr>
            <a:cxnSpLocks/>
          </p:cNvCxnSpPr>
          <p:nvPr/>
        </p:nvCxnSpPr>
        <p:spPr>
          <a:xfrm>
            <a:off x="4629487" y="1516283"/>
            <a:ext cx="6979921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59B6C97-1A53-EE7F-62AE-FB559B54B048}"/>
              </a:ext>
            </a:extLst>
          </p:cNvPr>
          <p:cNvGrpSpPr/>
          <p:nvPr/>
        </p:nvGrpSpPr>
        <p:grpSpPr>
          <a:xfrm>
            <a:off x="4569828" y="410310"/>
            <a:ext cx="892054" cy="892054"/>
            <a:chOff x="3657600" y="990600"/>
            <a:chExt cx="4876799" cy="4876800"/>
          </a:xfrm>
          <a:solidFill>
            <a:srgbClr val="3F3F3F"/>
          </a:solidFill>
        </p:grpSpPr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A15EFA8D-5A45-8DD4-904B-FB17F9649A25}"/>
                </a:ext>
              </a:extLst>
            </p:cNvPr>
            <p:cNvSpPr/>
            <p:nvPr/>
          </p:nvSpPr>
          <p:spPr>
            <a:xfrm>
              <a:off x="5943600" y="990600"/>
              <a:ext cx="304800" cy="702462"/>
            </a:xfrm>
            <a:custGeom>
              <a:avLst/>
              <a:gdLst>
                <a:gd name="connsiteX0" fmla="*/ 152400 w 304800"/>
                <a:gd name="connsiteY0" fmla="*/ 702462 h 702462"/>
                <a:gd name="connsiteX1" fmla="*/ 0 w 304800"/>
                <a:gd name="connsiteY1" fmla="*/ 550062 h 702462"/>
                <a:gd name="connsiteX2" fmla="*/ 0 w 304800"/>
                <a:gd name="connsiteY2" fmla="*/ 152400 h 702462"/>
                <a:gd name="connsiteX3" fmla="*/ 152400 w 304800"/>
                <a:gd name="connsiteY3" fmla="*/ 0 h 702462"/>
                <a:gd name="connsiteX4" fmla="*/ 304800 w 304800"/>
                <a:gd name="connsiteY4" fmla="*/ 152400 h 702462"/>
                <a:gd name="connsiteX5" fmla="*/ 304800 w 304800"/>
                <a:gd name="connsiteY5" fmla="*/ 550062 h 702462"/>
                <a:gd name="connsiteX6" fmla="*/ 152400 w 304800"/>
                <a:gd name="connsiteY6" fmla="*/ 702462 h 70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00" h="702462">
                  <a:moveTo>
                    <a:pt x="152400" y="702462"/>
                  </a:moveTo>
                  <a:cubicBezTo>
                    <a:pt x="68275" y="702462"/>
                    <a:pt x="0" y="634187"/>
                    <a:pt x="0" y="550062"/>
                  </a:cubicBezTo>
                  <a:lnTo>
                    <a:pt x="0" y="152400"/>
                  </a:lnTo>
                  <a:cubicBezTo>
                    <a:pt x="0" y="68275"/>
                    <a:pt x="68275" y="0"/>
                    <a:pt x="152400" y="0"/>
                  </a:cubicBezTo>
                  <a:cubicBezTo>
                    <a:pt x="236525" y="0"/>
                    <a:pt x="304800" y="68275"/>
                    <a:pt x="304800" y="152400"/>
                  </a:cubicBezTo>
                  <a:lnTo>
                    <a:pt x="304800" y="550062"/>
                  </a:lnTo>
                  <a:cubicBezTo>
                    <a:pt x="304800" y="634187"/>
                    <a:pt x="236525" y="702462"/>
                    <a:pt x="152400" y="702462"/>
                  </a:cubicBezTo>
                  <a:close/>
                </a:path>
              </a:pathLst>
            </a:custGeom>
            <a:grpFill/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50198E09-C6CC-C96B-43FB-9AF441870B78}"/>
                </a:ext>
              </a:extLst>
            </p:cNvPr>
            <p:cNvSpPr/>
            <p:nvPr/>
          </p:nvSpPr>
          <p:spPr>
            <a:xfrm>
              <a:off x="7278877" y="1659991"/>
              <a:ext cx="586130" cy="586181"/>
            </a:xfrm>
            <a:custGeom>
              <a:avLst/>
              <a:gdLst>
                <a:gd name="connsiteX0" fmla="*/ 152349 w 586130"/>
                <a:gd name="connsiteY0" fmla="*/ 586181 h 586181"/>
                <a:gd name="connsiteX1" fmla="*/ 44653 w 586130"/>
                <a:gd name="connsiteY1" fmla="*/ 541477 h 586181"/>
                <a:gd name="connsiteX2" fmla="*/ 44653 w 586130"/>
                <a:gd name="connsiteY2" fmla="*/ 325882 h 586181"/>
                <a:gd name="connsiteX3" fmla="*/ 325882 w 586130"/>
                <a:gd name="connsiteY3" fmla="*/ 44653 h 586181"/>
                <a:gd name="connsiteX4" fmla="*/ 541477 w 586130"/>
                <a:gd name="connsiteY4" fmla="*/ 44653 h 586181"/>
                <a:gd name="connsiteX5" fmla="*/ 541477 w 586130"/>
                <a:gd name="connsiteY5" fmla="*/ 260248 h 586181"/>
                <a:gd name="connsiteX6" fmla="*/ 260248 w 586130"/>
                <a:gd name="connsiteY6" fmla="*/ 541477 h 586181"/>
                <a:gd name="connsiteX7" fmla="*/ 152349 w 586130"/>
                <a:gd name="connsiteY7" fmla="*/ 586181 h 58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130" h="586181">
                  <a:moveTo>
                    <a:pt x="152349" y="586181"/>
                  </a:moveTo>
                  <a:cubicBezTo>
                    <a:pt x="113335" y="586181"/>
                    <a:pt x="74321" y="571348"/>
                    <a:pt x="44653" y="541477"/>
                  </a:cubicBezTo>
                  <a:cubicBezTo>
                    <a:pt x="-14884" y="481940"/>
                    <a:pt x="-14884" y="385420"/>
                    <a:pt x="44653" y="325882"/>
                  </a:cubicBezTo>
                  <a:lnTo>
                    <a:pt x="325882" y="44653"/>
                  </a:lnTo>
                  <a:cubicBezTo>
                    <a:pt x="385420" y="-14884"/>
                    <a:pt x="481940" y="-14884"/>
                    <a:pt x="541477" y="44653"/>
                  </a:cubicBezTo>
                  <a:cubicBezTo>
                    <a:pt x="601015" y="104191"/>
                    <a:pt x="601015" y="200711"/>
                    <a:pt x="541477" y="260248"/>
                  </a:cubicBezTo>
                  <a:lnTo>
                    <a:pt x="260248" y="541477"/>
                  </a:lnTo>
                  <a:cubicBezTo>
                    <a:pt x="230378" y="571144"/>
                    <a:pt x="191364" y="586181"/>
                    <a:pt x="152349" y="586181"/>
                  </a:cubicBezTo>
                  <a:close/>
                </a:path>
              </a:pathLst>
            </a:custGeom>
            <a:grpFill/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CEDCA1A6-CDE6-F666-3954-EB97641D3EAE}"/>
                </a:ext>
              </a:extLst>
            </p:cNvPr>
            <p:cNvSpPr/>
            <p:nvPr/>
          </p:nvSpPr>
          <p:spPr>
            <a:xfrm>
              <a:off x="7831937" y="3276600"/>
              <a:ext cx="702462" cy="304800"/>
            </a:xfrm>
            <a:custGeom>
              <a:avLst/>
              <a:gdLst>
                <a:gd name="connsiteX0" fmla="*/ 550063 w 702462"/>
                <a:gd name="connsiteY0" fmla="*/ 304800 h 304800"/>
                <a:gd name="connsiteX1" fmla="*/ 152400 w 702462"/>
                <a:gd name="connsiteY1" fmla="*/ 304800 h 304800"/>
                <a:gd name="connsiteX2" fmla="*/ 0 w 702462"/>
                <a:gd name="connsiteY2" fmla="*/ 152400 h 304800"/>
                <a:gd name="connsiteX3" fmla="*/ 152400 w 702462"/>
                <a:gd name="connsiteY3" fmla="*/ 0 h 304800"/>
                <a:gd name="connsiteX4" fmla="*/ 550063 w 702462"/>
                <a:gd name="connsiteY4" fmla="*/ 0 h 304800"/>
                <a:gd name="connsiteX5" fmla="*/ 702463 w 702462"/>
                <a:gd name="connsiteY5" fmla="*/ 152400 h 304800"/>
                <a:gd name="connsiteX6" fmla="*/ 550063 w 702462"/>
                <a:gd name="connsiteY6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62" h="304800">
                  <a:moveTo>
                    <a:pt x="550063" y="304800"/>
                  </a:moveTo>
                  <a:lnTo>
                    <a:pt x="152400" y="304800"/>
                  </a:lnTo>
                  <a:cubicBezTo>
                    <a:pt x="68275" y="304800"/>
                    <a:pt x="0" y="236525"/>
                    <a:pt x="0" y="152400"/>
                  </a:cubicBezTo>
                  <a:cubicBezTo>
                    <a:pt x="0" y="68275"/>
                    <a:pt x="68275" y="0"/>
                    <a:pt x="152400" y="0"/>
                  </a:cubicBezTo>
                  <a:lnTo>
                    <a:pt x="550063" y="0"/>
                  </a:lnTo>
                  <a:cubicBezTo>
                    <a:pt x="634187" y="0"/>
                    <a:pt x="702463" y="68275"/>
                    <a:pt x="702463" y="152400"/>
                  </a:cubicBezTo>
                  <a:cubicBezTo>
                    <a:pt x="702463" y="236525"/>
                    <a:pt x="634187" y="304800"/>
                    <a:pt x="550063" y="304800"/>
                  </a:cubicBezTo>
                  <a:close/>
                </a:path>
              </a:pathLst>
            </a:custGeom>
            <a:grpFill/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983E3D1D-E108-C169-9E11-F25E45A67DC4}"/>
                </a:ext>
              </a:extLst>
            </p:cNvPr>
            <p:cNvSpPr/>
            <p:nvPr/>
          </p:nvSpPr>
          <p:spPr>
            <a:xfrm>
              <a:off x="7278877" y="4611674"/>
              <a:ext cx="586130" cy="586181"/>
            </a:xfrm>
            <a:custGeom>
              <a:avLst/>
              <a:gdLst>
                <a:gd name="connsiteX0" fmla="*/ 433578 w 586130"/>
                <a:gd name="connsiteY0" fmla="*/ 586181 h 586181"/>
                <a:gd name="connsiteX1" fmla="*/ 325882 w 586130"/>
                <a:gd name="connsiteY1" fmla="*/ 541477 h 586181"/>
                <a:gd name="connsiteX2" fmla="*/ 44653 w 586130"/>
                <a:gd name="connsiteY2" fmla="*/ 260248 h 586181"/>
                <a:gd name="connsiteX3" fmla="*/ 44653 w 586130"/>
                <a:gd name="connsiteY3" fmla="*/ 44653 h 586181"/>
                <a:gd name="connsiteX4" fmla="*/ 260248 w 586130"/>
                <a:gd name="connsiteY4" fmla="*/ 44653 h 586181"/>
                <a:gd name="connsiteX5" fmla="*/ 541477 w 586130"/>
                <a:gd name="connsiteY5" fmla="*/ 325882 h 586181"/>
                <a:gd name="connsiteX6" fmla="*/ 541477 w 586130"/>
                <a:gd name="connsiteY6" fmla="*/ 541477 h 586181"/>
                <a:gd name="connsiteX7" fmla="*/ 433578 w 586130"/>
                <a:gd name="connsiteY7" fmla="*/ 586181 h 58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130" h="586181">
                  <a:moveTo>
                    <a:pt x="433578" y="586181"/>
                  </a:moveTo>
                  <a:cubicBezTo>
                    <a:pt x="394564" y="586181"/>
                    <a:pt x="355549" y="571348"/>
                    <a:pt x="325882" y="541477"/>
                  </a:cubicBezTo>
                  <a:lnTo>
                    <a:pt x="44653" y="260248"/>
                  </a:lnTo>
                  <a:cubicBezTo>
                    <a:pt x="-14884" y="200711"/>
                    <a:pt x="-14884" y="104191"/>
                    <a:pt x="44653" y="44653"/>
                  </a:cubicBezTo>
                  <a:cubicBezTo>
                    <a:pt x="104191" y="-14884"/>
                    <a:pt x="200711" y="-14884"/>
                    <a:pt x="260248" y="44653"/>
                  </a:cubicBezTo>
                  <a:lnTo>
                    <a:pt x="541477" y="325882"/>
                  </a:lnTo>
                  <a:cubicBezTo>
                    <a:pt x="601015" y="385419"/>
                    <a:pt x="601015" y="481939"/>
                    <a:pt x="541477" y="541477"/>
                  </a:cubicBezTo>
                  <a:cubicBezTo>
                    <a:pt x="511607" y="571348"/>
                    <a:pt x="472592" y="586181"/>
                    <a:pt x="433578" y="586181"/>
                  </a:cubicBezTo>
                  <a:close/>
                </a:path>
              </a:pathLst>
            </a:custGeom>
            <a:grpFill/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FF2004B1-D201-4131-BF9F-7727526E0FAD}"/>
                </a:ext>
              </a:extLst>
            </p:cNvPr>
            <p:cNvSpPr/>
            <p:nvPr/>
          </p:nvSpPr>
          <p:spPr>
            <a:xfrm>
              <a:off x="4327194" y="4611674"/>
              <a:ext cx="586130" cy="586181"/>
            </a:xfrm>
            <a:custGeom>
              <a:avLst/>
              <a:gdLst>
                <a:gd name="connsiteX0" fmla="*/ 152349 w 586130"/>
                <a:gd name="connsiteY0" fmla="*/ 586181 h 586181"/>
                <a:gd name="connsiteX1" fmla="*/ 44653 w 586130"/>
                <a:gd name="connsiteY1" fmla="*/ 541477 h 586181"/>
                <a:gd name="connsiteX2" fmla="*/ 44653 w 586130"/>
                <a:gd name="connsiteY2" fmla="*/ 325882 h 586181"/>
                <a:gd name="connsiteX3" fmla="*/ 325882 w 586130"/>
                <a:gd name="connsiteY3" fmla="*/ 44653 h 586181"/>
                <a:gd name="connsiteX4" fmla="*/ 541477 w 586130"/>
                <a:gd name="connsiteY4" fmla="*/ 44653 h 586181"/>
                <a:gd name="connsiteX5" fmla="*/ 541477 w 586130"/>
                <a:gd name="connsiteY5" fmla="*/ 260248 h 586181"/>
                <a:gd name="connsiteX6" fmla="*/ 260248 w 586130"/>
                <a:gd name="connsiteY6" fmla="*/ 541477 h 586181"/>
                <a:gd name="connsiteX7" fmla="*/ 152349 w 586130"/>
                <a:gd name="connsiteY7" fmla="*/ 586181 h 58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130" h="586181">
                  <a:moveTo>
                    <a:pt x="152349" y="586181"/>
                  </a:moveTo>
                  <a:cubicBezTo>
                    <a:pt x="113335" y="586181"/>
                    <a:pt x="74320" y="571348"/>
                    <a:pt x="44653" y="541477"/>
                  </a:cubicBezTo>
                  <a:cubicBezTo>
                    <a:pt x="-14884" y="481939"/>
                    <a:pt x="-14884" y="385419"/>
                    <a:pt x="44653" y="325882"/>
                  </a:cubicBezTo>
                  <a:lnTo>
                    <a:pt x="325882" y="44653"/>
                  </a:lnTo>
                  <a:cubicBezTo>
                    <a:pt x="385420" y="-14884"/>
                    <a:pt x="481940" y="-14884"/>
                    <a:pt x="541477" y="44653"/>
                  </a:cubicBezTo>
                  <a:cubicBezTo>
                    <a:pt x="601015" y="104191"/>
                    <a:pt x="601015" y="200711"/>
                    <a:pt x="541477" y="260248"/>
                  </a:cubicBezTo>
                  <a:lnTo>
                    <a:pt x="260248" y="541477"/>
                  </a:lnTo>
                  <a:cubicBezTo>
                    <a:pt x="230378" y="571348"/>
                    <a:pt x="191364" y="586181"/>
                    <a:pt x="152349" y="586181"/>
                  </a:cubicBezTo>
                  <a:close/>
                </a:path>
              </a:pathLst>
            </a:custGeom>
            <a:grpFill/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08CD5CC9-777B-BC9B-3464-51492354A00D}"/>
                </a:ext>
              </a:extLst>
            </p:cNvPr>
            <p:cNvSpPr/>
            <p:nvPr/>
          </p:nvSpPr>
          <p:spPr>
            <a:xfrm>
              <a:off x="3657600" y="3276600"/>
              <a:ext cx="702462" cy="304800"/>
            </a:xfrm>
            <a:custGeom>
              <a:avLst/>
              <a:gdLst>
                <a:gd name="connsiteX0" fmla="*/ 550062 w 702462"/>
                <a:gd name="connsiteY0" fmla="*/ 304800 h 304800"/>
                <a:gd name="connsiteX1" fmla="*/ 152400 w 702462"/>
                <a:gd name="connsiteY1" fmla="*/ 304800 h 304800"/>
                <a:gd name="connsiteX2" fmla="*/ 0 w 702462"/>
                <a:gd name="connsiteY2" fmla="*/ 152400 h 304800"/>
                <a:gd name="connsiteX3" fmla="*/ 152400 w 702462"/>
                <a:gd name="connsiteY3" fmla="*/ 0 h 304800"/>
                <a:gd name="connsiteX4" fmla="*/ 550062 w 702462"/>
                <a:gd name="connsiteY4" fmla="*/ 0 h 304800"/>
                <a:gd name="connsiteX5" fmla="*/ 702462 w 702462"/>
                <a:gd name="connsiteY5" fmla="*/ 152400 h 304800"/>
                <a:gd name="connsiteX6" fmla="*/ 550062 w 702462"/>
                <a:gd name="connsiteY6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462" h="304800">
                  <a:moveTo>
                    <a:pt x="550062" y="304800"/>
                  </a:moveTo>
                  <a:lnTo>
                    <a:pt x="152400" y="304800"/>
                  </a:lnTo>
                  <a:cubicBezTo>
                    <a:pt x="68275" y="304800"/>
                    <a:pt x="0" y="236525"/>
                    <a:pt x="0" y="152400"/>
                  </a:cubicBezTo>
                  <a:cubicBezTo>
                    <a:pt x="0" y="68275"/>
                    <a:pt x="68275" y="0"/>
                    <a:pt x="152400" y="0"/>
                  </a:cubicBezTo>
                  <a:lnTo>
                    <a:pt x="550062" y="0"/>
                  </a:lnTo>
                  <a:cubicBezTo>
                    <a:pt x="634187" y="0"/>
                    <a:pt x="702462" y="68275"/>
                    <a:pt x="702462" y="152400"/>
                  </a:cubicBezTo>
                  <a:cubicBezTo>
                    <a:pt x="702462" y="236525"/>
                    <a:pt x="634187" y="304800"/>
                    <a:pt x="550062" y="304800"/>
                  </a:cubicBezTo>
                  <a:close/>
                </a:path>
              </a:pathLst>
            </a:custGeom>
            <a:grpFill/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604C6C39-5574-8B61-91DE-5067F3406FC8}"/>
                </a:ext>
              </a:extLst>
            </p:cNvPr>
            <p:cNvSpPr/>
            <p:nvPr/>
          </p:nvSpPr>
          <p:spPr>
            <a:xfrm>
              <a:off x="4327194" y="1659991"/>
              <a:ext cx="586130" cy="586181"/>
            </a:xfrm>
            <a:custGeom>
              <a:avLst/>
              <a:gdLst>
                <a:gd name="connsiteX0" fmla="*/ 433578 w 586130"/>
                <a:gd name="connsiteY0" fmla="*/ 586181 h 586181"/>
                <a:gd name="connsiteX1" fmla="*/ 325882 w 586130"/>
                <a:gd name="connsiteY1" fmla="*/ 541477 h 586181"/>
                <a:gd name="connsiteX2" fmla="*/ 44653 w 586130"/>
                <a:gd name="connsiteY2" fmla="*/ 260248 h 586181"/>
                <a:gd name="connsiteX3" fmla="*/ 44653 w 586130"/>
                <a:gd name="connsiteY3" fmla="*/ 44653 h 586181"/>
                <a:gd name="connsiteX4" fmla="*/ 260248 w 586130"/>
                <a:gd name="connsiteY4" fmla="*/ 44653 h 586181"/>
                <a:gd name="connsiteX5" fmla="*/ 541477 w 586130"/>
                <a:gd name="connsiteY5" fmla="*/ 325882 h 586181"/>
                <a:gd name="connsiteX6" fmla="*/ 541477 w 586130"/>
                <a:gd name="connsiteY6" fmla="*/ 541477 h 586181"/>
                <a:gd name="connsiteX7" fmla="*/ 433578 w 586130"/>
                <a:gd name="connsiteY7" fmla="*/ 586181 h 58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130" h="586181">
                  <a:moveTo>
                    <a:pt x="433578" y="586181"/>
                  </a:moveTo>
                  <a:cubicBezTo>
                    <a:pt x="394564" y="586181"/>
                    <a:pt x="355549" y="571348"/>
                    <a:pt x="325882" y="541477"/>
                  </a:cubicBezTo>
                  <a:lnTo>
                    <a:pt x="44653" y="260248"/>
                  </a:lnTo>
                  <a:cubicBezTo>
                    <a:pt x="-14884" y="200711"/>
                    <a:pt x="-14884" y="104191"/>
                    <a:pt x="44653" y="44653"/>
                  </a:cubicBezTo>
                  <a:cubicBezTo>
                    <a:pt x="104191" y="-14884"/>
                    <a:pt x="200711" y="-14884"/>
                    <a:pt x="260248" y="44653"/>
                  </a:cubicBezTo>
                  <a:lnTo>
                    <a:pt x="541477" y="325882"/>
                  </a:lnTo>
                  <a:cubicBezTo>
                    <a:pt x="601015" y="385420"/>
                    <a:pt x="601015" y="481940"/>
                    <a:pt x="541477" y="541477"/>
                  </a:cubicBezTo>
                  <a:cubicBezTo>
                    <a:pt x="511404" y="571144"/>
                    <a:pt x="472592" y="586181"/>
                    <a:pt x="433578" y="586181"/>
                  </a:cubicBezTo>
                  <a:close/>
                </a:path>
              </a:pathLst>
            </a:custGeom>
            <a:grpFill/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86F70AA2-2C80-B596-A04A-E43E699CDA24}"/>
                </a:ext>
              </a:extLst>
            </p:cNvPr>
            <p:cNvSpPr/>
            <p:nvPr/>
          </p:nvSpPr>
          <p:spPr>
            <a:xfrm>
              <a:off x="5486400" y="5257800"/>
              <a:ext cx="1219200" cy="609600"/>
            </a:xfrm>
            <a:custGeom>
              <a:avLst/>
              <a:gdLst>
                <a:gd name="connsiteX0" fmla="*/ 1219200 w 1219200"/>
                <a:gd name="connsiteY0" fmla="*/ 0 h 609600"/>
                <a:gd name="connsiteX1" fmla="*/ 1219200 w 1219200"/>
                <a:gd name="connsiteY1" fmla="*/ 254000 h 609600"/>
                <a:gd name="connsiteX2" fmla="*/ 863600 w 1219200"/>
                <a:gd name="connsiteY2" fmla="*/ 609600 h 609600"/>
                <a:gd name="connsiteX3" fmla="*/ 355600 w 1219200"/>
                <a:gd name="connsiteY3" fmla="*/ 609600 h 609600"/>
                <a:gd name="connsiteX4" fmla="*/ 0 w 1219200"/>
                <a:gd name="connsiteY4" fmla="*/ 195072 h 609600"/>
                <a:gd name="connsiteX5" fmla="*/ 0 w 1219200"/>
                <a:gd name="connsiteY5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" h="609600">
                  <a:moveTo>
                    <a:pt x="1219200" y="0"/>
                  </a:moveTo>
                  <a:lnTo>
                    <a:pt x="1219200" y="254000"/>
                  </a:lnTo>
                  <a:cubicBezTo>
                    <a:pt x="1219200" y="449072"/>
                    <a:pt x="1058672" y="609600"/>
                    <a:pt x="863600" y="609600"/>
                  </a:cubicBezTo>
                  <a:lnTo>
                    <a:pt x="355600" y="609600"/>
                  </a:lnTo>
                  <a:cubicBezTo>
                    <a:pt x="184912" y="609600"/>
                    <a:pt x="0" y="479552"/>
                    <a:pt x="0" y="19507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5CA62DA6-ADC0-0DF2-354D-0AFB5DD912BE}"/>
                </a:ext>
              </a:extLst>
            </p:cNvPr>
            <p:cNvSpPr/>
            <p:nvPr/>
          </p:nvSpPr>
          <p:spPr>
            <a:xfrm>
              <a:off x="4673338" y="2006878"/>
              <a:ext cx="2845061" cy="2948153"/>
            </a:xfrm>
            <a:custGeom>
              <a:avLst/>
              <a:gdLst>
                <a:gd name="connsiteX0" fmla="*/ 2318773 w 2845061"/>
                <a:gd name="connsiteY0" fmla="*/ 316713 h 2948153"/>
                <a:gd name="connsiteX1" fmla="*/ 1117861 w 2845061"/>
                <a:gd name="connsiteY1" fmla="*/ 32233 h 2948153"/>
                <a:gd name="connsiteX2" fmla="*/ 30741 w 2845061"/>
                <a:gd name="connsiteY2" fmla="*/ 1121386 h 2948153"/>
                <a:gd name="connsiteX3" fmla="*/ 567189 w 2845061"/>
                <a:gd name="connsiteY3" fmla="*/ 2558010 h 2948153"/>
                <a:gd name="connsiteX4" fmla="*/ 798837 w 2845061"/>
                <a:gd name="connsiteY4" fmla="*/ 2946121 h 2948153"/>
                <a:gd name="connsiteX5" fmla="*/ 798837 w 2845061"/>
                <a:gd name="connsiteY5" fmla="*/ 2948154 h 2948153"/>
                <a:gd name="connsiteX6" fmla="*/ 813061 w 2845061"/>
                <a:gd name="connsiteY6" fmla="*/ 2946121 h 2948153"/>
                <a:gd name="connsiteX7" fmla="*/ 2032261 w 2845061"/>
                <a:gd name="connsiteY7" fmla="*/ 2946121 h 2948153"/>
                <a:gd name="connsiteX8" fmla="*/ 2042421 w 2845061"/>
                <a:gd name="connsiteY8" fmla="*/ 2948154 h 2948153"/>
                <a:gd name="connsiteX9" fmla="*/ 2042421 w 2845061"/>
                <a:gd name="connsiteY9" fmla="*/ 2946121 h 2948153"/>
                <a:gd name="connsiteX10" fmla="*/ 2302517 w 2845061"/>
                <a:gd name="connsiteY10" fmla="*/ 2539721 h 2948153"/>
                <a:gd name="connsiteX11" fmla="*/ 2845061 w 2845061"/>
                <a:gd name="connsiteY11" fmla="*/ 1422121 h 2948153"/>
                <a:gd name="connsiteX12" fmla="*/ 2318773 w 2845061"/>
                <a:gd name="connsiteY12" fmla="*/ 316713 h 2948153"/>
                <a:gd name="connsiteX13" fmla="*/ 2184661 w 2845061"/>
                <a:gd name="connsiteY13" fmla="*/ 1523721 h 2948153"/>
                <a:gd name="connsiteX14" fmla="*/ 2032261 w 2845061"/>
                <a:gd name="connsiteY14" fmla="*/ 1371321 h 2948153"/>
                <a:gd name="connsiteX15" fmla="*/ 1473461 w 2845061"/>
                <a:gd name="connsiteY15" fmla="*/ 812521 h 2948153"/>
                <a:gd name="connsiteX16" fmla="*/ 1321061 w 2845061"/>
                <a:gd name="connsiteY16" fmla="*/ 660121 h 2948153"/>
                <a:gd name="connsiteX17" fmla="*/ 1473461 w 2845061"/>
                <a:gd name="connsiteY17" fmla="*/ 507721 h 2948153"/>
                <a:gd name="connsiteX18" fmla="*/ 2337061 w 2845061"/>
                <a:gd name="connsiteY18" fmla="*/ 1371321 h 2948153"/>
                <a:gd name="connsiteX19" fmla="*/ 2184661 w 2845061"/>
                <a:gd name="connsiteY19" fmla="*/ 1523721 h 294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45061" h="2948153">
                  <a:moveTo>
                    <a:pt x="2318773" y="316713"/>
                  </a:moveTo>
                  <a:cubicBezTo>
                    <a:pt x="1985525" y="46457"/>
                    <a:pt x="1546613" y="-59207"/>
                    <a:pt x="1117861" y="32233"/>
                  </a:cubicBezTo>
                  <a:cubicBezTo>
                    <a:pt x="579381" y="143993"/>
                    <a:pt x="142501" y="582905"/>
                    <a:pt x="30741" y="1121386"/>
                  </a:cubicBezTo>
                  <a:cubicBezTo>
                    <a:pt x="-83051" y="1674089"/>
                    <a:pt x="124213" y="2222729"/>
                    <a:pt x="567189" y="2558010"/>
                  </a:cubicBezTo>
                  <a:cubicBezTo>
                    <a:pt x="687077" y="2647418"/>
                    <a:pt x="770389" y="2785593"/>
                    <a:pt x="798837" y="2946121"/>
                  </a:cubicBezTo>
                  <a:lnTo>
                    <a:pt x="798837" y="2948154"/>
                  </a:lnTo>
                  <a:cubicBezTo>
                    <a:pt x="802901" y="2946121"/>
                    <a:pt x="808997" y="2946121"/>
                    <a:pt x="813061" y="2946121"/>
                  </a:cubicBezTo>
                  <a:lnTo>
                    <a:pt x="2032261" y="2946121"/>
                  </a:lnTo>
                  <a:cubicBezTo>
                    <a:pt x="2036325" y="2946121"/>
                    <a:pt x="2038357" y="2946121"/>
                    <a:pt x="2042421" y="2948154"/>
                  </a:cubicBezTo>
                  <a:lnTo>
                    <a:pt x="2042421" y="2946121"/>
                  </a:lnTo>
                  <a:cubicBezTo>
                    <a:pt x="2070869" y="2791689"/>
                    <a:pt x="2162309" y="2649450"/>
                    <a:pt x="2302517" y="2539721"/>
                  </a:cubicBezTo>
                  <a:cubicBezTo>
                    <a:pt x="2645925" y="2267433"/>
                    <a:pt x="2845061" y="1861033"/>
                    <a:pt x="2845061" y="1422121"/>
                  </a:cubicBezTo>
                  <a:cubicBezTo>
                    <a:pt x="2845061" y="991337"/>
                    <a:pt x="2654053" y="589001"/>
                    <a:pt x="2318773" y="316713"/>
                  </a:cubicBezTo>
                  <a:close/>
                  <a:moveTo>
                    <a:pt x="2184661" y="1523721"/>
                  </a:moveTo>
                  <a:cubicBezTo>
                    <a:pt x="2101349" y="1523721"/>
                    <a:pt x="2032261" y="1454633"/>
                    <a:pt x="2032261" y="1371321"/>
                  </a:cubicBezTo>
                  <a:cubicBezTo>
                    <a:pt x="2032261" y="1062457"/>
                    <a:pt x="1782325" y="812521"/>
                    <a:pt x="1473461" y="812521"/>
                  </a:cubicBezTo>
                  <a:cubicBezTo>
                    <a:pt x="1390149" y="812521"/>
                    <a:pt x="1321061" y="743433"/>
                    <a:pt x="1321061" y="660121"/>
                  </a:cubicBezTo>
                  <a:cubicBezTo>
                    <a:pt x="1321061" y="576809"/>
                    <a:pt x="1390149" y="507721"/>
                    <a:pt x="1473461" y="507721"/>
                  </a:cubicBezTo>
                  <a:cubicBezTo>
                    <a:pt x="1948949" y="507721"/>
                    <a:pt x="2337061" y="895833"/>
                    <a:pt x="2337061" y="1371321"/>
                  </a:cubicBezTo>
                  <a:cubicBezTo>
                    <a:pt x="2337061" y="1454633"/>
                    <a:pt x="2267973" y="1523721"/>
                    <a:pt x="2184661" y="1523721"/>
                  </a:cubicBezTo>
                  <a:close/>
                </a:path>
              </a:pathLst>
            </a:custGeom>
            <a:grpFill/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63589594-C995-3D08-B95B-083E7A9AA2C0}"/>
                </a:ext>
              </a:extLst>
            </p:cNvPr>
            <p:cNvSpPr/>
            <p:nvPr/>
          </p:nvSpPr>
          <p:spPr>
            <a:xfrm>
              <a:off x="5472176" y="4953000"/>
              <a:ext cx="14223" cy="2032"/>
            </a:xfrm>
            <a:custGeom>
              <a:avLst/>
              <a:gdLst>
                <a:gd name="connsiteX0" fmla="*/ 0 w 14223"/>
                <a:gd name="connsiteY0" fmla="*/ 0 h 2032"/>
                <a:gd name="connsiteX1" fmla="*/ 14224 w 14223"/>
                <a:gd name="connsiteY1" fmla="*/ 0 h 2032"/>
                <a:gd name="connsiteX2" fmla="*/ 0 w 14223"/>
                <a:gd name="connsiteY2" fmla="*/ 2032 h 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23" h="2032">
                  <a:moveTo>
                    <a:pt x="0" y="0"/>
                  </a:moveTo>
                  <a:lnTo>
                    <a:pt x="14224" y="0"/>
                  </a:lnTo>
                  <a:cubicBezTo>
                    <a:pt x="10160" y="0"/>
                    <a:pt x="4064" y="0"/>
                    <a:pt x="0" y="2032"/>
                  </a:cubicBezTo>
                  <a:close/>
                </a:path>
              </a:pathLst>
            </a:custGeom>
            <a:grpFill/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EF14A976-0C10-0A9E-30B2-40C9A2629087}"/>
                </a:ext>
              </a:extLst>
            </p:cNvPr>
            <p:cNvSpPr/>
            <p:nvPr/>
          </p:nvSpPr>
          <p:spPr>
            <a:xfrm>
              <a:off x="6705600" y="4953000"/>
              <a:ext cx="10160" cy="2032"/>
            </a:xfrm>
            <a:custGeom>
              <a:avLst/>
              <a:gdLst>
                <a:gd name="connsiteX0" fmla="*/ 10160 w 10160"/>
                <a:gd name="connsiteY0" fmla="*/ 0 h 2032"/>
                <a:gd name="connsiteX1" fmla="*/ 10160 w 10160"/>
                <a:gd name="connsiteY1" fmla="*/ 2032 h 2032"/>
                <a:gd name="connsiteX2" fmla="*/ 0 w 10160"/>
                <a:gd name="connsiteY2" fmla="*/ 0 h 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" h="2032">
                  <a:moveTo>
                    <a:pt x="10160" y="0"/>
                  </a:moveTo>
                  <a:lnTo>
                    <a:pt x="10160" y="2032"/>
                  </a:lnTo>
                  <a:cubicBezTo>
                    <a:pt x="6096" y="0"/>
                    <a:pt x="4064" y="0"/>
                    <a:pt x="0" y="0"/>
                  </a:cubicBezTo>
                  <a:close/>
                </a:path>
              </a:pathLst>
            </a:custGeom>
            <a:grpFill/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6" name="Рисунок 74">
            <a:extLst>
              <a:ext uri="{FF2B5EF4-FFF2-40B4-BE49-F238E27FC236}">
                <a16:creationId xmlns:a16="http://schemas.microsoft.com/office/drawing/2014/main" id="{92ED8A97-335E-351F-FA2D-E38375821CFE}"/>
              </a:ext>
            </a:extLst>
          </p:cNvPr>
          <p:cNvSpPr/>
          <p:nvPr/>
        </p:nvSpPr>
        <p:spPr>
          <a:xfrm>
            <a:off x="4645459" y="1739045"/>
            <a:ext cx="175461" cy="175462"/>
          </a:xfrm>
          <a:custGeom>
            <a:avLst/>
            <a:gdLst>
              <a:gd name="connsiteX0" fmla="*/ 912809 w 1825618"/>
              <a:gd name="connsiteY0" fmla="*/ 0 h 1825628"/>
              <a:gd name="connsiteX1" fmla="*/ 0 w 1825618"/>
              <a:gd name="connsiteY1" fmla="*/ 912809 h 1825628"/>
              <a:gd name="connsiteX2" fmla="*/ 912809 w 1825618"/>
              <a:gd name="connsiteY2" fmla="*/ 1825628 h 1825628"/>
              <a:gd name="connsiteX3" fmla="*/ 1825619 w 1825618"/>
              <a:gd name="connsiteY3" fmla="*/ 912809 h 1825628"/>
              <a:gd name="connsiteX4" fmla="*/ 912809 w 1825618"/>
              <a:gd name="connsiteY4" fmla="*/ 0 h 1825628"/>
              <a:gd name="connsiteX5" fmla="*/ 1436961 w 1825618"/>
              <a:gd name="connsiteY5" fmla="*/ 758628 h 1825628"/>
              <a:gd name="connsiteX6" fmla="*/ 863489 w 1825618"/>
              <a:gd name="connsiteY6" fmla="*/ 1332100 h 1825628"/>
              <a:gd name="connsiteX7" fmla="*/ 772211 w 1825618"/>
              <a:gd name="connsiteY7" fmla="*/ 1369905 h 1825628"/>
              <a:gd name="connsiteX8" fmla="*/ 680933 w 1825618"/>
              <a:gd name="connsiteY8" fmla="*/ 1332100 h 1825628"/>
              <a:gd name="connsiteX9" fmla="*/ 388658 w 1825618"/>
              <a:gd name="connsiteY9" fmla="*/ 1039825 h 1825628"/>
              <a:gd name="connsiteX10" fmla="*/ 350844 w 1825618"/>
              <a:gd name="connsiteY10" fmla="*/ 948547 h 1825628"/>
              <a:gd name="connsiteX11" fmla="*/ 388658 w 1825618"/>
              <a:gd name="connsiteY11" fmla="*/ 857260 h 1825628"/>
              <a:gd name="connsiteX12" fmla="*/ 479936 w 1825618"/>
              <a:gd name="connsiteY12" fmla="*/ 819445 h 1825628"/>
              <a:gd name="connsiteX13" fmla="*/ 571214 w 1825618"/>
              <a:gd name="connsiteY13" fmla="*/ 857269 h 1825628"/>
              <a:gd name="connsiteX14" fmla="*/ 772201 w 1825618"/>
              <a:gd name="connsiteY14" fmla="*/ 1058247 h 1825628"/>
              <a:gd name="connsiteX15" fmla="*/ 1254385 w 1825618"/>
              <a:gd name="connsiteY15" fmla="*/ 576063 h 1825628"/>
              <a:gd name="connsiteX16" fmla="*/ 1345663 w 1825618"/>
              <a:gd name="connsiteY16" fmla="*/ 538258 h 1825628"/>
              <a:gd name="connsiteX17" fmla="*/ 1436942 w 1825618"/>
              <a:gd name="connsiteY17" fmla="*/ 576063 h 1825628"/>
              <a:gd name="connsiteX18" fmla="*/ 1436961 w 1825618"/>
              <a:gd name="connsiteY18" fmla="*/ 758628 h 182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5618" h="1825628">
                <a:moveTo>
                  <a:pt x="912809" y="0"/>
                </a:moveTo>
                <a:cubicBezTo>
                  <a:pt x="409489" y="0"/>
                  <a:pt x="0" y="409480"/>
                  <a:pt x="0" y="912809"/>
                </a:cubicBezTo>
                <a:cubicBezTo>
                  <a:pt x="0" y="1416139"/>
                  <a:pt x="409489" y="1825628"/>
                  <a:pt x="912809" y="1825628"/>
                </a:cubicBezTo>
                <a:cubicBezTo>
                  <a:pt x="1416129" y="1825628"/>
                  <a:pt x="1825619" y="1416139"/>
                  <a:pt x="1825619" y="912809"/>
                </a:cubicBezTo>
                <a:cubicBezTo>
                  <a:pt x="1825619" y="409480"/>
                  <a:pt x="1416139" y="0"/>
                  <a:pt x="912809" y="0"/>
                </a:cubicBezTo>
                <a:close/>
                <a:moveTo>
                  <a:pt x="1436961" y="758628"/>
                </a:moveTo>
                <a:lnTo>
                  <a:pt x="863489" y="1332100"/>
                </a:lnTo>
                <a:cubicBezTo>
                  <a:pt x="839105" y="1356484"/>
                  <a:pt x="806691" y="1369905"/>
                  <a:pt x="772211" y="1369905"/>
                </a:cubicBezTo>
                <a:cubicBezTo>
                  <a:pt x="737730" y="1369905"/>
                  <a:pt x="705317" y="1356484"/>
                  <a:pt x="680933" y="1332100"/>
                </a:cubicBezTo>
                <a:lnTo>
                  <a:pt x="388658" y="1039825"/>
                </a:lnTo>
                <a:cubicBezTo>
                  <a:pt x="364274" y="1015441"/>
                  <a:pt x="350844" y="983028"/>
                  <a:pt x="350844" y="948547"/>
                </a:cubicBezTo>
                <a:cubicBezTo>
                  <a:pt x="350844" y="914057"/>
                  <a:pt x="364274" y="881644"/>
                  <a:pt x="388658" y="857260"/>
                </a:cubicBezTo>
                <a:cubicBezTo>
                  <a:pt x="413033" y="832876"/>
                  <a:pt x="445446" y="819445"/>
                  <a:pt x="479936" y="819445"/>
                </a:cubicBezTo>
                <a:cubicBezTo>
                  <a:pt x="514417" y="819445"/>
                  <a:pt x="546840" y="832876"/>
                  <a:pt x="571214" y="857269"/>
                </a:cubicBezTo>
                <a:lnTo>
                  <a:pt x="772201" y="1058247"/>
                </a:lnTo>
                <a:lnTo>
                  <a:pt x="1254385" y="576063"/>
                </a:lnTo>
                <a:cubicBezTo>
                  <a:pt x="1278769" y="551678"/>
                  <a:pt x="1311183" y="538258"/>
                  <a:pt x="1345663" y="538258"/>
                </a:cubicBezTo>
                <a:cubicBezTo>
                  <a:pt x="1380144" y="538258"/>
                  <a:pt x="1412558" y="551678"/>
                  <a:pt x="1436942" y="576063"/>
                </a:cubicBezTo>
                <a:cubicBezTo>
                  <a:pt x="1487291" y="626412"/>
                  <a:pt x="1487291" y="708298"/>
                  <a:pt x="1436961" y="758628"/>
                </a:cubicBezTo>
                <a:close/>
              </a:path>
            </a:pathLst>
          </a:custGeom>
          <a:solidFill>
            <a:srgbClr val="3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7" name="Рисунок 74">
            <a:extLst>
              <a:ext uri="{FF2B5EF4-FFF2-40B4-BE49-F238E27FC236}">
                <a16:creationId xmlns:a16="http://schemas.microsoft.com/office/drawing/2014/main" id="{47A9FE1C-22B2-D2A5-981B-1E5333101B42}"/>
              </a:ext>
            </a:extLst>
          </p:cNvPr>
          <p:cNvSpPr/>
          <p:nvPr/>
        </p:nvSpPr>
        <p:spPr>
          <a:xfrm>
            <a:off x="4645459" y="2478467"/>
            <a:ext cx="175461" cy="175462"/>
          </a:xfrm>
          <a:custGeom>
            <a:avLst/>
            <a:gdLst>
              <a:gd name="connsiteX0" fmla="*/ 912809 w 1825618"/>
              <a:gd name="connsiteY0" fmla="*/ 0 h 1825628"/>
              <a:gd name="connsiteX1" fmla="*/ 0 w 1825618"/>
              <a:gd name="connsiteY1" fmla="*/ 912809 h 1825628"/>
              <a:gd name="connsiteX2" fmla="*/ 912809 w 1825618"/>
              <a:gd name="connsiteY2" fmla="*/ 1825628 h 1825628"/>
              <a:gd name="connsiteX3" fmla="*/ 1825619 w 1825618"/>
              <a:gd name="connsiteY3" fmla="*/ 912809 h 1825628"/>
              <a:gd name="connsiteX4" fmla="*/ 912809 w 1825618"/>
              <a:gd name="connsiteY4" fmla="*/ 0 h 1825628"/>
              <a:gd name="connsiteX5" fmla="*/ 1436961 w 1825618"/>
              <a:gd name="connsiteY5" fmla="*/ 758628 h 1825628"/>
              <a:gd name="connsiteX6" fmla="*/ 863489 w 1825618"/>
              <a:gd name="connsiteY6" fmla="*/ 1332100 h 1825628"/>
              <a:gd name="connsiteX7" fmla="*/ 772211 w 1825618"/>
              <a:gd name="connsiteY7" fmla="*/ 1369905 h 1825628"/>
              <a:gd name="connsiteX8" fmla="*/ 680933 w 1825618"/>
              <a:gd name="connsiteY8" fmla="*/ 1332100 h 1825628"/>
              <a:gd name="connsiteX9" fmla="*/ 388658 w 1825618"/>
              <a:gd name="connsiteY9" fmla="*/ 1039825 h 1825628"/>
              <a:gd name="connsiteX10" fmla="*/ 350844 w 1825618"/>
              <a:gd name="connsiteY10" fmla="*/ 948547 h 1825628"/>
              <a:gd name="connsiteX11" fmla="*/ 388658 w 1825618"/>
              <a:gd name="connsiteY11" fmla="*/ 857260 h 1825628"/>
              <a:gd name="connsiteX12" fmla="*/ 479936 w 1825618"/>
              <a:gd name="connsiteY12" fmla="*/ 819445 h 1825628"/>
              <a:gd name="connsiteX13" fmla="*/ 571214 w 1825618"/>
              <a:gd name="connsiteY13" fmla="*/ 857269 h 1825628"/>
              <a:gd name="connsiteX14" fmla="*/ 772201 w 1825618"/>
              <a:gd name="connsiteY14" fmla="*/ 1058247 h 1825628"/>
              <a:gd name="connsiteX15" fmla="*/ 1254385 w 1825618"/>
              <a:gd name="connsiteY15" fmla="*/ 576063 h 1825628"/>
              <a:gd name="connsiteX16" fmla="*/ 1345663 w 1825618"/>
              <a:gd name="connsiteY16" fmla="*/ 538258 h 1825628"/>
              <a:gd name="connsiteX17" fmla="*/ 1436942 w 1825618"/>
              <a:gd name="connsiteY17" fmla="*/ 576063 h 1825628"/>
              <a:gd name="connsiteX18" fmla="*/ 1436961 w 1825618"/>
              <a:gd name="connsiteY18" fmla="*/ 758628 h 182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5618" h="1825628">
                <a:moveTo>
                  <a:pt x="912809" y="0"/>
                </a:moveTo>
                <a:cubicBezTo>
                  <a:pt x="409489" y="0"/>
                  <a:pt x="0" y="409480"/>
                  <a:pt x="0" y="912809"/>
                </a:cubicBezTo>
                <a:cubicBezTo>
                  <a:pt x="0" y="1416139"/>
                  <a:pt x="409489" y="1825628"/>
                  <a:pt x="912809" y="1825628"/>
                </a:cubicBezTo>
                <a:cubicBezTo>
                  <a:pt x="1416129" y="1825628"/>
                  <a:pt x="1825619" y="1416139"/>
                  <a:pt x="1825619" y="912809"/>
                </a:cubicBezTo>
                <a:cubicBezTo>
                  <a:pt x="1825619" y="409480"/>
                  <a:pt x="1416139" y="0"/>
                  <a:pt x="912809" y="0"/>
                </a:cubicBezTo>
                <a:close/>
                <a:moveTo>
                  <a:pt x="1436961" y="758628"/>
                </a:moveTo>
                <a:lnTo>
                  <a:pt x="863489" y="1332100"/>
                </a:lnTo>
                <a:cubicBezTo>
                  <a:pt x="839105" y="1356484"/>
                  <a:pt x="806691" y="1369905"/>
                  <a:pt x="772211" y="1369905"/>
                </a:cubicBezTo>
                <a:cubicBezTo>
                  <a:pt x="737730" y="1369905"/>
                  <a:pt x="705317" y="1356484"/>
                  <a:pt x="680933" y="1332100"/>
                </a:cubicBezTo>
                <a:lnTo>
                  <a:pt x="388658" y="1039825"/>
                </a:lnTo>
                <a:cubicBezTo>
                  <a:pt x="364274" y="1015441"/>
                  <a:pt x="350844" y="983028"/>
                  <a:pt x="350844" y="948547"/>
                </a:cubicBezTo>
                <a:cubicBezTo>
                  <a:pt x="350844" y="914057"/>
                  <a:pt x="364274" y="881644"/>
                  <a:pt x="388658" y="857260"/>
                </a:cubicBezTo>
                <a:cubicBezTo>
                  <a:pt x="413033" y="832876"/>
                  <a:pt x="445446" y="819445"/>
                  <a:pt x="479936" y="819445"/>
                </a:cubicBezTo>
                <a:cubicBezTo>
                  <a:pt x="514417" y="819445"/>
                  <a:pt x="546840" y="832876"/>
                  <a:pt x="571214" y="857269"/>
                </a:cubicBezTo>
                <a:lnTo>
                  <a:pt x="772201" y="1058247"/>
                </a:lnTo>
                <a:lnTo>
                  <a:pt x="1254385" y="576063"/>
                </a:lnTo>
                <a:cubicBezTo>
                  <a:pt x="1278769" y="551678"/>
                  <a:pt x="1311183" y="538258"/>
                  <a:pt x="1345663" y="538258"/>
                </a:cubicBezTo>
                <a:cubicBezTo>
                  <a:pt x="1380144" y="538258"/>
                  <a:pt x="1412558" y="551678"/>
                  <a:pt x="1436942" y="576063"/>
                </a:cubicBezTo>
                <a:cubicBezTo>
                  <a:pt x="1487291" y="626412"/>
                  <a:pt x="1487291" y="708298"/>
                  <a:pt x="1436961" y="758628"/>
                </a:cubicBezTo>
                <a:close/>
              </a:path>
            </a:pathLst>
          </a:custGeom>
          <a:solidFill>
            <a:srgbClr val="3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8" name="Рисунок 74">
            <a:extLst>
              <a:ext uri="{FF2B5EF4-FFF2-40B4-BE49-F238E27FC236}">
                <a16:creationId xmlns:a16="http://schemas.microsoft.com/office/drawing/2014/main" id="{8D6B17D0-C46F-055A-0811-31E23F798BF5}"/>
              </a:ext>
            </a:extLst>
          </p:cNvPr>
          <p:cNvSpPr/>
          <p:nvPr/>
        </p:nvSpPr>
        <p:spPr>
          <a:xfrm>
            <a:off x="4645459" y="3060198"/>
            <a:ext cx="175461" cy="175462"/>
          </a:xfrm>
          <a:custGeom>
            <a:avLst/>
            <a:gdLst>
              <a:gd name="connsiteX0" fmla="*/ 912809 w 1825618"/>
              <a:gd name="connsiteY0" fmla="*/ 0 h 1825628"/>
              <a:gd name="connsiteX1" fmla="*/ 0 w 1825618"/>
              <a:gd name="connsiteY1" fmla="*/ 912809 h 1825628"/>
              <a:gd name="connsiteX2" fmla="*/ 912809 w 1825618"/>
              <a:gd name="connsiteY2" fmla="*/ 1825628 h 1825628"/>
              <a:gd name="connsiteX3" fmla="*/ 1825619 w 1825618"/>
              <a:gd name="connsiteY3" fmla="*/ 912809 h 1825628"/>
              <a:gd name="connsiteX4" fmla="*/ 912809 w 1825618"/>
              <a:gd name="connsiteY4" fmla="*/ 0 h 1825628"/>
              <a:gd name="connsiteX5" fmla="*/ 1436961 w 1825618"/>
              <a:gd name="connsiteY5" fmla="*/ 758628 h 1825628"/>
              <a:gd name="connsiteX6" fmla="*/ 863489 w 1825618"/>
              <a:gd name="connsiteY6" fmla="*/ 1332100 h 1825628"/>
              <a:gd name="connsiteX7" fmla="*/ 772211 w 1825618"/>
              <a:gd name="connsiteY7" fmla="*/ 1369905 h 1825628"/>
              <a:gd name="connsiteX8" fmla="*/ 680933 w 1825618"/>
              <a:gd name="connsiteY8" fmla="*/ 1332100 h 1825628"/>
              <a:gd name="connsiteX9" fmla="*/ 388658 w 1825618"/>
              <a:gd name="connsiteY9" fmla="*/ 1039825 h 1825628"/>
              <a:gd name="connsiteX10" fmla="*/ 350844 w 1825618"/>
              <a:gd name="connsiteY10" fmla="*/ 948547 h 1825628"/>
              <a:gd name="connsiteX11" fmla="*/ 388658 w 1825618"/>
              <a:gd name="connsiteY11" fmla="*/ 857260 h 1825628"/>
              <a:gd name="connsiteX12" fmla="*/ 479936 w 1825618"/>
              <a:gd name="connsiteY12" fmla="*/ 819445 h 1825628"/>
              <a:gd name="connsiteX13" fmla="*/ 571214 w 1825618"/>
              <a:gd name="connsiteY13" fmla="*/ 857269 h 1825628"/>
              <a:gd name="connsiteX14" fmla="*/ 772201 w 1825618"/>
              <a:gd name="connsiteY14" fmla="*/ 1058247 h 1825628"/>
              <a:gd name="connsiteX15" fmla="*/ 1254385 w 1825618"/>
              <a:gd name="connsiteY15" fmla="*/ 576063 h 1825628"/>
              <a:gd name="connsiteX16" fmla="*/ 1345663 w 1825618"/>
              <a:gd name="connsiteY16" fmla="*/ 538258 h 1825628"/>
              <a:gd name="connsiteX17" fmla="*/ 1436942 w 1825618"/>
              <a:gd name="connsiteY17" fmla="*/ 576063 h 1825628"/>
              <a:gd name="connsiteX18" fmla="*/ 1436961 w 1825618"/>
              <a:gd name="connsiteY18" fmla="*/ 758628 h 182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5618" h="1825628">
                <a:moveTo>
                  <a:pt x="912809" y="0"/>
                </a:moveTo>
                <a:cubicBezTo>
                  <a:pt x="409489" y="0"/>
                  <a:pt x="0" y="409480"/>
                  <a:pt x="0" y="912809"/>
                </a:cubicBezTo>
                <a:cubicBezTo>
                  <a:pt x="0" y="1416139"/>
                  <a:pt x="409489" y="1825628"/>
                  <a:pt x="912809" y="1825628"/>
                </a:cubicBezTo>
                <a:cubicBezTo>
                  <a:pt x="1416129" y="1825628"/>
                  <a:pt x="1825619" y="1416139"/>
                  <a:pt x="1825619" y="912809"/>
                </a:cubicBezTo>
                <a:cubicBezTo>
                  <a:pt x="1825619" y="409480"/>
                  <a:pt x="1416139" y="0"/>
                  <a:pt x="912809" y="0"/>
                </a:cubicBezTo>
                <a:close/>
                <a:moveTo>
                  <a:pt x="1436961" y="758628"/>
                </a:moveTo>
                <a:lnTo>
                  <a:pt x="863489" y="1332100"/>
                </a:lnTo>
                <a:cubicBezTo>
                  <a:pt x="839105" y="1356484"/>
                  <a:pt x="806691" y="1369905"/>
                  <a:pt x="772211" y="1369905"/>
                </a:cubicBezTo>
                <a:cubicBezTo>
                  <a:pt x="737730" y="1369905"/>
                  <a:pt x="705317" y="1356484"/>
                  <a:pt x="680933" y="1332100"/>
                </a:cubicBezTo>
                <a:lnTo>
                  <a:pt x="388658" y="1039825"/>
                </a:lnTo>
                <a:cubicBezTo>
                  <a:pt x="364274" y="1015441"/>
                  <a:pt x="350844" y="983028"/>
                  <a:pt x="350844" y="948547"/>
                </a:cubicBezTo>
                <a:cubicBezTo>
                  <a:pt x="350844" y="914057"/>
                  <a:pt x="364274" y="881644"/>
                  <a:pt x="388658" y="857260"/>
                </a:cubicBezTo>
                <a:cubicBezTo>
                  <a:pt x="413033" y="832876"/>
                  <a:pt x="445446" y="819445"/>
                  <a:pt x="479936" y="819445"/>
                </a:cubicBezTo>
                <a:cubicBezTo>
                  <a:pt x="514417" y="819445"/>
                  <a:pt x="546840" y="832876"/>
                  <a:pt x="571214" y="857269"/>
                </a:cubicBezTo>
                <a:lnTo>
                  <a:pt x="772201" y="1058247"/>
                </a:lnTo>
                <a:lnTo>
                  <a:pt x="1254385" y="576063"/>
                </a:lnTo>
                <a:cubicBezTo>
                  <a:pt x="1278769" y="551678"/>
                  <a:pt x="1311183" y="538258"/>
                  <a:pt x="1345663" y="538258"/>
                </a:cubicBezTo>
                <a:cubicBezTo>
                  <a:pt x="1380144" y="538258"/>
                  <a:pt x="1412558" y="551678"/>
                  <a:pt x="1436942" y="576063"/>
                </a:cubicBezTo>
                <a:cubicBezTo>
                  <a:pt x="1487291" y="626412"/>
                  <a:pt x="1487291" y="708298"/>
                  <a:pt x="1436961" y="758628"/>
                </a:cubicBezTo>
                <a:close/>
              </a:path>
            </a:pathLst>
          </a:custGeom>
          <a:solidFill>
            <a:srgbClr val="3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9" name="Рисунок 74">
            <a:extLst>
              <a:ext uri="{FF2B5EF4-FFF2-40B4-BE49-F238E27FC236}">
                <a16:creationId xmlns:a16="http://schemas.microsoft.com/office/drawing/2014/main" id="{9870D488-5FEB-6219-2396-5CE4ADAC30EF}"/>
              </a:ext>
            </a:extLst>
          </p:cNvPr>
          <p:cNvSpPr/>
          <p:nvPr/>
        </p:nvSpPr>
        <p:spPr>
          <a:xfrm>
            <a:off x="4645459" y="3597557"/>
            <a:ext cx="175461" cy="175462"/>
          </a:xfrm>
          <a:custGeom>
            <a:avLst/>
            <a:gdLst>
              <a:gd name="connsiteX0" fmla="*/ 912809 w 1825618"/>
              <a:gd name="connsiteY0" fmla="*/ 0 h 1825628"/>
              <a:gd name="connsiteX1" fmla="*/ 0 w 1825618"/>
              <a:gd name="connsiteY1" fmla="*/ 912809 h 1825628"/>
              <a:gd name="connsiteX2" fmla="*/ 912809 w 1825618"/>
              <a:gd name="connsiteY2" fmla="*/ 1825628 h 1825628"/>
              <a:gd name="connsiteX3" fmla="*/ 1825619 w 1825618"/>
              <a:gd name="connsiteY3" fmla="*/ 912809 h 1825628"/>
              <a:gd name="connsiteX4" fmla="*/ 912809 w 1825618"/>
              <a:gd name="connsiteY4" fmla="*/ 0 h 1825628"/>
              <a:gd name="connsiteX5" fmla="*/ 1436961 w 1825618"/>
              <a:gd name="connsiteY5" fmla="*/ 758628 h 1825628"/>
              <a:gd name="connsiteX6" fmla="*/ 863489 w 1825618"/>
              <a:gd name="connsiteY6" fmla="*/ 1332100 h 1825628"/>
              <a:gd name="connsiteX7" fmla="*/ 772211 w 1825618"/>
              <a:gd name="connsiteY7" fmla="*/ 1369905 h 1825628"/>
              <a:gd name="connsiteX8" fmla="*/ 680933 w 1825618"/>
              <a:gd name="connsiteY8" fmla="*/ 1332100 h 1825628"/>
              <a:gd name="connsiteX9" fmla="*/ 388658 w 1825618"/>
              <a:gd name="connsiteY9" fmla="*/ 1039825 h 1825628"/>
              <a:gd name="connsiteX10" fmla="*/ 350844 w 1825618"/>
              <a:gd name="connsiteY10" fmla="*/ 948547 h 1825628"/>
              <a:gd name="connsiteX11" fmla="*/ 388658 w 1825618"/>
              <a:gd name="connsiteY11" fmla="*/ 857260 h 1825628"/>
              <a:gd name="connsiteX12" fmla="*/ 479936 w 1825618"/>
              <a:gd name="connsiteY12" fmla="*/ 819445 h 1825628"/>
              <a:gd name="connsiteX13" fmla="*/ 571214 w 1825618"/>
              <a:gd name="connsiteY13" fmla="*/ 857269 h 1825628"/>
              <a:gd name="connsiteX14" fmla="*/ 772201 w 1825618"/>
              <a:gd name="connsiteY14" fmla="*/ 1058247 h 1825628"/>
              <a:gd name="connsiteX15" fmla="*/ 1254385 w 1825618"/>
              <a:gd name="connsiteY15" fmla="*/ 576063 h 1825628"/>
              <a:gd name="connsiteX16" fmla="*/ 1345663 w 1825618"/>
              <a:gd name="connsiteY16" fmla="*/ 538258 h 1825628"/>
              <a:gd name="connsiteX17" fmla="*/ 1436942 w 1825618"/>
              <a:gd name="connsiteY17" fmla="*/ 576063 h 1825628"/>
              <a:gd name="connsiteX18" fmla="*/ 1436961 w 1825618"/>
              <a:gd name="connsiteY18" fmla="*/ 758628 h 182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5618" h="1825628">
                <a:moveTo>
                  <a:pt x="912809" y="0"/>
                </a:moveTo>
                <a:cubicBezTo>
                  <a:pt x="409489" y="0"/>
                  <a:pt x="0" y="409480"/>
                  <a:pt x="0" y="912809"/>
                </a:cubicBezTo>
                <a:cubicBezTo>
                  <a:pt x="0" y="1416139"/>
                  <a:pt x="409489" y="1825628"/>
                  <a:pt x="912809" y="1825628"/>
                </a:cubicBezTo>
                <a:cubicBezTo>
                  <a:pt x="1416129" y="1825628"/>
                  <a:pt x="1825619" y="1416139"/>
                  <a:pt x="1825619" y="912809"/>
                </a:cubicBezTo>
                <a:cubicBezTo>
                  <a:pt x="1825619" y="409480"/>
                  <a:pt x="1416139" y="0"/>
                  <a:pt x="912809" y="0"/>
                </a:cubicBezTo>
                <a:close/>
                <a:moveTo>
                  <a:pt x="1436961" y="758628"/>
                </a:moveTo>
                <a:lnTo>
                  <a:pt x="863489" y="1332100"/>
                </a:lnTo>
                <a:cubicBezTo>
                  <a:pt x="839105" y="1356484"/>
                  <a:pt x="806691" y="1369905"/>
                  <a:pt x="772211" y="1369905"/>
                </a:cubicBezTo>
                <a:cubicBezTo>
                  <a:pt x="737730" y="1369905"/>
                  <a:pt x="705317" y="1356484"/>
                  <a:pt x="680933" y="1332100"/>
                </a:cubicBezTo>
                <a:lnTo>
                  <a:pt x="388658" y="1039825"/>
                </a:lnTo>
                <a:cubicBezTo>
                  <a:pt x="364274" y="1015441"/>
                  <a:pt x="350844" y="983028"/>
                  <a:pt x="350844" y="948547"/>
                </a:cubicBezTo>
                <a:cubicBezTo>
                  <a:pt x="350844" y="914057"/>
                  <a:pt x="364274" y="881644"/>
                  <a:pt x="388658" y="857260"/>
                </a:cubicBezTo>
                <a:cubicBezTo>
                  <a:pt x="413033" y="832876"/>
                  <a:pt x="445446" y="819445"/>
                  <a:pt x="479936" y="819445"/>
                </a:cubicBezTo>
                <a:cubicBezTo>
                  <a:pt x="514417" y="819445"/>
                  <a:pt x="546840" y="832876"/>
                  <a:pt x="571214" y="857269"/>
                </a:cubicBezTo>
                <a:lnTo>
                  <a:pt x="772201" y="1058247"/>
                </a:lnTo>
                <a:lnTo>
                  <a:pt x="1254385" y="576063"/>
                </a:lnTo>
                <a:cubicBezTo>
                  <a:pt x="1278769" y="551678"/>
                  <a:pt x="1311183" y="538258"/>
                  <a:pt x="1345663" y="538258"/>
                </a:cubicBezTo>
                <a:cubicBezTo>
                  <a:pt x="1380144" y="538258"/>
                  <a:pt x="1412558" y="551678"/>
                  <a:pt x="1436942" y="576063"/>
                </a:cubicBezTo>
                <a:cubicBezTo>
                  <a:pt x="1487291" y="626412"/>
                  <a:pt x="1487291" y="708298"/>
                  <a:pt x="1436961" y="758628"/>
                </a:cubicBezTo>
                <a:close/>
              </a:path>
            </a:pathLst>
          </a:custGeom>
          <a:solidFill>
            <a:srgbClr val="3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0" name="Рисунок 74">
            <a:extLst>
              <a:ext uri="{FF2B5EF4-FFF2-40B4-BE49-F238E27FC236}">
                <a16:creationId xmlns:a16="http://schemas.microsoft.com/office/drawing/2014/main" id="{8C3FE495-4DAA-A30E-E96E-84AD79439574}"/>
              </a:ext>
            </a:extLst>
          </p:cNvPr>
          <p:cNvSpPr/>
          <p:nvPr/>
        </p:nvSpPr>
        <p:spPr>
          <a:xfrm>
            <a:off x="4645459" y="4146205"/>
            <a:ext cx="175461" cy="175462"/>
          </a:xfrm>
          <a:custGeom>
            <a:avLst/>
            <a:gdLst>
              <a:gd name="connsiteX0" fmla="*/ 912809 w 1825618"/>
              <a:gd name="connsiteY0" fmla="*/ 0 h 1825628"/>
              <a:gd name="connsiteX1" fmla="*/ 0 w 1825618"/>
              <a:gd name="connsiteY1" fmla="*/ 912809 h 1825628"/>
              <a:gd name="connsiteX2" fmla="*/ 912809 w 1825618"/>
              <a:gd name="connsiteY2" fmla="*/ 1825628 h 1825628"/>
              <a:gd name="connsiteX3" fmla="*/ 1825619 w 1825618"/>
              <a:gd name="connsiteY3" fmla="*/ 912809 h 1825628"/>
              <a:gd name="connsiteX4" fmla="*/ 912809 w 1825618"/>
              <a:gd name="connsiteY4" fmla="*/ 0 h 1825628"/>
              <a:gd name="connsiteX5" fmla="*/ 1436961 w 1825618"/>
              <a:gd name="connsiteY5" fmla="*/ 758628 h 1825628"/>
              <a:gd name="connsiteX6" fmla="*/ 863489 w 1825618"/>
              <a:gd name="connsiteY6" fmla="*/ 1332100 h 1825628"/>
              <a:gd name="connsiteX7" fmla="*/ 772211 w 1825618"/>
              <a:gd name="connsiteY7" fmla="*/ 1369905 h 1825628"/>
              <a:gd name="connsiteX8" fmla="*/ 680933 w 1825618"/>
              <a:gd name="connsiteY8" fmla="*/ 1332100 h 1825628"/>
              <a:gd name="connsiteX9" fmla="*/ 388658 w 1825618"/>
              <a:gd name="connsiteY9" fmla="*/ 1039825 h 1825628"/>
              <a:gd name="connsiteX10" fmla="*/ 350844 w 1825618"/>
              <a:gd name="connsiteY10" fmla="*/ 948547 h 1825628"/>
              <a:gd name="connsiteX11" fmla="*/ 388658 w 1825618"/>
              <a:gd name="connsiteY11" fmla="*/ 857260 h 1825628"/>
              <a:gd name="connsiteX12" fmla="*/ 479936 w 1825618"/>
              <a:gd name="connsiteY12" fmla="*/ 819445 h 1825628"/>
              <a:gd name="connsiteX13" fmla="*/ 571214 w 1825618"/>
              <a:gd name="connsiteY13" fmla="*/ 857269 h 1825628"/>
              <a:gd name="connsiteX14" fmla="*/ 772201 w 1825618"/>
              <a:gd name="connsiteY14" fmla="*/ 1058247 h 1825628"/>
              <a:gd name="connsiteX15" fmla="*/ 1254385 w 1825618"/>
              <a:gd name="connsiteY15" fmla="*/ 576063 h 1825628"/>
              <a:gd name="connsiteX16" fmla="*/ 1345663 w 1825618"/>
              <a:gd name="connsiteY16" fmla="*/ 538258 h 1825628"/>
              <a:gd name="connsiteX17" fmla="*/ 1436942 w 1825618"/>
              <a:gd name="connsiteY17" fmla="*/ 576063 h 1825628"/>
              <a:gd name="connsiteX18" fmla="*/ 1436961 w 1825618"/>
              <a:gd name="connsiteY18" fmla="*/ 758628 h 182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5618" h="1825628">
                <a:moveTo>
                  <a:pt x="912809" y="0"/>
                </a:moveTo>
                <a:cubicBezTo>
                  <a:pt x="409489" y="0"/>
                  <a:pt x="0" y="409480"/>
                  <a:pt x="0" y="912809"/>
                </a:cubicBezTo>
                <a:cubicBezTo>
                  <a:pt x="0" y="1416139"/>
                  <a:pt x="409489" y="1825628"/>
                  <a:pt x="912809" y="1825628"/>
                </a:cubicBezTo>
                <a:cubicBezTo>
                  <a:pt x="1416129" y="1825628"/>
                  <a:pt x="1825619" y="1416139"/>
                  <a:pt x="1825619" y="912809"/>
                </a:cubicBezTo>
                <a:cubicBezTo>
                  <a:pt x="1825619" y="409480"/>
                  <a:pt x="1416139" y="0"/>
                  <a:pt x="912809" y="0"/>
                </a:cubicBezTo>
                <a:close/>
                <a:moveTo>
                  <a:pt x="1436961" y="758628"/>
                </a:moveTo>
                <a:lnTo>
                  <a:pt x="863489" y="1332100"/>
                </a:lnTo>
                <a:cubicBezTo>
                  <a:pt x="839105" y="1356484"/>
                  <a:pt x="806691" y="1369905"/>
                  <a:pt x="772211" y="1369905"/>
                </a:cubicBezTo>
                <a:cubicBezTo>
                  <a:pt x="737730" y="1369905"/>
                  <a:pt x="705317" y="1356484"/>
                  <a:pt x="680933" y="1332100"/>
                </a:cubicBezTo>
                <a:lnTo>
                  <a:pt x="388658" y="1039825"/>
                </a:lnTo>
                <a:cubicBezTo>
                  <a:pt x="364274" y="1015441"/>
                  <a:pt x="350844" y="983028"/>
                  <a:pt x="350844" y="948547"/>
                </a:cubicBezTo>
                <a:cubicBezTo>
                  <a:pt x="350844" y="914057"/>
                  <a:pt x="364274" y="881644"/>
                  <a:pt x="388658" y="857260"/>
                </a:cubicBezTo>
                <a:cubicBezTo>
                  <a:pt x="413033" y="832876"/>
                  <a:pt x="445446" y="819445"/>
                  <a:pt x="479936" y="819445"/>
                </a:cubicBezTo>
                <a:cubicBezTo>
                  <a:pt x="514417" y="819445"/>
                  <a:pt x="546840" y="832876"/>
                  <a:pt x="571214" y="857269"/>
                </a:cubicBezTo>
                <a:lnTo>
                  <a:pt x="772201" y="1058247"/>
                </a:lnTo>
                <a:lnTo>
                  <a:pt x="1254385" y="576063"/>
                </a:lnTo>
                <a:cubicBezTo>
                  <a:pt x="1278769" y="551678"/>
                  <a:pt x="1311183" y="538258"/>
                  <a:pt x="1345663" y="538258"/>
                </a:cubicBezTo>
                <a:cubicBezTo>
                  <a:pt x="1380144" y="538258"/>
                  <a:pt x="1412558" y="551678"/>
                  <a:pt x="1436942" y="576063"/>
                </a:cubicBezTo>
                <a:cubicBezTo>
                  <a:pt x="1487291" y="626412"/>
                  <a:pt x="1487291" y="708298"/>
                  <a:pt x="1436961" y="758628"/>
                </a:cubicBezTo>
                <a:close/>
              </a:path>
            </a:pathLst>
          </a:custGeom>
          <a:solidFill>
            <a:srgbClr val="3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1" name="Рисунок 74">
            <a:extLst>
              <a:ext uri="{FF2B5EF4-FFF2-40B4-BE49-F238E27FC236}">
                <a16:creationId xmlns:a16="http://schemas.microsoft.com/office/drawing/2014/main" id="{9CE3C08F-CE26-6BA6-5924-0340356C523D}"/>
              </a:ext>
            </a:extLst>
          </p:cNvPr>
          <p:cNvSpPr/>
          <p:nvPr/>
        </p:nvSpPr>
        <p:spPr>
          <a:xfrm>
            <a:off x="4645459" y="4692746"/>
            <a:ext cx="175461" cy="175462"/>
          </a:xfrm>
          <a:custGeom>
            <a:avLst/>
            <a:gdLst>
              <a:gd name="connsiteX0" fmla="*/ 912809 w 1825618"/>
              <a:gd name="connsiteY0" fmla="*/ 0 h 1825628"/>
              <a:gd name="connsiteX1" fmla="*/ 0 w 1825618"/>
              <a:gd name="connsiteY1" fmla="*/ 912809 h 1825628"/>
              <a:gd name="connsiteX2" fmla="*/ 912809 w 1825618"/>
              <a:gd name="connsiteY2" fmla="*/ 1825628 h 1825628"/>
              <a:gd name="connsiteX3" fmla="*/ 1825619 w 1825618"/>
              <a:gd name="connsiteY3" fmla="*/ 912809 h 1825628"/>
              <a:gd name="connsiteX4" fmla="*/ 912809 w 1825618"/>
              <a:gd name="connsiteY4" fmla="*/ 0 h 1825628"/>
              <a:gd name="connsiteX5" fmla="*/ 1436961 w 1825618"/>
              <a:gd name="connsiteY5" fmla="*/ 758628 h 1825628"/>
              <a:gd name="connsiteX6" fmla="*/ 863489 w 1825618"/>
              <a:gd name="connsiteY6" fmla="*/ 1332100 h 1825628"/>
              <a:gd name="connsiteX7" fmla="*/ 772211 w 1825618"/>
              <a:gd name="connsiteY7" fmla="*/ 1369905 h 1825628"/>
              <a:gd name="connsiteX8" fmla="*/ 680933 w 1825618"/>
              <a:gd name="connsiteY8" fmla="*/ 1332100 h 1825628"/>
              <a:gd name="connsiteX9" fmla="*/ 388658 w 1825618"/>
              <a:gd name="connsiteY9" fmla="*/ 1039825 h 1825628"/>
              <a:gd name="connsiteX10" fmla="*/ 350844 w 1825618"/>
              <a:gd name="connsiteY10" fmla="*/ 948547 h 1825628"/>
              <a:gd name="connsiteX11" fmla="*/ 388658 w 1825618"/>
              <a:gd name="connsiteY11" fmla="*/ 857260 h 1825628"/>
              <a:gd name="connsiteX12" fmla="*/ 479936 w 1825618"/>
              <a:gd name="connsiteY12" fmla="*/ 819445 h 1825628"/>
              <a:gd name="connsiteX13" fmla="*/ 571214 w 1825618"/>
              <a:gd name="connsiteY13" fmla="*/ 857269 h 1825628"/>
              <a:gd name="connsiteX14" fmla="*/ 772201 w 1825618"/>
              <a:gd name="connsiteY14" fmla="*/ 1058247 h 1825628"/>
              <a:gd name="connsiteX15" fmla="*/ 1254385 w 1825618"/>
              <a:gd name="connsiteY15" fmla="*/ 576063 h 1825628"/>
              <a:gd name="connsiteX16" fmla="*/ 1345663 w 1825618"/>
              <a:gd name="connsiteY16" fmla="*/ 538258 h 1825628"/>
              <a:gd name="connsiteX17" fmla="*/ 1436942 w 1825618"/>
              <a:gd name="connsiteY17" fmla="*/ 576063 h 1825628"/>
              <a:gd name="connsiteX18" fmla="*/ 1436961 w 1825618"/>
              <a:gd name="connsiteY18" fmla="*/ 758628 h 182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5618" h="1825628">
                <a:moveTo>
                  <a:pt x="912809" y="0"/>
                </a:moveTo>
                <a:cubicBezTo>
                  <a:pt x="409489" y="0"/>
                  <a:pt x="0" y="409480"/>
                  <a:pt x="0" y="912809"/>
                </a:cubicBezTo>
                <a:cubicBezTo>
                  <a:pt x="0" y="1416139"/>
                  <a:pt x="409489" y="1825628"/>
                  <a:pt x="912809" y="1825628"/>
                </a:cubicBezTo>
                <a:cubicBezTo>
                  <a:pt x="1416129" y="1825628"/>
                  <a:pt x="1825619" y="1416139"/>
                  <a:pt x="1825619" y="912809"/>
                </a:cubicBezTo>
                <a:cubicBezTo>
                  <a:pt x="1825619" y="409480"/>
                  <a:pt x="1416139" y="0"/>
                  <a:pt x="912809" y="0"/>
                </a:cubicBezTo>
                <a:close/>
                <a:moveTo>
                  <a:pt x="1436961" y="758628"/>
                </a:moveTo>
                <a:lnTo>
                  <a:pt x="863489" y="1332100"/>
                </a:lnTo>
                <a:cubicBezTo>
                  <a:pt x="839105" y="1356484"/>
                  <a:pt x="806691" y="1369905"/>
                  <a:pt x="772211" y="1369905"/>
                </a:cubicBezTo>
                <a:cubicBezTo>
                  <a:pt x="737730" y="1369905"/>
                  <a:pt x="705317" y="1356484"/>
                  <a:pt x="680933" y="1332100"/>
                </a:cubicBezTo>
                <a:lnTo>
                  <a:pt x="388658" y="1039825"/>
                </a:lnTo>
                <a:cubicBezTo>
                  <a:pt x="364274" y="1015441"/>
                  <a:pt x="350844" y="983028"/>
                  <a:pt x="350844" y="948547"/>
                </a:cubicBezTo>
                <a:cubicBezTo>
                  <a:pt x="350844" y="914057"/>
                  <a:pt x="364274" y="881644"/>
                  <a:pt x="388658" y="857260"/>
                </a:cubicBezTo>
                <a:cubicBezTo>
                  <a:pt x="413033" y="832876"/>
                  <a:pt x="445446" y="819445"/>
                  <a:pt x="479936" y="819445"/>
                </a:cubicBezTo>
                <a:cubicBezTo>
                  <a:pt x="514417" y="819445"/>
                  <a:pt x="546840" y="832876"/>
                  <a:pt x="571214" y="857269"/>
                </a:cubicBezTo>
                <a:lnTo>
                  <a:pt x="772201" y="1058247"/>
                </a:lnTo>
                <a:lnTo>
                  <a:pt x="1254385" y="576063"/>
                </a:lnTo>
                <a:cubicBezTo>
                  <a:pt x="1278769" y="551678"/>
                  <a:pt x="1311183" y="538258"/>
                  <a:pt x="1345663" y="538258"/>
                </a:cubicBezTo>
                <a:cubicBezTo>
                  <a:pt x="1380144" y="538258"/>
                  <a:pt x="1412558" y="551678"/>
                  <a:pt x="1436942" y="576063"/>
                </a:cubicBezTo>
                <a:cubicBezTo>
                  <a:pt x="1487291" y="626412"/>
                  <a:pt x="1487291" y="708298"/>
                  <a:pt x="1436961" y="758628"/>
                </a:cubicBezTo>
                <a:close/>
              </a:path>
            </a:pathLst>
          </a:custGeom>
          <a:solidFill>
            <a:srgbClr val="3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2" name="Рисунок 74">
            <a:extLst>
              <a:ext uri="{FF2B5EF4-FFF2-40B4-BE49-F238E27FC236}">
                <a16:creationId xmlns:a16="http://schemas.microsoft.com/office/drawing/2014/main" id="{D6F3E2E1-48DB-E8A1-7392-C372B8EDA095}"/>
              </a:ext>
            </a:extLst>
          </p:cNvPr>
          <p:cNvSpPr/>
          <p:nvPr/>
        </p:nvSpPr>
        <p:spPr>
          <a:xfrm>
            <a:off x="4645459" y="5469432"/>
            <a:ext cx="175461" cy="175462"/>
          </a:xfrm>
          <a:custGeom>
            <a:avLst/>
            <a:gdLst>
              <a:gd name="connsiteX0" fmla="*/ 912809 w 1825618"/>
              <a:gd name="connsiteY0" fmla="*/ 0 h 1825628"/>
              <a:gd name="connsiteX1" fmla="*/ 0 w 1825618"/>
              <a:gd name="connsiteY1" fmla="*/ 912809 h 1825628"/>
              <a:gd name="connsiteX2" fmla="*/ 912809 w 1825618"/>
              <a:gd name="connsiteY2" fmla="*/ 1825628 h 1825628"/>
              <a:gd name="connsiteX3" fmla="*/ 1825619 w 1825618"/>
              <a:gd name="connsiteY3" fmla="*/ 912809 h 1825628"/>
              <a:gd name="connsiteX4" fmla="*/ 912809 w 1825618"/>
              <a:gd name="connsiteY4" fmla="*/ 0 h 1825628"/>
              <a:gd name="connsiteX5" fmla="*/ 1436961 w 1825618"/>
              <a:gd name="connsiteY5" fmla="*/ 758628 h 1825628"/>
              <a:gd name="connsiteX6" fmla="*/ 863489 w 1825618"/>
              <a:gd name="connsiteY6" fmla="*/ 1332100 h 1825628"/>
              <a:gd name="connsiteX7" fmla="*/ 772211 w 1825618"/>
              <a:gd name="connsiteY7" fmla="*/ 1369905 h 1825628"/>
              <a:gd name="connsiteX8" fmla="*/ 680933 w 1825618"/>
              <a:gd name="connsiteY8" fmla="*/ 1332100 h 1825628"/>
              <a:gd name="connsiteX9" fmla="*/ 388658 w 1825618"/>
              <a:gd name="connsiteY9" fmla="*/ 1039825 h 1825628"/>
              <a:gd name="connsiteX10" fmla="*/ 350844 w 1825618"/>
              <a:gd name="connsiteY10" fmla="*/ 948547 h 1825628"/>
              <a:gd name="connsiteX11" fmla="*/ 388658 w 1825618"/>
              <a:gd name="connsiteY11" fmla="*/ 857260 h 1825628"/>
              <a:gd name="connsiteX12" fmla="*/ 479936 w 1825618"/>
              <a:gd name="connsiteY12" fmla="*/ 819445 h 1825628"/>
              <a:gd name="connsiteX13" fmla="*/ 571214 w 1825618"/>
              <a:gd name="connsiteY13" fmla="*/ 857269 h 1825628"/>
              <a:gd name="connsiteX14" fmla="*/ 772201 w 1825618"/>
              <a:gd name="connsiteY14" fmla="*/ 1058247 h 1825628"/>
              <a:gd name="connsiteX15" fmla="*/ 1254385 w 1825618"/>
              <a:gd name="connsiteY15" fmla="*/ 576063 h 1825628"/>
              <a:gd name="connsiteX16" fmla="*/ 1345663 w 1825618"/>
              <a:gd name="connsiteY16" fmla="*/ 538258 h 1825628"/>
              <a:gd name="connsiteX17" fmla="*/ 1436942 w 1825618"/>
              <a:gd name="connsiteY17" fmla="*/ 576063 h 1825628"/>
              <a:gd name="connsiteX18" fmla="*/ 1436961 w 1825618"/>
              <a:gd name="connsiteY18" fmla="*/ 758628 h 182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5618" h="1825628">
                <a:moveTo>
                  <a:pt x="912809" y="0"/>
                </a:moveTo>
                <a:cubicBezTo>
                  <a:pt x="409489" y="0"/>
                  <a:pt x="0" y="409480"/>
                  <a:pt x="0" y="912809"/>
                </a:cubicBezTo>
                <a:cubicBezTo>
                  <a:pt x="0" y="1416139"/>
                  <a:pt x="409489" y="1825628"/>
                  <a:pt x="912809" y="1825628"/>
                </a:cubicBezTo>
                <a:cubicBezTo>
                  <a:pt x="1416129" y="1825628"/>
                  <a:pt x="1825619" y="1416139"/>
                  <a:pt x="1825619" y="912809"/>
                </a:cubicBezTo>
                <a:cubicBezTo>
                  <a:pt x="1825619" y="409480"/>
                  <a:pt x="1416139" y="0"/>
                  <a:pt x="912809" y="0"/>
                </a:cubicBezTo>
                <a:close/>
                <a:moveTo>
                  <a:pt x="1436961" y="758628"/>
                </a:moveTo>
                <a:lnTo>
                  <a:pt x="863489" y="1332100"/>
                </a:lnTo>
                <a:cubicBezTo>
                  <a:pt x="839105" y="1356484"/>
                  <a:pt x="806691" y="1369905"/>
                  <a:pt x="772211" y="1369905"/>
                </a:cubicBezTo>
                <a:cubicBezTo>
                  <a:pt x="737730" y="1369905"/>
                  <a:pt x="705317" y="1356484"/>
                  <a:pt x="680933" y="1332100"/>
                </a:cubicBezTo>
                <a:lnTo>
                  <a:pt x="388658" y="1039825"/>
                </a:lnTo>
                <a:cubicBezTo>
                  <a:pt x="364274" y="1015441"/>
                  <a:pt x="350844" y="983028"/>
                  <a:pt x="350844" y="948547"/>
                </a:cubicBezTo>
                <a:cubicBezTo>
                  <a:pt x="350844" y="914057"/>
                  <a:pt x="364274" y="881644"/>
                  <a:pt x="388658" y="857260"/>
                </a:cubicBezTo>
                <a:cubicBezTo>
                  <a:pt x="413033" y="832876"/>
                  <a:pt x="445446" y="819445"/>
                  <a:pt x="479936" y="819445"/>
                </a:cubicBezTo>
                <a:cubicBezTo>
                  <a:pt x="514417" y="819445"/>
                  <a:pt x="546840" y="832876"/>
                  <a:pt x="571214" y="857269"/>
                </a:cubicBezTo>
                <a:lnTo>
                  <a:pt x="772201" y="1058247"/>
                </a:lnTo>
                <a:lnTo>
                  <a:pt x="1254385" y="576063"/>
                </a:lnTo>
                <a:cubicBezTo>
                  <a:pt x="1278769" y="551678"/>
                  <a:pt x="1311183" y="538258"/>
                  <a:pt x="1345663" y="538258"/>
                </a:cubicBezTo>
                <a:cubicBezTo>
                  <a:pt x="1380144" y="538258"/>
                  <a:pt x="1412558" y="551678"/>
                  <a:pt x="1436942" y="576063"/>
                </a:cubicBezTo>
                <a:cubicBezTo>
                  <a:pt x="1487291" y="626412"/>
                  <a:pt x="1487291" y="708298"/>
                  <a:pt x="1436961" y="758628"/>
                </a:cubicBezTo>
                <a:close/>
              </a:path>
            </a:pathLst>
          </a:custGeom>
          <a:solidFill>
            <a:srgbClr val="3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3" name="Рисунок 74">
            <a:extLst>
              <a:ext uri="{FF2B5EF4-FFF2-40B4-BE49-F238E27FC236}">
                <a16:creationId xmlns:a16="http://schemas.microsoft.com/office/drawing/2014/main" id="{4AEEACE7-25B7-40B4-21BB-72E644ACF3E1}"/>
              </a:ext>
            </a:extLst>
          </p:cNvPr>
          <p:cNvSpPr/>
          <p:nvPr/>
        </p:nvSpPr>
        <p:spPr>
          <a:xfrm>
            <a:off x="4645459" y="5784397"/>
            <a:ext cx="175461" cy="175462"/>
          </a:xfrm>
          <a:custGeom>
            <a:avLst/>
            <a:gdLst>
              <a:gd name="connsiteX0" fmla="*/ 912809 w 1825618"/>
              <a:gd name="connsiteY0" fmla="*/ 0 h 1825628"/>
              <a:gd name="connsiteX1" fmla="*/ 0 w 1825618"/>
              <a:gd name="connsiteY1" fmla="*/ 912809 h 1825628"/>
              <a:gd name="connsiteX2" fmla="*/ 912809 w 1825618"/>
              <a:gd name="connsiteY2" fmla="*/ 1825628 h 1825628"/>
              <a:gd name="connsiteX3" fmla="*/ 1825619 w 1825618"/>
              <a:gd name="connsiteY3" fmla="*/ 912809 h 1825628"/>
              <a:gd name="connsiteX4" fmla="*/ 912809 w 1825618"/>
              <a:gd name="connsiteY4" fmla="*/ 0 h 1825628"/>
              <a:gd name="connsiteX5" fmla="*/ 1436961 w 1825618"/>
              <a:gd name="connsiteY5" fmla="*/ 758628 h 1825628"/>
              <a:gd name="connsiteX6" fmla="*/ 863489 w 1825618"/>
              <a:gd name="connsiteY6" fmla="*/ 1332100 h 1825628"/>
              <a:gd name="connsiteX7" fmla="*/ 772211 w 1825618"/>
              <a:gd name="connsiteY7" fmla="*/ 1369905 h 1825628"/>
              <a:gd name="connsiteX8" fmla="*/ 680933 w 1825618"/>
              <a:gd name="connsiteY8" fmla="*/ 1332100 h 1825628"/>
              <a:gd name="connsiteX9" fmla="*/ 388658 w 1825618"/>
              <a:gd name="connsiteY9" fmla="*/ 1039825 h 1825628"/>
              <a:gd name="connsiteX10" fmla="*/ 350844 w 1825618"/>
              <a:gd name="connsiteY10" fmla="*/ 948547 h 1825628"/>
              <a:gd name="connsiteX11" fmla="*/ 388658 w 1825618"/>
              <a:gd name="connsiteY11" fmla="*/ 857260 h 1825628"/>
              <a:gd name="connsiteX12" fmla="*/ 479936 w 1825618"/>
              <a:gd name="connsiteY12" fmla="*/ 819445 h 1825628"/>
              <a:gd name="connsiteX13" fmla="*/ 571214 w 1825618"/>
              <a:gd name="connsiteY13" fmla="*/ 857269 h 1825628"/>
              <a:gd name="connsiteX14" fmla="*/ 772201 w 1825618"/>
              <a:gd name="connsiteY14" fmla="*/ 1058247 h 1825628"/>
              <a:gd name="connsiteX15" fmla="*/ 1254385 w 1825618"/>
              <a:gd name="connsiteY15" fmla="*/ 576063 h 1825628"/>
              <a:gd name="connsiteX16" fmla="*/ 1345663 w 1825618"/>
              <a:gd name="connsiteY16" fmla="*/ 538258 h 1825628"/>
              <a:gd name="connsiteX17" fmla="*/ 1436942 w 1825618"/>
              <a:gd name="connsiteY17" fmla="*/ 576063 h 1825628"/>
              <a:gd name="connsiteX18" fmla="*/ 1436961 w 1825618"/>
              <a:gd name="connsiteY18" fmla="*/ 758628 h 182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5618" h="1825628">
                <a:moveTo>
                  <a:pt x="912809" y="0"/>
                </a:moveTo>
                <a:cubicBezTo>
                  <a:pt x="409489" y="0"/>
                  <a:pt x="0" y="409480"/>
                  <a:pt x="0" y="912809"/>
                </a:cubicBezTo>
                <a:cubicBezTo>
                  <a:pt x="0" y="1416139"/>
                  <a:pt x="409489" y="1825628"/>
                  <a:pt x="912809" y="1825628"/>
                </a:cubicBezTo>
                <a:cubicBezTo>
                  <a:pt x="1416129" y="1825628"/>
                  <a:pt x="1825619" y="1416139"/>
                  <a:pt x="1825619" y="912809"/>
                </a:cubicBezTo>
                <a:cubicBezTo>
                  <a:pt x="1825619" y="409480"/>
                  <a:pt x="1416139" y="0"/>
                  <a:pt x="912809" y="0"/>
                </a:cubicBezTo>
                <a:close/>
                <a:moveTo>
                  <a:pt x="1436961" y="758628"/>
                </a:moveTo>
                <a:lnTo>
                  <a:pt x="863489" y="1332100"/>
                </a:lnTo>
                <a:cubicBezTo>
                  <a:pt x="839105" y="1356484"/>
                  <a:pt x="806691" y="1369905"/>
                  <a:pt x="772211" y="1369905"/>
                </a:cubicBezTo>
                <a:cubicBezTo>
                  <a:pt x="737730" y="1369905"/>
                  <a:pt x="705317" y="1356484"/>
                  <a:pt x="680933" y="1332100"/>
                </a:cubicBezTo>
                <a:lnTo>
                  <a:pt x="388658" y="1039825"/>
                </a:lnTo>
                <a:cubicBezTo>
                  <a:pt x="364274" y="1015441"/>
                  <a:pt x="350844" y="983028"/>
                  <a:pt x="350844" y="948547"/>
                </a:cubicBezTo>
                <a:cubicBezTo>
                  <a:pt x="350844" y="914057"/>
                  <a:pt x="364274" y="881644"/>
                  <a:pt x="388658" y="857260"/>
                </a:cubicBezTo>
                <a:cubicBezTo>
                  <a:pt x="413033" y="832876"/>
                  <a:pt x="445446" y="819445"/>
                  <a:pt x="479936" y="819445"/>
                </a:cubicBezTo>
                <a:cubicBezTo>
                  <a:pt x="514417" y="819445"/>
                  <a:pt x="546840" y="832876"/>
                  <a:pt x="571214" y="857269"/>
                </a:cubicBezTo>
                <a:lnTo>
                  <a:pt x="772201" y="1058247"/>
                </a:lnTo>
                <a:lnTo>
                  <a:pt x="1254385" y="576063"/>
                </a:lnTo>
                <a:cubicBezTo>
                  <a:pt x="1278769" y="551678"/>
                  <a:pt x="1311183" y="538258"/>
                  <a:pt x="1345663" y="538258"/>
                </a:cubicBezTo>
                <a:cubicBezTo>
                  <a:pt x="1380144" y="538258"/>
                  <a:pt x="1412558" y="551678"/>
                  <a:pt x="1436942" y="576063"/>
                </a:cubicBezTo>
                <a:cubicBezTo>
                  <a:pt x="1487291" y="626412"/>
                  <a:pt x="1487291" y="708298"/>
                  <a:pt x="1436961" y="758628"/>
                </a:cubicBezTo>
                <a:close/>
              </a:path>
            </a:pathLst>
          </a:custGeom>
          <a:solidFill>
            <a:srgbClr val="3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4" name="Рисунок 74">
            <a:extLst>
              <a:ext uri="{FF2B5EF4-FFF2-40B4-BE49-F238E27FC236}">
                <a16:creationId xmlns:a16="http://schemas.microsoft.com/office/drawing/2014/main" id="{F3F217F1-1041-68A8-40A4-3C9F2E1FD948}"/>
              </a:ext>
            </a:extLst>
          </p:cNvPr>
          <p:cNvSpPr/>
          <p:nvPr/>
        </p:nvSpPr>
        <p:spPr>
          <a:xfrm>
            <a:off x="4645459" y="6133229"/>
            <a:ext cx="175461" cy="175462"/>
          </a:xfrm>
          <a:custGeom>
            <a:avLst/>
            <a:gdLst>
              <a:gd name="connsiteX0" fmla="*/ 912809 w 1825618"/>
              <a:gd name="connsiteY0" fmla="*/ 0 h 1825628"/>
              <a:gd name="connsiteX1" fmla="*/ 0 w 1825618"/>
              <a:gd name="connsiteY1" fmla="*/ 912809 h 1825628"/>
              <a:gd name="connsiteX2" fmla="*/ 912809 w 1825618"/>
              <a:gd name="connsiteY2" fmla="*/ 1825628 h 1825628"/>
              <a:gd name="connsiteX3" fmla="*/ 1825619 w 1825618"/>
              <a:gd name="connsiteY3" fmla="*/ 912809 h 1825628"/>
              <a:gd name="connsiteX4" fmla="*/ 912809 w 1825618"/>
              <a:gd name="connsiteY4" fmla="*/ 0 h 1825628"/>
              <a:gd name="connsiteX5" fmla="*/ 1436961 w 1825618"/>
              <a:gd name="connsiteY5" fmla="*/ 758628 h 1825628"/>
              <a:gd name="connsiteX6" fmla="*/ 863489 w 1825618"/>
              <a:gd name="connsiteY6" fmla="*/ 1332100 h 1825628"/>
              <a:gd name="connsiteX7" fmla="*/ 772211 w 1825618"/>
              <a:gd name="connsiteY7" fmla="*/ 1369905 h 1825628"/>
              <a:gd name="connsiteX8" fmla="*/ 680933 w 1825618"/>
              <a:gd name="connsiteY8" fmla="*/ 1332100 h 1825628"/>
              <a:gd name="connsiteX9" fmla="*/ 388658 w 1825618"/>
              <a:gd name="connsiteY9" fmla="*/ 1039825 h 1825628"/>
              <a:gd name="connsiteX10" fmla="*/ 350844 w 1825618"/>
              <a:gd name="connsiteY10" fmla="*/ 948547 h 1825628"/>
              <a:gd name="connsiteX11" fmla="*/ 388658 w 1825618"/>
              <a:gd name="connsiteY11" fmla="*/ 857260 h 1825628"/>
              <a:gd name="connsiteX12" fmla="*/ 479936 w 1825618"/>
              <a:gd name="connsiteY12" fmla="*/ 819445 h 1825628"/>
              <a:gd name="connsiteX13" fmla="*/ 571214 w 1825618"/>
              <a:gd name="connsiteY13" fmla="*/ 857269 h 1825628"/>
              <a:gd name="connsiteX14" fmla="*/ 772201 w 1825618"/>
              <a:gd name="connsiteY14" fmla="*/ 1058247 h 1825628"/>
              <a:gd name="connsiteX15" fmla="*/ 1254385 w 1825618"/>
              <a:gd name="connsiteY15" fmla="*/ 576063 h 1825628"/>
              <a:gd name="connsiteX16" fmla="*/ 1345663 w 1825618"/>
              <a:gd name="connsiteY16" fmla="*/ 538258 h 1825628"/>
              <a:gd name="connsiteX17" fmla="*/ 1436942 w 1825618"/>
              <a:gd name="connsiteY17" fmla="*/ 576063 h 1825628"/>
              <a:gd name="connsiteX18" fmla="*/ 1436961 w 1825618"/>
              <a:gd name="connsiteY18" fmla="*/ 758628 h 182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5618" h="1825628">
                <a:moveTo>
                  <a:pt x="912809" y="0"/>
                </a:moveTo>
                <a:cubicBezTo>
                  <a:pt x="409489" y="0"/>
                  <a:pt x="0" y="409480"/>
                  <a:pt x="0" y="912809"/>
                </a:cubicBezTo>
                <a:cubicBezTo>
                  <a:pt x="0" y="1416139"/>
                  <a:pt x="409489" y="1825628"/>
                  <a:pt x="912809" y="1825628"/>
                </a:cubicBezTo>
                <a:cubicBezTo>
                  <a:pt x="1416129" y="1825628"/>
                  <a:pt x="1825619" y="1416139"/>
                  <a:pt x="1825619" y="912809"/>
                </a:cubicBezTo>
                <a:cubicBezTo>
                  <a:pt x="1825619" y="409480"/>
                  <a:pt x="1416139" y="0"/>
                  <a:pt x="912809" y="0"/>
                </a:cubicBezTo>
                <a:close/>
                <a:moveTo>
                  <a:pt x="1436961" y="758628"/>
                </a:moveTo>
                <a:lnTo>
                  <a:pt x="863489" y="1332100"/>
                </a:lnTo>
                <a:cubicBezTo>
                  <a:pt x="839105" y="1356484"/>
                  <a:pt x="806691" y="1369905"/>
                  <a:pt x="772211" y="1369905"/>
                </a:cubicBezTo>
                <a:cubicBezTo>
                  <a:pt x="737730" y="1369905"/>
                  <a:pt x="705317" y="1356484"/>
                  <a:pt x="680933" y="1332100"/>
                </a:cubicBezTo>
                <a:lnTo>
                  <a:pt x="388658" y="1039825"/>
                </a:lnTo>
                <a:cubicBezTo>
                  <a:pt x="364274" y="1015441"/>
                  <a:pt x="350844" y="983028"/>
                  <a:pt x="350844" y="948547"/>
                </a:cubicBezTo>
                <a:cubicBezTo>
                  <a:pt x="350844" y="914057"/>
                  <a:pt x="364274" y="881644"/>
                  <a:pt x="388658" y="857260"/>
                </a:cubicBezTo>
                <a:cubicBezTo>
                  <a:pt x="413033" y="832876"/>
                  <a:pt x="445446" y="819445"/>
                  <a:pt x="479936" y="819445"/>
                </a:cubicBezTo>
                <a:cubicBezTo>
                  <a:pt x="514417" y="819445"/>
                  <a:pt x="546840" y="832876"/>
                  <a:pt x="571214" y="857269"/>
                </a:cubicBezTo>
                <a:lnTo>
                  <a:pt x="772201" y="1058247"/>
                </a:lnTo>
                <a:lnTo>
                  <a:pt x="1254385" y="576063"/>
                </a:lnTo>
                <a:cubicBezTo>
                  <a:pt x="1278769" y="551678"/>
                  <a:pt x="1311183" y="538258"/>
                  <a:pt x="1345663" y="538258"/>
                </a:cubicBezTo>
                <a:cubicBezTo>
                  <a:pt x="1380144" y="538258"/>
                  <a:pt x="1412558" y="551678"/>
                  <a:pt x="1436942" y="576063"/>
                </a:cubicBezTo>
                <a:cubicBezTo>
                  <a:pt x="1487291" y="626412"/>
                  <a:pt x="1487291" y="708298"/>
                  <a:pt x="1436961" y="758628"/>
                </a:cubicBezTo>
                <a:close/>
              </a:path>
            </a:pathLst>
          </a:custGeom>
          <a:solidFill>
            <a:srgbClr val="3F3F3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3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0498487E-272F-EB9E-286B-9EE4A5F93C27}"/>
              </a:ext>
            </a:extLst>
          </p:cNvPr>
          <p:cNvSpPr txBox="1">
            <a:spLocks/>
          </p:cNvSpPr>
          <p:nvPr/>
        </p:nvSpPr>
        <p:spPr>
          <a:xfrm>
            <a:off x="638047" y="371417"/>
            <a:ext cx="11156555" cy="77666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О проекте «</a:t>
            </a:r>
            <a:r>
              <a:rPr lang="ru-RU" b="1" dirty="0" err="1">
                <a:solidFill>
                  <a:srgbClr val="00B050"/>
                </a:solidFill>
                <a:latin typeface="+mn-lt"/>
              </a:rPr>
              <a:t>ОТ</a:t>
            </a:r>
            <a:r>
              <a:rPr lang="ru-RU" b="1" dirty="0" err="1">
                <a:solidFill>
                  <a:srgbClr val="ED7D31"/>
                </a:solidFill>
                <a:latin typeface="+mn-lt"/>
              </a:rPr>
              <a:t>Клик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2A570-7A23-45F8-38E5-7DA1F12F11BE}"/>
              </a:ext>
            </a:extLst>
          </p:cNvPr>
          <p:cNvSpPr txBox="1"/>
          <p:nvPr/>
        </p:nvSpPr>
        <p:spPr>
          <a:xfrm>
            <a:off x="1474278" y="1703435"/>
            <a:ext cx="47914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Информационная платформа </a:t>
            </a:r>
            <a:r>
              <a:rPr lang="ru-RU" sz="1600" dirty="0" err="1">
                <a:solidFill>
                  <a:schemeClr val="bg1"/>
                </a:solidFill>
              </a:rPr>
              <a:t>ОТКлик</a:t>
            </a:r>
            <a:r>
              <a:rPr lang="ru-RU" sz="1600" dirty="0">
                <a:solidFill>
                  <a:schemeClr val="bg1"/>
                </a:solidFill>
              </a:rPr>
              <a:t> автоматизирует процесса подбора соискателей путем оценочного соотношения освоенных компетенций выпускника ВУЗа с требуемыми компетенциями от работодателя.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5B47F-F667-6430-30C3-D9638B25B678}"/>
              </a:ext>
            </a:extLst>
          </p:cNvPr>
          <p:cNvSpPr txBox="1"/>
          <p:nvPr/>
        </p:nvSpPr>
        <p:spPr>
          <a:xfrm>
            <a:off x="649621" y="966305"/>
            <a:ext cx="7892495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800" i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пульт управления вашей карьерой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A32F43-DF82-C314-3C14-8A67531DCBEF}"/>
              </a:ext>
            </a:extLst>
          </p:cNvPr>
          <p:cNvSpPr txBox="1"/>
          <p:nvPr/>
        </p:nvSpPr>
        <p:spPr>
          <a:xfrm>
            <a:off x="1474279" y="3137708"/>
            <a:ext cx="47872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Входными данными позволяющими оценить освоение компетенций, являются оценки в дипломе об окончании образования, экспертные оценки, определяющие вес конкретной дисциплины в формировании каждой компетенции, а также перечень выбранных работодателем компетенций из рабочего учебного плана по специальности соискателя с процентными весами освоения.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D8CDEE-8738-1B56-2131-F5C5E66748F0}"/>
              </a:ext>
            </a:extLst>
          </p:cNvPr>
          <p:cNvSpPr txBox="1"/>
          <p:nvPr/>
        </p:nvSpPr>
        <p:spPr>
          <a:xfrm>
            <a:off x="1474278" y="5298604"/>
            <a:ext cx="51107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Система позволяет сократить время и упростить процесс поиска сотрудника, разгрузить HR отдел и передать на аутсорсинг управление кадровым резервом.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2B530A-A8B8-CD4D-7C37-E311328CB7E3}"/>
              </a:ext>
            </a:extLst>
          </p:cNvPr>
          <p:cNvSpPr txBox="1"/>
          <p:nvPr/>
        </p:nvSpPr>
        <p:spPr>
          <a:xfrm>
            <a:off x="7370898" y="1674681"/>
            <a:ext cx="44237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Предоставление информации о карьерных траекториях в компании позволит привлечь мотивированных сотрудников, уверенных в карьерном росте, и повысит их лояльность к компании.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D98E0B-E701-7615-40F9-01DA34BB2314}"/>
              </a:ext>
            </a:extLst>
          </p:cNvPr>
          <p:cNvSpPr txBox="1"/>
          <p:nvPr/>
        </p:nvSpPr>
        <p:spPr>
          <a:xfrm>
            <a:off x="7370898" y="3137708"/>
            <a:ext cx="442370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Информационная система была опробована в НИЯУ МИФИ на кафедре Стратегического планирования и методологии управления (№82) в рамках ВКР для подбора вакансий выпускникам кафедры в 2016 году. В период 2018 - 2022 гг. система была оценена компаниями ООО «</a:t>
            </a:r>
            <a:r>
              <a:rPr lang="ru-RU" sz="1600" dirty="0" err="1">
                <a:solidFill>
                  <a:schemeClr val="bg1"/>
                </a:solidFill>
              </a:rPr>
              <a:t>Икспрактис</a:t>
            </a:r>
            <a:r>
              <a:rPr lang="ru-RU" sz="1600" dirty="0">
                <a:solidFill>
                  <a:schemeClr val="bg1"/>
                </a:solidFill>
              </a:rPr>
              <a:t>», ООО Агентство НМ-Медиа, МИП «Информационные системы управления при Финансовом университете при правительстве Москвы», как перспективная практика для внедрения на предприятие для поиска молодых специалистов при условии доработки под специфику бизнеса. 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49DF38C-FB0C-51B5-4B6D-795E376018CE}"/>
              </a:ext>
            </a:extLst>
          </p:cNvPr>
          <p:cNvGrpSpPr/>
          <p:nvPr/>
        </p:nvGrpSpPr>
        <p:grpSpPr>
          <a:xfrm>
            <a:off x="717295" y="1762935"/>
            <a:ext cx="556769" cy="556778"/>
            <a:chOff x="3657638" y="990600"/>
            <a:chExt cx="4876723" cy="4876800"/>
          </a:xfrm>
          <a:solidFill>
            <a:schemeClr val="bg1"/>
          </a:solidFill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A58C2FF4-0720-1753-24AF-10348EEC8846}"/>
                </a:ext>
              </a:extLst>
            </p:cNvPr>
            <p:cNvSpPr/>
            <p:nvPr/>
          </p:nvSpPr>
          <p:spPr>
            <a:xfrm>
              <a:off x="3657638" y="990600"/>
              <a:ext cx="4876723" cy="4095750"/>
            </a:xfrm>
            <a:custGeom>
              <a:avLst/>
              <a:gdLst>
                <a:gd name="connsiteX0" fmla="*/ 4876410 w 4876723"/>
                <a:gd name="connsiteY0" fmla="*/ 2444991 h 4095750"/>
                <a:gd name="connsiteX1" fmla="*/ 4876410 w 4876723"/>
                <a:gd name="connsiteY1" fmla="*/ 2444315 h 4095750"/>
                <a:gd name="connsiteX2" fmla="*/ 4876029 w 4876723"/>
                <a:gd name="connsiteY2" fmla="*/ 2444315 h 4095750"/>
                <a:gd name="connsiteX3" fmla="*/ 3888877 w 4876723"/>
                <a:gd name="connsiteY3" fmla="*/ 696506 h 4095750"/>
                <a:gd name="connsiteX4" fmla="*/ 3888858 w 4876723"/>
                <a:gd name="connsiteY4" fmla="*/ 696535 h 4095750"/>
                <a:gd name="connsiteX5" fmla="*/ 3888858 w 4876723"/>
                <a:gd name="connsiteY5" fmla="*/ 695325 h 4095750"/>
                <a:gd name="connsiteX6" fmla="*/ 2869873 w 4876723"/>
                <a:gd name="connsiteY6" fmla="*/ 695325 h 4095750"/>
                <a:gd name="connsiteX7" fmla="*/ 2580599 w 4876723"/>
                <a:gd name="connsiteY7" fmla="*/ 410242 h 4095750"/>
                <a:gd name="connsiteX8" fmla="*/ 2580599 w 4876723"/>
                <a:gd name="connsiteY8" fmla="*/ 0 h 4095750"/>
                <a:gd name="connsiteX9" fmla="*/ 2294849 w 4876723"/>
                <a:gd name="connsiteY9" fmla="*/ 0 h 4095750"/>
                <a:gd name="connsiteX10" fmla="*/ 2294849 w 4876723"/>
                <a:gd name="connsiteY10" fmla="*/ 410242 h 4095750"/>
                <a:gd name="connsiteX11" fmla="*/ 2005575 w 4876723"/>
                <a:gd name="connsiteY11" fmla="*/ 695325 h 4095750"/>
                <a:gd name="connsiteX12" fmla="*/ 987828 w 4876723"/>
                <a:gd name="connsiteY12" fmla="*/ 695325 h 4095750"/>
                <a:gd name="connsiteX13" fmla="*/ 987828 w 4876723"/>
                <a:gd name="connsiteY13" fmla="*/ 696554 h 4095750"/>
                <a:gd name="connsiteX14" fmla="*/ 695 w 4876723"/>
                <a:gd name="connsiteY14" fmla="*/ 2444306 h 4095750"/>
                <a:gd name="connsiteX15" fmla="*/ 371 w 4876723"/>
                <a:gd name="connsiteY15" fmla="*/ 2444306 h 4095750"/>
                <a:gd name="connsiteX16" fmla="*/ 371 w 4876723"/>
                <a:gd name="connsiteY16" fmla="*/ 2444877 h 4095750"/>
                <a:gd name="connsiteX17" fmla="*/ 0 w 4876723"/>
                <a:gd name="connsiteY17" fmla="*/ 2445534 h 4095750"/>
                <a:gd name="connsiteX18" fmla="*/ 371 w 4876723"/>
                <a:gd name="connsiteY18" fmla="*/ 2445744 h 4095750"/>
                <a:gd name="connsiteX19" fmla="*/ 371 w 4876723"/>
                <a:gd name="connsiteY19" fmla="*/ 2587190 h 4095750"/>
                <a:gd name="connsiteX20" fmla="*/ 987828 w 4876723"/>
                <a:gd name="connsiteY20" fmla="*/ 3574742 h 4095750"/>
                <a:gd name="connsiteX21" fmla="*/ 1975380 w 4876723"/>
                <a:gd name="connsiteY21" fmla="*/ 2587190 h 4095750"/>
                <a:gd name="connsiteX22" fmla="*/ 1975380 w 4876723"/>
                <a:gd name="connsiteY22" fmla="*/ 2445715 h 4095750"/>
                <a:gd name="connsiteX23" fmla="*/ 1975695 w 4876723"/>
                <a:gd name="connsiteY23" fmla="*/ 2445534 h 4095750"/>
                <a:gd name="connsiteX24" fmla="*/ 1975380 w 4876723"/>
                <a:gd name="connsiteY24" fmla="*/ 2444972 h 4095750"/>
                <a:gd name="connsiteX25" fmla="*/ 1975380 w 4876723"/>
                <a:gd name="connsiteY25" fmla="*/ 2444306 h 4095750"/>
                <a:gd name="connsiteX26" fmla="*/ 1975009 w 4876723"/>
                <a:gd name="connsiteY26" fmla="*/ 2444306 h 4095750"/>
                <a:gd name="connsiteX27" fmla="*/ 1148582 w 4876723"/>
                <a:gd name="connsiteY27" fmla="*/ 981075 h 4095750"/>
                <a:gd name="connsiteX28" fmla="*/ 2001288 w 4876723"/>
                <a:gd name="connsiteY28" fmla="*/ 981075 h 4095750"/>
                <a:gd name="connsiteX29" fmla="*/ 2294849 w 4876723"/>
                <a:gd name="connsiteY29" fmla="*/ 1278922 h 4095750"/>
                <a:gd name="connsiteX30" fmla="*/ 2294849 w 4876723"/>
                <a:gd name="connsiteY30" fmla="*/ 4095750 h 4095750"/>
                <a:gd name="connsiteX31" fmla="*/ 2580599 w 4876723"/>
                <a:gd name="connsiteY31" fmla="*/ 4095750 h 4095750"/>
                <a:gd name="connsiteX32" fmla="*/ 2580599 w 4876723"/>
                <a:gd name="connsiteY32" fmla="*/ 1278922 h 4095750"/>
                <a:gd name="connsiteX33" fmla="*/ 2874159 w 4876723"/>
                <a:gd name="connsiteY33" fmla="*/ 981075 h 4095750"/>
                <a:gd name="connsiteX34" fmla="*/ 3728152 w 4876723"/>
                <a:gd name="connsiteY34" fmla="*/ 981075 h 4095750"/>
                <a:gd name="connsiteX35" fmla="*/ 2901715 w 4876723"/>
                <a:gd name="connsiteY35" fmla="*/ 2444306 h 4095750"/>
                <a:gd name="connsiteX36" fmla="*/ 2901401 w 4876723"/>
                <a:gd name="connsiteY36" fmla="*/ 2444306 h 4095750"/>
                <a:gd name="connsiteX37" fmla="*/ 2901401 w 4876723"/>
                <a:gd name="connsiteY37" fmla="*/ 2444867 h 4095750"/>
                <a:gd name="connsiteX38" fmla="*/ 2901029 w 4876723"/>
                <a:gd name="connsiteY38" fmla="*/ 2445534 h 4095750"/>
                <a:gd name="connsiteX39" fmla="*/ 2901401 w 4876723"/>
                <a:gd name="connsiteY39" fmla="*/ 2445744 h 4095750"/>
                <a:gd name="connsiteX40" fmla="*/ 2901401 w 4876723"/>
                <a:gd name="connsiteY40" fmla="*/ 2587181 h 4095750"/>
                <a:gd name="connsiteX41" fmla="*/ 3888858 w 4876723"/>
                <a:gd name="connsiteY41" fmla="*/ 3574733 h 4095750"/>
                <a:gd name="connsiteX42" fmla="*/ 4876410 w 4876723"/>
                <a:gd name="connsiteY42" fmla="*/ 2587181 h 4095750"/>
                <a:gd name="connsiteX43" fmla="*/ 4876410 w 4876723"/>
                <a:gd name="connsiteY43" fmla="*/ 2445706 h 4095750"/>
                <a:gd name="connsiteX44" fmla="*/ 4876724 w 4876723"/>
                <a:gd name="connsiteY44" fmla="*/ 2445534 h 4095750"/>
                <a:gd name="connsiteX45" fmla="*/ 4876410 w 4876723"/>
                <a:gd name="connsiteY45" fmla="*/ 2444991 h 4095750"/>
                <a:gd name="connsiteX46" fmla="*/ 1646834 w 4876723"/>
                <a:gd name="connsiteY46" fmla="*/ 2444306 h 4095750"/>
                <a:gd name="connsiteX47" fmla="*/ 328870 w 4876723"/>
                <a:gd name="connsiteY47" fmla="*/ 2444306 h 4095750"/>
                <a:gd name="connsiteX48" fmla="*/ 987857 w 4876723"/>
                <a:gd name="connsiteY48" fmla="*/ 1277560 h 4095750"/>
                <a:gd name="connsiteX49" fmla="*/ 1646834 w 4876723"/>
                <a:gd name="connsiteY49" fmla="*/ 2444306 h 4095750"/>
                <a:gd name="connsiteX50" fmla="*/ 3229890 w 4876723"/>
                <a:gd name="connsiteY50" fmla="*/ 2444306 h 4095750"/>
                <a:gd name="connsiteX51" fmla="*/ 3888877 w 4876723"/>
                <a:gd name="connsiteY51" fmla="*/ 1277560 h 4095750"/>
                <a:gd name="connsiteX52" fmla="*/ 4547854 w 4876723"/>
                <a:gd name="connsiteY52" fmla="*/ 2444306 h 4095750"/>
                <a:gd name="connsiteX53" fmla="*/ 3229890 w 4876723"/>
                <a:gd name="connsiteY53" fmla="*/ 2444306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76723" h="4095750">
                  <a:moveTo>
                    <a:pt x="4876410" y="2444991"/>
                  </a:moveTo>
                  <a:lnTo>
                    <a:pt x="4876410" y="2444315"/>
                  </a:lnTo>
                  <a:lnTo>
                    <a:pt x="4876029" y="2444315"/>
                  </a:lnTo>
                  <a:lnTo>
                    <a:pt x="3888877" y="696506"/>
                  </a:lnTo>
                  <a:lnTo>
                    <a:pt x="3888858" y="696535"/>
                  </a:lnTo>
                  <a:lnTo>
                    <a:pt x="3888858" y="695325"/>
                  </a:lnTo>
                  <a:lnTo>
                    <a:pt x="2869873" y="695325"/>
                  </a:lnTo>
                  <a:cubicBezTo>
                    <a:pt x="2823391" y="560927"/>
                    <a:pt x="2715854" y="454819"/>
                    <a:pt x="2580599" y="410242"/>
                  </a:cubicBezTo>
                  <a:lnTo>
                    <a:pt x="2580599" y="0"/>
                  </a:lnTo>
                  <a:lnTo>
                    <a:pt x="2294849" y="0"/>
                  </a:lnTo>
                  <a:lnTo>
                    <a:pt x="2294849" y="410242"/>
                  </a:lnTo>
                  <a:cubicBezTo>
                    <a:pt x="2159594" y="454819"/>
                    <a:pt x="2052056" y="560927"/>
                    <a:pt x="2005575" y="695325"/>
                  </a:cubicBezTo>
                  <a:lnTo>
                    <a:pt x="987828" y="695325"/>
                  </a:lnTo>
                  <a:lnTo>
                    <a:pt x="987828" y="696554"/>
                  </a:lnTo>
                  <a:lnTo>
                    <a:pt x="695" y="2444306"/>
                  </a:lnTo>
                  <a:lnTo>
                    <a:pt x="371" y="2444306"/>
                  </a:lnTo>
                  <a:lnTo>
                    <a:pt x="371" y="2444877"/>
                  </a:lnTo>
                  <a:lnTo>
                    <a:pt x="0" y="2445534"/>
                  </a:lnTo>
                  <a:lnTo>
                    <a:pt x="371" y="2445744"/>
                  </a:lnTo>
                  <a:lnTo>
                    <a:pt x="371" y="2587190"/>
                  </a:lnTo>
                  <a:cubicBezTo>
                    <a:pt x="371" y="3131734"/>
                    <a:pt x="443379" y="3574742"/>
                    <a:pt x="987828" y="3574742"/>
                  </a:cubicBezTo>
                  <a:cubicBezTo>
                    <a:pt x="1532372" y="3574742"/>
                    <a:pt x="1975380" y="3131734"/>
                    <a:pt x="1975380" y="2587190"/>
                  </a:cubicBezTo>
                  <a:lnTo>
                    <a:pt x="1975380" y="2445715"/>
                  </a:lnTo>
                  <a:lnTo>
                    <a:pt x="1975695" y="2445534"/>
                  </a:lnTo>
                  <a:lnTo>
                    <a:pt x="1975380" y="2444972"/>
                  </a:lnTo>
                  <a:lnTo>
                    <a:pt x="1975380" y="2444306"/>
                  </a:lnTo>
                  <a:lnTo>
                    <a:pt x="1975009" y="2444306"/>
                  </a:lnTo>
                  <a:lnTo>
                    <a:pt x="1148582" y="981075"/>
                  </a:lnTo>
                  <a:lnTo>
                    <a:pt x="2001288" y="981075"/>
                  </a:lnTo>
                  <a:cubicBezTo>
                    <a:pt x="2045294" y="1121378"/>
                    <a:pt x="2155308" y="1232916"/>
                    <a:pt x="2294849" y="1278922"/>
                  </a:cubicBezTo>
                  <a:lnTo>
                    <a:pt x="2294849" y="4095750"/>
                  </a:lnTo>
                  <a:lnTo>
                    <a:pt x="2580599" y="4095750"/>
                  </a:lnTo>
                  <a:lnTo>
                    <a:pt x="2580599" y="1278922"/>
                  </a:lnTo>
                  <a:cubicBezTo>
                    <a:pt x="2720140" y="1232916"/>
                    <a:pt x="2830154" y="1121378"/>
                    <a:pt x="2874159" y="981075"/>
                  </a:cubicBezTo>
                  <a:lnTo>
                    <a:pt x="3728152" y="981075"/>
                  </a:lnTo>
                  <a:lnTo>
                    <a:pt x="2901715" y="2444306"/>
                  </a:lnTo>
                  <a:lnTo>
                    <a:pt x="2901401" y="2444306"/>
                  </a:lnTo>
                  <a:lnTo>
                    <a:pt x="2901401" y="2444867"/>
                  </a:lnTo>
                  <a:lnTo>
                    <a:pt x="2901029" y="2445534"/>
                  </a:lnTo>
                  <a:lnTo>
                    <a:pt x="2901401" y="2445744"/>
                  </a:lnTo>
                  <a:lnTo>
                    <a:pt x="2901401" y="2587181"/>
                  </a:lnTo>
                  <a:cubicBezTo>
                    <a:pt x="2901401" y="3131725"/>
                    <a:pt x="3344408" y="3574733"/>
                    <a:pt x="3888858" y="3574733"/>
                  </a:cubicBezTo>
                  <a:cubicBezTo>
                    <a:pt x="4433402" y="3574733"/>
                    <a:pt x="4876410" y="3131725"/>
                    <a:pt x="4876410" y="2587181"/>
                  </a:cubicBezTo>
                  <a:lnTo>
                    <a:pt x="4876410" y="2445706"/>
                  </a:lnTo>
                  <a:lnTo>
                    <a:pt x="4876724" y="2445534"/>
                  </a:lnTo>
                  <a:lnTo>
                    <a:pt x="4876410" y="2444991"/>
                  </a:lnTo>
                  <a:close/>
                  <a:moveTo>
                    <a:pt x="1646834" y="2444306"/>
                  </a:moveTo>
                  <a:lnTo>
                    <a:pt x="328870" y="2444306"/>
                  </a:lnTo>
                  <a:lnTo>
                    <a:pt x="987857" y="1277560"/>
                  </a:lnTo>
                  <a:lnTo>
                    <a:pt x="1646834" y="2444306"/>
                  </a:lnTo>
                  <a:close/>
                  <a:moveTo>
                    <a:pt x="3229890" y="2444306"/>
                  </a:moveTo>
                  <a:lnTo>
                    <a:pt x="3888877" y="1277560"/>
                  </a:lnTo>
                  <a:lnTo>
                    <a:pt x="4547854" y="2444306"/>
                  </a:lnTo>
                  <a:lnTo>
                    <a:pt x="3229890" y="24443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66D4D93B-8472-AC5F-84FF-4DA65433D6AB}"/>
                </a:ext>
              </a:extLst>
            </p:cNvPr>
            <p:cNvSpPr/>
            <p:nvPr/>
          </p:nvSpPr>
          <p:spPr>
            <a:xfrm>
              <a:off x="5356031" y="5372100"/>
              <a:ext cx="1478661" cy="495300"/>
            </a:xfrm>
            <a:custGeom>
              <a:avLst/>
              <a:gdLst>
                <a:gd name="connsiteX0" fmla="*/ 0 w 1478661"/>
                <a:gd name="connsiteY0" fmla="*/ 0 h 495300"/>
                <a:gd name="connsiteX1" fmla="*/ 1478661 w 1478661"/>
                <a:gd name="connsiteY1" fmla="*/ 0 h 495300"/>
                <a:gd name="connsiteX2" fmla="*/ 1478661 w 1478661"/>
                <a:gd name="connsiteY2" fmla="*/ 495300 h 495300"/>
                <a:gd name="connsiteX3" fmla="*/ 0 w 1478661"/>
                <a:gd name="connsiteY3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8661" h="495300">
                  <a:moveTo>
                    <a:pt x="0" y="0"/>
                  </a:moveTo>
                  <a:lnTo>
                    <a:pt x="1478661" y="0"/>
                  </a:lnTo>
                  <a:lnTo>
                    <a:pt x="1478661" y="495300"/>
                  </a:lnTo>
                  <a:lnTo>
                    <a:pt x="0" y="4953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0" name="Рисунок 18">
            <a:extLst>
              <a:ext uri="{FF2B5EF4-FFF2-40B4-BE49-F238E27FC236}">
                <a16:creationId xmlns:a16="http://schemas.microsoft.com/office/drawing/2014/main" id="{0F2E04D1-D3FB-9467-517D-8CB16D572362}"/>
              </a:ext>
            </a:extLst>
          </p:cNvPr>
          <p:cNvGrpSpPr/>
          <p:nvPr/>
        </p:nvGrpSpPr>
        <p:grpSpPr>
          <a:xfrm>
            <a:off x="717295" y="3179218"/>
            <a:ext cx="556769" cy="542137"/>
            <a:chOff x="3657600" y="1054684"/>
            <a:chExt cx="4876800" cy="4748631"/>
          </a:xfrm>
          <a:solidFill>
            <a:schemeClr val="bg1"/>
          </a:solidFill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E531B695-0D62-2CC5-7EDE-6346EB944D2B}"/>
                </a:ext>
              </a:extLst>
            </p:cNvPr>
            <p:cNvSpPr/>
            <p:nvPr/>
          </p:nvSpPr>
          <p:spPr>
            <a:xfrm>
              <a:off x="3657600" y="1054684"/>
              <a:ext cx="1704736" cy="1611944"/>
            </a:xfrm>
            <a:custGeom>
              <a:avLst/>
              <a:gdLst>
                <a:gd name="connsiteX0" fmla="*/ 333470 w 1704736"/>
                <a:gd name="connsiteY0" fmla="*/ 1611944 h 1611944"/>
                <a:gd name="connsiteX1" fmla="*/ 857250 w 1704736"/>
                <a:gd name="connsiteY1" fmla="*/ 1340006 h 1611944"/>
                <a:gd name="connsiteX2" fmla="*/ 1381030 w 1704736"/>
                <a:gd name="connsiteY2" fmla="*/ 1611944 h 1611944"/>
                <a:gd name="connsiteX3" fmla="*/ 1284199 w 1704736"/>
                <a:gd name="connsiteY3" fmla="*/ 1029700 h 1611944"/>
                <a:gd name="connsiteX4" fmla="*/ 1704737 w 1704736"/>
                <a:gd name="connsiteY4" fmla="*/ 615582 h 1611944"/>
                <a:gd name="connsiteX5" fmla="*/ 1121093 w 1704736"/>
                <a:gd name="connsiteY5" fmla="*/ 527828 h 1611944"/>
                <a:gd name="connsiteX6" fmla="*/ 857250 w 1704736"/>
                <a:gd name="connsiteY6" fmla="*/ 0 h 1611944"/>
                <a:gd name="connsiteX7" fmla="*/ 593408 w 1704736"/>
                <a:gd name="connsiteY7" fmla="*/ 527828 h 1611944"/>
                <a:gd name="connsiteX8" fmla="*/ 0 w 1704736"/>
                <a:gd name="connsiteY8" fmla="*/ 615582 h 1611944"/>
                <a:gd name="connsiteX9" fmla="*/ 430301 w 1704736"/>
                <a:gd name="connsiteY9" fmla="*/ 1029700 h 16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4736" h="1611944">
                  <a:moveTo>
                    <a:pt x="333470" y="1611944"/>
                  </a:moveTo>
                  <a:lnTo>
                    <a:pt x="857250" y="1340006"/>
                  </a:lnTo>
                  <a:lnTo>
                    <a:pt x="1381030" y="1611944"/>
                  </a:lnTo>
                  <a:lnTo>
                    <a:pt x="1284199" y="1029700"/>
                  </a:lnTo>
                  <a:lnTo>
                    <a:pt x="1704737" y="615582"/>
                  </a:lnTo>
                  <a:lnTo>
                    <a:pt x="1121093" y="527828"/>
                  </a:lnTo>
                  <a:lnTo>
                    <a:pt x="857250" y="0"/>
                  </a:lnTo>
                  <a:lnTo>
                    <a:pt x="593408" y="527828"/>
                  </a:lnTo>
                  <a:lnTo>
                    <a:pt x="0" y="615582"/>
                  </a:lnTo>
                  <a:lnTo>
                    <a:pt x="430301" y="1029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38364591-BC21-67AD-375B-56376F1C4E24}"/>
                </a:ext>
              </a:extLst>
            </p:cNvPr>
            <p:cNvSpPr/>
            <p:nvPr/>
          </p:nvSpPr>
          <p:spPr>
            <a:xfrm>
              <a:off x="3657600" y="2626309"/>
              <a:ext cx="1704736" cy="1611944"/>
            </a:xfrm>
            <a:custGeom>
              <a:avLst/>
              <a:gdLst>
                <a:gd name="connsiteX0" fmla="*/ 333470 w 1704736"/>
                <a:gd name="connsiteY0" fmla="*/ 1611944 h 1611944"/>
                <a:gd name="connsiteX1" fmla="*/ 857250 w 1704736"/>
                <a:gd name="connsiteY1" fmla="*/ 1340006 h 1611944"/>
                <a:gd name="connsiteX2" fmla="*/ 1381030 w 1704736"/>
                <a:gd name="connsiteY2" fmla="*/ 1611944 h 1611944"/>
                <a:gd name="connsiteX3" fmla="*/ 1284199 w 1704736"/>
                <a:gd name="connsiteY3" fmla="*/ 1029700 h 1611944"/>
                <a:gd name="connsiteX4" fmla="*/ 1704737 w 1704736"/>
                <a:gd name="connsiteY4" fmla="*/ 615582 h 1611944"/>
                <a:gd name="connsiteX5" fmla="*/ 1121093 w 1704736"/>
                <a:gd name="connsiteY5" fmla="*/ 527828 h 1611944"/>
                <a:gd name="connsiteX6" fmla="*/ 857250 w 1704736"/>
                <a:gd name="connsiteY6" fmla="*/ 0 h 1611944"/>
                <a:gd name="connsiteX7" fmla="*/ 593408 w 1704736"/>
                <a:gd name="connsiteY7" fmla="*/ 527828 h 1611944"/>
                <a:gd name="connsiteX8" fmla="*/ 0 w 1704736"/>
                <a:gd name="connsiteY8" fmla="*/ 615582 h 1611944"/>
                <a:gd name="connsiteX9" fmla="*/ 430301 w 1704736"/>
                <a:gd name="connsiteY9" fmla="*/ 1029700 h 16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4736" h="1611944">
                  <a:moveTo>
                    <a:pt x="333470" y="1611944"/>
                  </a:moveTo>
                  <a:lnTo>
                    <a:pt x="857250" y="1340006"/>
                  </a:lnTo>
                  <a:lnTo>
                    <a:pt x="1381030" y="1611944"/>
                  </a:lnTo>
                  <a:lnTo>
                    <a:pt x="1284199" y="1029700"/>
                  </a:lnTo>
                  <a:lnTo>
                    <a:pt x="1704737" y="615582"/>
                  </a:lnTo>
                  <a:lnTo>
                    <a:pt x="1121093" y="527828"/>
                  </a:lnTo>
                  <a:lnTo>
                    <a:pt x="857250" y="0"/>
                  </a:lnTo>
                  <a:lnTo>
                    <a:pt x="593408" y="527828"/>
                  </a:lnTo>
                  <a:lnTo>
                    <a:pt x="0" y="615582"/>
                  </a:lnTo>
                  <a:lnTo>
                    <a:pt x="430301" y="1029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709D96C1-80C6-73A8-7A01-ACA9E1BF5D11}"/>
                </a:ext>
              </a:extLst>
            </p:cNvPr>
            <p:cNvSpPr/>
            <p:nvPr/>
          </p:nvSpPr>
          <p:spPr>
            <a:xfrm>
              <a:off x="3657600" y="4197934"/>
              <a:ext cx="1704736" cy="1605381"/>
            </a:xfrm>
            <a:custGeom>
              <a:avLst/>
              <a:gdLst>
                <a:gd name="connsiteX0" fmla="*/ 333470 w 1704736"/>
                <a:gd name="connsiteY0" fmla="*/ 1605382 h 1605381"/>
                <a:gd name="connsiteX1" fmla="*/ 857250 w 1704736"/>
                <a:gd name="connsiteY1" fmla="*/ 1340006 h 1605381"/>
                <a:gd name="connsiteX2" fmla="*/ 1381030 w 1704736"/>
                <a:gd name="connsiteY2" fmla="*/ 1605382 h 1605381"/>
                <a:gd name="connsiteX3" fmla="*/ 1284199 w 1704736"/>
                <a:gd name="connsiteY3" fmla="*/ 1029700 h 1605381"/>
                <a:gd name="connsiteX4" fmla="*/ 1704737 w 1704736"/>
                <a:gd name="connsiteY4" fmla="*/ 615582 h 1605381"/>
                <a:gd name="connsiteX5" fmla="*/ 1121093 w 1704736"/>
                <a:gd name="connsiteY5" fmla="*/ 527828 h 1605381"/>
                <a:gd name="connsiteX6" fmla="*/ 857250 w 1704736"/>
                <a:gd name="connsiteY6" fmla="*/ 0 h 1605381"/>
                <a:gd name="connsiteX7" fmla="*/ 593408 w 1704736"/>
                <a:gd name="connsiteY7" fmla="*/ 527828 h 1605381"/>
                <a:gd name="connsiteX8" fmla="*/ 0 w 1704736"/>
                <a:gd name="connsiteY8" fmla="*/ 615582 h 1605381"/>
                <a:gd name="connsiteX9" fmla="*/ 430301 w 1704736"/>
                <a:gd name="connsiteY9" fmla="*/ 1029700 h 1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4736" h="1605381">
                  <a:moveTo>
                    <a:pt x="333470" y="1605382"/>
                  </a:moveTo>
                  <a:lnTo>
                    <a:pt x="857250" y="1340006"/>
                  </a:lnTo>
                  <a:lnTo>
                    <a:pt x="1381030" y="1605382"/>
                  </a:lnTo>
                  <a:lnTo>
                    <a:pt x="1284199" y="1029700"/>
                  </a:lnTo>
                  <a:lnTo>
                    <a:pt x="1704737" y="615582"/>
                  </a:lnTo>
                  <a:lnTo>
                    <a:pt x="1121093" y="527828"/>
                  </a:lnTo>
                  <a:lnTo>
                    <a:pt x="857250" y="0"/>
                  </a:lnTo>
                  <a:lnTo>
                    <a:pt x="593408" y="527828"/>
                  </a:lnTo>
                  <a:lnTo>
                    <a:pt x="0" y="615582"/>
                  </a:lnTo>
                  <a:lnTo>
                    <a:pt x="430301" y="1029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1CF34E15-8CA3-483D-6A34-3CA66A96F572}"/>
                </a:ext>
              </a:extLst>
            </p:cNvPr>
            <p:cNvSpPr/>
            <p:nvPr/>
          </p:nvSpPr>
          <p:spPr>
            <a:xfrm>
              <a:off x="5657850" y="4660315"/>
              <a:ext cx="866775" cy="857250"/>
            </a:xfrm>
            <a:custGeom>
              <a:avLst/>
              <a:gdLst>
                <a:gd name="connsiteX0" fmla="*/ 0 w 866775"/>
                <a:gd name="connsiteY0" fmla="*/ 0 h 857250"/>
                <a:gd name="connsiteX1" fmla="*/ 866775 w 866775"/>
                <a:gd name="connsiteY1" fmla="*/ 0 h 857250"/>
                <a:gd name="connsiteX2" fmla="*/ 866775 w 866775"/>
                <a:gd name="connsiteY2" fmla="*/ 857250 h 857250"/>
                <a:gd name="connsiteX3" fmla="*/ 0 w 866775"/>
                <a:gd name="connsiteY3" fmla="*/ 85725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6775" h="857250">
                  <a:moveTo>
                    <a:pt x="0" y="0"/>
                  </a:moveTo>
                  <a:lnTo>
                    <a:pt x="866775" y="0"/>
                  </a:lnTo>
                  <a:lnTo>
                    <a:pt x="866775" y="857250"/>
                  </a:lnTo>
                  <a:lnTo>
                    <a:pt x="0" y="8572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64991321-323A-3666-23F1-91B1E2C5EAC8}"/>
                </a:ext>
              </a:extLst>
            </p:cNvPr>
            <p:cNvSpPr/>
            <p:nvPr/>
          </p:nvSpPr>
          <p:spPr>
            <a:xfrm>
              <a:off x="5657850" y="1517065"/>
              <a:ext cx="2876550" cy="857250"/>
            </a:xfrm>
            <a:custGeom>
              <a:avLst/>
              <a:gdLst>
                <a:gd name="connsiteX0" fmla="*/ 0 w 2876550"/>
                <a:gd name="connsiteY0" fmla="*/ 0 h 857250"/>
                <a:gd name="connsiteX1" fmla="*/ 2876550 w 2876550"/>
                <a:gd name="connsiteY1" fmla="*/ 0 h 857250"/>
                <a:gd name="connsiteX2" fmla="*/ 2876550 w 2876550"/>
                <a:gd name="connsiteY2" fmla="*/ 857250 h 857250"/>
                <a:gd name="connsiteX3" fmla="*/ 0 w 2876550"/>
                <a:gd name="connsiteY3" fmla="*/ 85725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6550" h="857250">
                  <a:moveTo>
                    <a:pt x="0" y="0"/>
                  </a:moveTo>
                  <a:lnTo>
                    <a:pt x="2876550" y="0"/>
                  </a:lnTo>
                  <a:lnTo>
                    <a:pt x="2876550" y="857250"/>
                  </a:lnTo>
                  <a:lnTo>
                    <a:pt x="0" y="8572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3A3A972B-5E5A-7FBA-95FE-F9B73B558CC2}"/>
                </a:ext>
              </a:extLst>
            </p:cNvPr>
            <p:cNvSpPr/>
            <p:nvPr/>
          </p:nvSpPr>
          <p:spPr>
            <a:xfrm>
              <a:off x="5657850" y="3088690"/>
              <a:ext cx="1724025" cy="857250"/>
            </a:xfrm>
            <a:custGeom>
              <a:avLst/>
              <a:gdLst>
                <a:gd name="connsiteX0" fmla="*/ 0 w 1724025"/>
                <a:gd name="connsiteY0" fmla="*/ 0 h 857250"/>
                <a:gd name="connsiteX1" fmla="*/ 1724025 w 1724025"/>
                <a:gd name="connsiteY1" fmla="*/ 0 h 857250"/>
                <a:gd name="connsiteX2" fmla="*/ 1724025 w 1724025"/>
                <a:gd name="connsiteY2" fmla="*/ 857250 h 857250"/>
                <a:gd name="connsiteX3" fmla="*/ 0 w 1724025"/>
                <a:gd name="connsiteY3" fmla="*/ 85725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4025" h="857250">
                  <a:moveTo>
                    <a:pt x="0" y="0"/>
                  </a:moveTo>
                  <a:lnTo>
                    <a:pt x="1724025" y="0"/>
                  </a:lnTo>
                  <a:lnTo>
                    <a:pt x="1724025" y="857250"/>
                  </a:lnTo>
                  <a:lnTo>
                    <a:pt x="0" y="8572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97F8A29-5983-C12C-9702-3CB25BDC4025}"/>
              </a:ext>
            </a:extLst>
          </p:cNvPr>
          <p:cNvGrpSpPr/>
          <p:nvPr/>
        </p:nvGrpSpPr>
        <p:grpSpPr>
          <a:xfrm>
            <a:off x="726561" y="5426804"/>
            <a:ext cx="537148" cy="537116"/>
            <a:chOff x="3657588" y="990783"/>
            <a:chExt cx="4876906" cy="4876616"/>
          </a:xfrm>
          <a:solidFill>
            <a:schemeClr val="bg1"/>
          </a:solidFill>
        </p:grpSpPr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0F0EEAF8-0088-7B11-C00F-88DE976ED59B}"/>
                </a:ext>
              </a:extLst>
            </p:cNvPr>
            <p:cNvSpPr/>
            <p:nvPr/>
          </p:nvSpPr>
          <p:spPr>
            <a:xfrm>
              <a:off x="3912242" y="990783"/>
              <a:ext cx="4622252" cy="4617536"/>
            </a:xfrm>
            <a:custGeom>
              <a:avLst/>
              <a:gdLst>
                <a:gd name="connsiteX0" fmla="*/ 4522183 w 4622252"/>
                <a:gd name="connsiteY0" fmla="*/ 426 h 4617536"/>
                <a:gd name="connsiteX1" fmla="*/ 1797271 w 4622252"/>
                <a:gd name="connsiteY1" fmla="*/ 1252950 h 4617536"/>
                <a:gd name="connsiteX2" fmla="*/ 30243 w 4622252"/>
                <a:gd name="connsiteY2" fmla="*/ 2005400 h 4617536"/>
                <a:gd name="connsiteX3" fmla="*/ 5047 w 4622252"/>
                <a:gd name="connsiteY3" fmla="*/ 2109439 h 4617536"/>
                <a:gd name="connsiteX4" fmla="*/ 87139 w 4622252"/>
                <a:gd name="connsiteY4" fmla="*/ 2178323 h 4617536"/>
                <a:gd name="connsiteX5" fmla="*/ 870272 w 4622252"/>
                <a:gd name="connsiteY5" fmla="*/ 2290490 h 4617536"/>
                <a:gd name="connsiteX6" fmla="*/ 773549 w 4622252"/>
                <a:gd name="connsiteY6" fmla="*/ 2398795 h 4617536"/>
                <a:gd name="connsiteX7" fmla="*/ 777613 w 4622252"/>
                <a:gd name="connsiteY7" fmla="*/ 2538394 h 4617536"/>
                <a:gd name="connsiteX8" fmla="*/ 2083579 w 4622252"/>
                <a:gd name="connsiteY8" fmla="*/ 3844360 h 4617536"/>
                <a:gd name="connsiteX9" fmla="*/ 2155512 w 4622252"/>
                <a:gd name="connsiteY9" fmla="*/ 3874027 h 4617536"/>
                <a:gd name="connsiteX10" fmla="*/ 2223178 w 4622252"/>
                <a:gd name="connsiteY10" fmla="*/ 3848221 h 4617536"/>
                <a:gd name="connsiteX11" fmla="*/ 2331484 w 4622252"/>
                <a:gd name="connsiteY11" fmla="*/ 3751498 h 4617536"/>
                <a:gd name="connsiteX12" fmla="*/ 2443650 w 4622252"/>
                <a:gd name="connsiteY12" fmla="*/ 4534631 h 4617536"/>
                <a:gd name="connsiteX13" fmla="*/ 2515583 w 4622252"/>
                <a:gd name="connsiteY13" fmla="*/ 4613066 h 4617536"/>
                <a:gd name="connsiteX14" fmla="*/ 2544640 w 4622252"/>
                <a:gd name="connsiteY14" fmla="*/ 4617536 h 4617536"/>
                <a:gd name="connsiteX15" fmla="*/ 2623279 w 4622252"/>
                <a:gd name="connsiteY15" fmla="*/ 4584821 h 4617536"/>
                <a:gd name="connsiteX16" fmla="*/ 3369226 w 4622252"/>
                <a:gd name="connsiteY16" fmla="*/ 2824296 h 4617536"/>
                <a:gd name="connsiteX17" fmla="*/ 4621548 w 4622252"/>
                <a:gd name="connsiteY17" fmla="*/ 99587 h 4617536"/>
                <a:gd name="connsiteX18" fmla="*/ 4522183 w 4622252"/>
                <a:gd name="connsiteY18" fmla="*/ 426 h 4617536"/>
                <a:gd name="connsiteX19" fmla="*/ 3585837 w 4622252"/>
                <a:gd name="connsiteY19" fmla="*/ 1754448 h 4617536"/>
                <a:gd name="connsiteX20" fmla="*/ 3226580 w 4622252"/>
                <a:gd name="connsiteY20" fmla="*/ 1902987 h 4617536"/>
                <a:gd name="connsiteX21" fmla="*/ 2867322 w 4622252"/>
                <a:gd name="connsiteY21" fmla="*/ 1754448 h 4617536"/>
                <a:gd name="connsiteX22" fmla="*/ 2867322 w 4622252"/>
                <a:gd name="connsiteY22" fmla="*/ 1035933 h 4617536"/>
                <a:gd name="connsiteX23" fmla="*/ 3585837 w 4622252"/>
                <a:gd name="connsiteY23" fmla="*/ 1035933 h 4617536"/>
                <a:gd name="connsiteX24" fmla="*/ 3585837 w 4622252"/>
                <a:gd name="connsiteY24" fmla="*/ 1754448 h 461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622252" h="4617536">
                  <a:moveTo>
                    <a:pt x="4522183" y="426"/>
                  </a:moveTo>
                  <a:cubicBezTo>
                    <a:pt x="3570191" y="-16643"/>
                    <a:pt x="2484493" y="480994"/>
                    <a:pt x="1797271" y="1252950"/>
                  </a:cubicBezTo>
                  <a:cubicBezTo>
                    <a:pt x="1140528" y="1265346"/>
                    <a:pt x="501058" y="1534586"/>
                    <a:pt x="30243" y="2005400"/>
                  </a:cubicBezTo>
                  <a:cubicBezTo>
                    <a:pt x="2811" y="2032426"/>
                    <a:pt x="-6942" y="2072862"/>
                    <a:pt x="5047" y="2109439"/>
                  </a:cubicBezTo>
                  <a:cubicBezTo>
                    <a:pt x="17239" y="2146218"/>
                    <a:pt x="48938" y="2172837"/>
                    <a:pt x="87139" y="2178323"/>
                  </a:cubicBezTo>
                  <a:lnTo>
                    <a:pt x="870272" y="2290490"/>
                  </a:lnTo>
                  <a:lnTo>
                    <a:pt x="773549" y="2398795"/>
                  </a:lnTo>
                  <a:cubicBezTo>
                    <a:pt x="737583" y="2439029"/>
                    <a:pt x="739411" y="2500192"/>
                    <a:pt x="777613" y="2538394"/>
                  </a:cubicBezTo>
                  <a:lnTo>
                    <a:pt x="2083579" y="3844360"/>
                  </a:lnTo>
                  <a:cubicBezTo>
                    <a:pt x="2103290" y="3864071"/>
                    <a:pt x="2129300" y="3874027"/>
                    <a:pt x="2155512" y="3874027"/>
                  </a:cubicBezTo>
                  <a:cubicBezTo>
                    <a:pt x="2179693" y="3874027"/>
                    <a:pt x="2203874" y="3865493"/>
                    <a:pt x="2223178" y="3848221"/>
                  </a:cubicBezTo>
                  <a:lnTo>
                    <a:pt x="2331484" y="3751498"/>
                  </a:lnTo>
                  <a:lnTo>
                    <a:pt x="2443650" y="4534631"/>
                  </a:lnTo>
                  <a:cubicBezTo>
                    <a:pt x="2449136" y="4572832"/>
                    <a:pt x="2479210" y="4600874"/>
                    <a:pt x="2515583" y="4613066"/>
                  </a:cubicBezTo>
                  <a:cubicBezTo>
                    <a:pt x="2524930" y="4616114"/>
                    <a:pt x="2534684" y="4617536"/>
                    <a:pt x="2544640" y="4617536"/>
                  </a:cubicBezTo>
                  <a:cubicBezTo>
                    <a:pt x="2573495" y="4617536"/>
                    <a:pt x="2602959" y="4604938"/>
                    <a:pt x="2623279" y="4584821"/>
                  </a:cubicBezTo>
                  <a:cubicBezTo>
                    <a:pt x="3087591" y="4120509"/>
                    <a:pt x="3356831" y="3481039"/>
                    <a:pt x="3369226" y="2824296"/>
                  </a:cubicBezTo>
                  <a:cubicBezTo>
                    <a:pt x="4141995" y="2135651"/>
                    <a:pt x="4643697" y="1050360"/>
                    <a:pt x="4621548" y="99587"/>
                  </a:cubicBezTo>
                  <a:cubicBezTo>
                    <a:pt x="4620125" y="45536"/>
                    <a:pt x="4576437" y="1848"/>
                    <a:pt x="4522183" y="426"/>
                  </a:cubicBezTo>
                  <a:close/>
                  <a:moveTo>
                    <a:pt x="3585837" y="1754448"/>
                  </a:moveTo>
                  <a:cubicBezTo>
                    <a:pt x="3486879" y="1853406"/>
                    <a:pt x="3356831" y="1902987"/>
                    <a:pt x="3226580" y="1902987"/>
                  </a:cubicBezTo>
                  <a:cubicBezTo>
                    <a:pt x="3096328" y="1902987"/>
                    <a:pt x="2966280" y="1853406"/>
                    <a:pt x="2867322" y="1754448"/>
                  </a:cubicBezTo>
                  <a:cubicBezTo>
                    <a:pt x="2669405" y="1556328"/>
                    <a:pt x="2669405" y="1234053"/>
                    <a:pt x="2867322" y="1035933"/>
                  </a:cubicBezTo>
                  <a:cubicBezTo>
                    <a:pt x="3065442" y="837813"/>
                    <a:pt x="3387717" y="837813"/>
                    <a:pt x="3585837" y="1035933"/>
                  </a:cubicBezTo>
                  <a:cubicBezTo>
                    <a:pt x="3783957" y="1234053"/>
                    <a:pt x="3783957" y="1556531"/>
                    <a:pt x="3585837" y="1754448"/>
                  </a:cubicBezTo>
                  <a:close/>
                </a:path>
              </a:pathLst>
            </a:custGeom>
            <a:grpFill/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CAFD8091-32D4-DD49-365D-C98D1D8B649C}"/>
                </a:ext>
              </a:extLst>
            </p:cNvPr>
            <p:cNvSpPr/>
            <p:nvPr/>
          </p:nvSpPr>
          <p:spPr>
            <a:xfrm>
              <a:off x="3657588" y="4242130"/>
              <a:ext cx="1625357" cy="1625269"/>
            </a:xfrm>
            <a:custGeom>
              <a:avLst/>
              <a:gdLst>
                <a:gd name="connsiteX0" fmla="*/ 553528 w 1625357"/>
                <a:gd name="connsiteY0" fmla="*/ 183566 h 1625269"/>
                <a:gd name="connsiteX1" fmla="*/ 4279 w 1625357"/>
                <a:gd name="connsiteY1" fmla="*/ 1494409 h 1625269"/>
                <a:gd name="connsiteX2" fmla="*/ 29679 w 1625357"/>
                <a:gd name="connsiteY2" fmla="*/ 1595400 h 1625269"/>
                <a:gd name="connsiteX3" fmla="*/ 101612 w 1625357"/>
                <a:gd name="connsiteY3" fmla="*/ 1625270 h 1625269"/>
                <a:gd name="connsiteX4" fmla="*/ 130872 w 1625357"/>
                <a:gd name="connsiteY4" fmla="*/ 1621003 h 1625269"/>
                <a:gd name="connsiteX5" fmla="*/ 1441716 w 1625357"/>
                <a:gd name="connsiteY5" fmla="*/ 1071753 h 1625269"/>
                <a:gd name="connsiteX6" fmla="*/ 1441716 w 1625357"/>
                <a:gd name="connsiteY6" fmla="*/ 183566 h 1625269"/>
                <a:gd name="connsiteX7" fmla="*/ 553528 w 1625357"/>
                <a:gd name="connsiteY7" fmla="*/ 183566 h 162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5357" h="1625269">
                  <a:moveTo>
                    <a:pt x="553528" y="183566"/>
                  </a:moveTo>
                  <a:cubicBezTo>
                    <a:pt x="336104" y="400990"/>
                    <a:pt x="37604" y="1383259"/>
                    <a:pt x="4279" y="1494409"/>
                  </a:cubicBezTo>
                  <a:cubicBezTo>
                    <a:pt x="-6491" y="1530172"/>
                    <a:pt x="3466" y="1568983"/>
                    <a:pt x="29679" y="1595400"/>
                  </a:cubicBezTo>
                  <a:cubicBezTo>
                    <a:pt x="49186" y="1614907"/>
                    <a:pt x="74992" y="1625270"/>
                    <a:pt x="101612" y="1625270"/>
                  </a:cubicBezTo>
                  <a:cubicBezTo>
                    <a:pt x="111365" y="1625270"/>
                    <a:pt x="121119" y="1623847"/>
                    <a:pt x="130872" y="1621003"/>
                  </a:cubicBezTo>
                  <a:cubicBezTo>
                    <a:pt x="242023" y="1587678"/>
                    <a:pt x="1224292" y="1289177"/>
                    <a:pt x="1441716" y="1071753"/>
                  </a:cubicBezTo>
                  <a:cubicBezTo>
                    <a:pt x="1686572" y="826897"/>
                    <a:pt x="1686572" y="428422"/>
                    <a:pt x="1441716" y="183566"/>
                  </a:cubicBezTo>
                  <a:cubicBezTo>
                    <a:pt x="1196657" y="-61290"/>
                    <a:pt x="798384" y="-61087"/>
                    <a:pt x="553528" y="183566"/>
                  </a:cubicBezTo>
                  <a:close/>
                </a:path>
              </a:pathLst>
            </a:custGeom>
            <a:grpFill/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D11478A-C629-7CB6-E8E1-5DE9C442F484}"/>
              </a:ext>
            </a:extLst>
          </p:cNvPr>
          <p:cNvGrpSpPr/>
          <p:nvPr/>
        </p:nvGrpSpPr>
        <p:grpSpPr>
          <a:xfrm>
            <a:off x="6555806" y="1797256"/>
            <a:ext cx="627212" cy="455066"/>
            <a:chOff x="3946173" y="1864647"/>
            <a:chExt cx="4306209" cy="3124319"/>
          </a:xfrm>
          <a:solidFill>
            <a:schemeClr val="bg1"/>
          </a:solidFill>
        </p:grpSpPr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8A840B2C-3485-BC68-C0CD-22C7EBDF0F10}"/>
                </a:ext>
              </a:extLst>
            </p:cNvPr>
            <p:cNvSpPr/>
            <p:nvPr/>
          </p:nvSpPr>
          <p:spPr>
            <a:xfrm>
              <a:off x="5360814" y="4497019"/>
              <a:ext cx="400663" cy="418127"/>
            </a:xfrm>
            <a:custGeom>
              <a:avLst/>
              <a:gdLst>
                <a:gd name="connsiteX0" fmla="*/ 902 w 400663"/>
                <a:gd name="connsiteY0" fmla="*/ 215609 h 418127"/>
                <a:gd name="connsiteX1" fmla="*/ 9030 w 400663"/>
                <a:gd name="connsiteY1" fmla="*/ 287027 h 418127"/>
                <a:gd name="connsiteX2" fmla="*/ 135501 w 400663"/>
                <a:gd name="connsiteY2" fmla="*/ 409814 h 418127"/>
                <a:gd name="connsiteX3" fmla="*/ 257963 w 400663"/>
                <a:gd name="connsiteY3" fmla="*/ 397947 h 418127"/>
                <a:gd name="connsiteX4" fmla="*/ 369209 w 400663"/>
                <a:gd name="connsiteY4" fmla="*/ 278574 h 418127"/>
                <a:gd name="connsiteX5" fmla="*/ 390612 w 400663"/>
                <a:gd name="connsiteY5" fmla="*/ 135792 h 418127"/>
                <a:gd name="connsiteX6" fmla="*/ 201826 w 400663"/>
                <a:gd name="connsiteY6" fmla="*/ 0 h 4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663" h="418127">
                  <a:moveTo>
                    <a:pt x="902" y="215609"/>
                  </a:moveTo>
                  <a:cubicBezTo>
                    <a:pt x="-1428" y="238801"/>
                    <a:pt x="577" y="263022"/>
                    <a:pt x="9030" y="287027"/>
                  </a:cubicBezTo>
                  <a:cubicBezTo>
                    <a:pt x="29675" y="344898"/>
                    <a:pt x="78118" y="392041"/>
                    <a:pt x="135501" y="409814"/>
                  </a:cubicBezTo>
                  <a:cubicBezTo>
                    <a:pt x="188821" y="426666"/>
                    <a:pt x="241870" y="415449"/>
                    <a:pt x="257963" y="397947"/>
                  </a:cubicBezTo>
                  <a:lnTo>
                    <a:pt x="369209" y="278574"/>
                  </a:lnTo>
                  <a:cubicBezTo>
                    <a:pt x="401396" y="244165"/>
                    <a:pt x="409524" y="189166"/>
                    <a:pt x="390612" y="135792"/>
                  </a:cubicBezTo>
                  <a:cubicBezTo>
                    <a:pt x="344066" y="46601"/>
                    <a:pt x="281697" y="14414"/>
                    <a:pt x="201826" y="0"/>
                  </a:cubicBezTo>
                  <a:close/>
                </a:path>
              </a:pathLst>
            </a:custGeom>
            <a:grpFill/>
            <a:ln w="541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C6229659-DC5B-1823-9F83-D6EA6D65E2DB}"/>
                </a:ext>
              </a:extLst>
            </p:cNvPr>
            <p:cNvSpPr/>
            <p:nvPr/>
          </p:nvSpPr>
          <p:spPr>
            <a:xfrm>
              <a:off x="4978601" y="4082568"/>
              <a:ext cx="543801" cy="563752"/>
            </a:xfrm>
            <a:custGeom>
              <a:avLst/>
              <a:gdLst>
                <a:gd name="connsiteX0" fmla="*/ 234319 w 543801"/>
                <a:gd name="connsiteY0" fmla="*/ 33194 h 563752"/>
                <a:gd name="connsiteX1" fmla="*/ 39897 w 543801"/>
                <a:gd name="connsiteY1" fmla="*/ 241704 h 563752"/>
                <a:gd name="connsiteX2" fmla="*/ 11124 w 543801"/>
                <a:gd name="connsiteY2" fmla="*/ 414018 h 563752"/>
                <a:gd name="connsiteX3" fmla="*/ 157265 w 543801"/>
                <a:gd name="connsiteY3" fmla="*/ 555607 h 563752"/>
                <a:gd name="connsiteX4" fmla="*/ 323835 w 543801"/>
                <a:gd name="connsiteY4" fmla="*/ 517514 h 563752"/>
                <a:gd name="connsiteX5" fmla="*/ 503843 w 543801"/>
                <a:gd name="connsiteY5" fmla="*/ 324447 h 563752"/>
                <a:gd name="connsiteX6" fmla="*/ 532616 w 543801"/>
                <a:gd name="connsiteY6" fmla="*/ 152567 h 563752"/>
                <a:gd name="connsiteX7" fmla="*/ 386475 w 543801"/>
                <a:gd name="connsiteY7" fmla="*/ 10977 h 563752"/>
                <a:gd name="connsiteX8" fmla="*/ 234319 w 543801"/>
                <a:gd name="connsiteY8" fmla="*/ 33194 h 5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801" h="563752">
                  <a:moveTo>
                    <a:pt x="234319" y="33194"/>
                  </a:moveTo>
                  <a:lnTo>
                    <a:pt x="39897" y="241704"/>
                  </a:lnTo>
                  <a:cubicBezTo>
                    <a:pt x="395" y="284674"/>
                    <a:pt x="-10930" y="350727"/>
                    <a:pt x="11124" y="414018"/>
                  </a:cubicBezTo>
                  <a:cubicBezTo>
                    <a:pt x="34532" y="480884"/>
                    <a:pt x="90399" y="535287"/>
                    <a:pt x="157265" y="555607"/>
                  </a:cubicBezTo>
                  <a:cubicBezTo>
                    <a:pt x="220555" y="574573"/>
                    <a:pt x="284062" y="559834"/>
                    <a:pt x="323835" y="517514"/>
                  </a:cubicBezTo>
                  <a:lnTo>
                    <a:pt x="503843" y="324447"/>
                  </a:lnTo>
                  <a:cubicBezTo>
                    <a:pt x="543616" y="281585"/>
                    <a:pt x="554670" y="215857"/>
                    <a:pt x="532616" y="152567"/>
                  </a:cubicBezTo>
                  <a:cubicBezTo>
                    <a:pt x="509208" y="85375"/>
                    <a:pt x="453016" y="31189"/>
                    <a:pt x="386475" y="10977"/>
                  </a:cubicBezTo>
                  <a:cubicBezTo>
                    <a:pt x="333372" y="-5983"/>
                    <a:pt x="271057" y="-6634"/>
                    <a:pt x="234319" y="33194"/>
                  </a:cubicBezTo>
                  <a:close/>
                </a:path>
              </a:pathLst>
            </a:custGeom>
            <a:grpFill/>
            <a:ln w="541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17C731F1-15B1-C227-B3DD-EDCC52704908}"/>
                </a:ext>
              </a:extLst>
            </p:cNvPr>
            <p:cNvSpPr/>
            <p:nvPr/>
          </p:nvSpPr>
          <p:spPr>
            <a:xfrm>
              <a:off x="4608156" y="3726500"/>
              <a:ext cx="543772" cy="561556"/>
            </a:xfrm>
            <a:custGeom>
              <a:avLst/>
              <a:gdLst>
                <a:gd name="connsiteX0" fmla="*/ 219333 w 543772"/>
                <a:gd name="connsiteY0" fmla="*/ 46152 h 561556"/>
                <a:gd name="connsiteX1" fmla="*/ 39813 w 543772"/>
                <a:gd name="connsiteY1" fmla="*/ 238894 h 561556"/>
                <a:gd name="connsiteX2" fmla="*/ 11040 w 543772"/>
                <a:gd name="connsiteY2" fmla="*/ 411316 h 561556"/>
                <a:gd name="connsiteX3" fmla="*/ 157181 w 543772"/>
                <a:gd name="connsiteY3" fmla="*/ 552689 h 561556"/>
                <a:gd name="connsiteX4" fmla="*/ 304515 w 543772"/>
                <a:gd name="connsiteY4" fmla="*/ 535728 h 561556"/>
                <a:gd name="connsiteX5" fmla="*/ 503813 w 543772"/>
                <a:gd name="connsiteY5" fmla="*/ 321854 h 561556"/>
                <a:gd name="connsiteX6" fmla="*/ 532586 w 543772"/>
                <a:gd name="connsiteY6" fmla="*/ 149648 h 561556"/>
                <a:gd name="connsiteX7" fmla="*/ 386337 w 543772"/>
                <a:gd name="connsiteY7" fmla="*/ 8275 h 561556"/>
                <a:gd name="connsiteX8" fmla="*/ 219333 w 543772"/>
                <a:gd name="connsiteY8" fmla="*/ 46152 h 56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772" h="561556">
                  <a:moveTo>
                    <a:pt x="219333" y="46152"/>
                  </a:moveTo>
                  <a:lnTo>
                    <a:pt x="39813" y="238894"/>
                  </a:lnTo>
                  <a:cubicBezTo>
                    <a:pt x="257" y="281539"/>
                    <a:pt x="-10797" y="347809"/>
                    <a:pt x="11040" y="411316"/>
                  </a:cubicBezTo>
                  <a:cubicBezTo>
                    <a:pt x="34448" y="477965"/>
                    <a:pt x="90315" y="532369"/>
                    <a:pt x="157181" y="552689"/>
                  </a:cubicBezTo>
                  <a:cubicBezTo>
                    <a:pt x="220363" y="571925"/>
                    <a:pt x="284520" y="556915"/>
                    <a:pt x="304515" y="535728"/>
                  </a:cubicBezTo>
                  <a:lnTo>
                    <a:pt x="503813" y="321854"/>
                  </a:lnTo>
                  <a:cubicBezTo>
                    <a:pt x="543586" y="278884"/>
                    <a:pt x="554640" y="212830"/>
                    <a:pt x="532586" y="149648"/>
                  </a:cubicBezTo>
                  <a:cubicBezTo>
                    <a:pt x="509069" y="82565"/>
                    <a:pt x="453203" y="28379"/>
                    <a:pt x="386337" y="8275"/>
                  </a:cubicBezTo>
                  <a:cubicBezTo>
                    <a:pt x="324835" y="-11774"/>
                    <a:pt x="256776" y="6054"/>
                    <a:pt x="219333" y="46152"/>
                  </a:cubicBezTo>
                  <a:close/>
                </a:path>
              </a:pathLst>
            </a:custGeom>
            <a:grpFill/>
            <a:ln w="541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B5FE24EB-D118-4E25-E461-34B876980853}"/>
                </a:ext>
              </a:extLst>
            </p:cNvPr>
            <p:cNvSpPr/>
            <p:nvPr/>
          </p:nvSpPr>
          <p:spPr>
            <a:xfrm>
              <a:off x="4237374" y="3363222"/>
              <a:ext cx="543918" cy="565615"/>
            </a:xfrm>
            <a:custGeom>
              <a:avLst/>
              <a:gdLst>
                <a:gd name="connsiteX0" fmla="*/ 238932 w 543918"/>
                <a:gd name="connsiteY0" fmla="*/ 29473 h 565615"/>
                <a:gd name="connsiteX1" fmla="*/ 39959 w 543918"/>
                <a:gd name="connsiteY1" fmla="*/ 243456 h 565615"/>
                <a:gd name="connsiteX2" fmla="*/ 11186 w 543918"/>
                <a:gd name="connsiteY2" fmla="*/ 415011 h 565615"/>
                <a:gd name="connsiteX3" fmla="*/ 157436 w 543918"/>
                <a:gd name="connsiteY3" fmla="*/ 556926 h 565615"/>
                <a:gd name="connsiteX4" fmla="*/ 304444 w 543918"/>
                <a:gd name="connsiteY4" fmla="*/ 539694 h 565615"/>
                <a:gd name="connsiteX5" fmla="*/ 503959 w 543918"/>
                <a:gd name="connsiteY5" fmla="*/ 325820 h 565615"/>
                <a:gd name="connsiteX6" fmla="*/ 503959 w 543918"/>
                <a:gd name="connsiteY6" fmla="*/ 325603 h 565615"/>
                <a:gd name="connsiteX7" fmla="*/ 532732 w 543918"/>
                <a:gd name="connsiteY7" fmla="*/ 154264 h 565615"/>
                <a:gd name="connsiteX8" fmla="*/ 386591 w 543918"/>
                <a:gd name="connsiteY8" fmla="*/ 12566 h 565615"/>
                <a:gd name="connsiteX9" fmla="*/ 238932 w 543918"/>
                <a:gd name="connsiteY9" fmla="*/ 29473 h 56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3918" h="565615">
                  <a:moveTo>
                    <a:pt x="238932" y="29473"/>
                  </a:moveTo>
                  <a:lnTo>
                    <a:pt x="39959" y="243456"/>
                  </a:lnTo>
                  <a:cubicBezTo>
                    <a:pt x="186" y="286317"/>
                    <a:pt x="-10868" y="352046"/>
                    <a:pt x="11186" y="415011"/>
                  </a:cubicBezTo>
                  <a:cubicBezTo>
                    <a:pt x="34378" y="482419"/>
                    <a:pt x="90569" y="536606"/>
                    <a:pt x="157436" y="556926"/>
                  </a:cubicBezTo>
                  <a:cubicBezTo>
                    <a:pt x="220617" y="575783"/>
                    <a:pt x="284666" y="561152"/>
                    <a:pt x="304444" y="539694"/>
                  </a:cubicBezTo>
                  <a:lnTo>
                    <a:pt x="503959" y="325820"/>
                  </a:lnTo>
                  <a:lnTo>
                    <a:pt x="503959" y="325603"/>
                  </a:lnTo>
                  <a:cubicBezTo>
                    <a:pt x="543732" y="283283"/>
                    <a:pt x="554786" y="217446"/>
                    <a:pt x="532732" y="154264"/>
                  </a:cubicBezTo>
                  <a:cubicBezTo>
                    <a:pt x="509649" y="86856"/>
                    <a:pt x="453457" y="32670"/>
                    <a:pt x="386591" y="12566"/>
                  </a:cubicBezTo>
                  <a:cubicBezTo>
                    <a:pt x="335493" y="-5044"/>
                    <a:pt x="273666" y="-8079"/>
                    <a:pt x="238932" y="29473"/>
                  </a:cubicBezTo>
                  <a:close/>
                </a:path>
              </a:pathLst>
            </a:custGeom>
            <a:grpFill/>
            <a:ln w="541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D2B24440-2DEF-593D-F83D-8D11C529C3FD}"/>
                </a:ext>
              </a:extLst>
            </p:cNvPr>
            <p:cNvSpPr/>
            <p:nvPr/>
          </p:nvSpPr>
          <p:spPr>
            <a:xfrm>
              <a:off x="5417621" y="2116544"/>
              <a:ext cx="2488050" cy="1460222"/>
            </a:xfrm>
            <a:custGeom>
              <a:avLst/>
              <a:gdLst>
                <a:gd name="connsiteX0" fmla="*/ 1641871 w 2488050"/>
                <a:gd name="connsiteY0" fmla="*/ 0 h 1460222"/>
                <a:gd name="connsiteX1" fmla="*/ 1160098 w 2488050"/>
                <a:gd name="connsiteY1" fmla="*/ 97373 h 1460222"/>
                <a:gd name="connsiteX2" fmla="*/ 794663 w 2488050"/>
                <a:gd name="connsiteY2" fmla="*/ 151994 h 1460222"/>
                <a:gd name="connsiteX3" fmla="*/ 251441 w 2488050"/>
                <a:gd name="connsiteY3" fmla="*/ 352430 h 1460222"/>
                <a:gd name="connsiteX4" fmla="*/ 240116 w 2488050"/>
                <a:gd name="connsiteY4" fmla="*/ 355302 h 1460222"/>
                <a:gd name="connsiteX5" fmla="*/ 167831 w 2488050"/>
                <a:gd name="connsiteY5" fmla="*/ 365977 h 1460222"/>
                <a:gd name="connsiteX6" fmla="*/ 5055 w 2488050"/>
                <a:gd name="connsiteY6" fmla="*/ 429484 h 1460222"/>
                <a:gd name="connsiteX7" fmla="*/ 44015 w 2488050"/>
                <a:gd name="connsiteY7" fmla="*/ 562187 h 1460222"/>
                <a:gd name="connsiteX8" fmla="*/ 441637 w 2488050"/>
                <a:gd name="connsiteY8" fmla="*/ 653816 h 1460222"/>
                <a:gd name="connsiteX9" fmla="*/ 750988 w 2488050"/>
                <a:gd name="connsiteY9" fmla="*/ 612960 h 1460222"/>
                <a:gd name="connsiteX10" fmla="*/ 1174024 w 2488050"/>
                <a:gd name="connsiteY10" fmla="*/ 794702 h 1460222"/>
                <a:gd name="connsiteX11" fmla="*/ 2005952 w 2488050"/>
                <a:gd name="connsiteY11" fmla="*/ 1460222 h 1460222"/>
                <a:gd name="connsiteX12" fmla="*/ 2006602 w 2488050"/>
                <a:gd name="connsiteY12" fmla="*/ 1459897 h 1460222"/>
                <a:gd name="connsiteX13" fmla="*/ 2488051 w 2488050"/>
                <a:gd name="connsiteY13" fmla="*/ 1126107 h 146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8050" h="1460222">
                  <a:moveTo>
                    <a:pt x="1641871" y="0"/>
                  </a:moveTo>
                  <a:cubicBezTo>
                    <a:pt x="1513178" y="71960"/>
                    <a:pt x="1334308" y="84856"/>
                    <a:pt x="1160098" y="97373"/>
                  </a:cubicBezTo>
                  <a:cubicBezTo>
                    <a:pt x="1028316" y="106368"/>
                    <a:pt x="892361" y="115905"/>
                    <a:pt x="794663" y="151994"/>
                  </a:cubicBezTo>
                  <a:lnTo>
                    <a:pt x="251441" y="352430"/>
                  </a:lnTo>
                  <a:cubicBezTo>
                    <a:pt x="247757" y="353893"/>
                    <a:pt x="244018" y="354760"/>
                    <a:pt x="240116" y="355302"/>
                  </a:cubicBezTo>
                  <a:cubicBezTo>
                    <a:pt x="213890" y="359420"/>
                    <a:pt x="189614" y="362942"/>
                    <a:pt x="167831" y="365977"/>
                  </a:cubicBezTo>
                  <a:cubicBezTo>
                    <a:pt x="35562" y="384617"/>
                    <a:pt x="20281" y="390307"/>
                    <a:pt x="5055" y="429484"/>
                  </a:cubicBezTo>
                  <a:cubicBezTo>
                    <a:pt x="-8817" y="465680"/>
                    <a:pt x="6409" y="517862"/>
                    <a:pt x="44015" y="562187"/>
                  </a:cubicBezTo>
                  <a:cubicBezTo>
                    <a:pt x="74685" y="598600"/>
                    <a:pt x="194708" y="712284"/>
                    <a:pt x="441637" y="653816"/>
                  </a:cubicBezTo>
                  <a:lnTo>
                    <a:pt x="750988" y="612960"/>
                  </a:lnTo>
                  <a:cubicBezTo>
                    <a:pt x="924223" y="590635"/>
                    <a:pt x="1063104" y="703560"/>
                    <a:pt x="1174024" y="794702"/>
                  </a:cubicBezTo>
                  <a:lnTo>
                    <a:pt x="2005952" y="1460222"/>
                  </a:lnTo>
                  <a:lnTo>
                    <a:pt x="2006602" y="1459897"/>
                  </a:lnTo>
                  <a:cubicBezTo>
                    <a:pt x="2171058" y="1391080"/>
                    <a:pt x="2342397" y="1301564"/>
                    <a:pt x="2488051" y="1126107"/>
                  </a:cubicBezTo>
                  <a:close/>
                </a:path>
              </a:pathLst>
            </a:custGeom>
            <a:grpFill/>
            <a:ln w="541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28F99576-13D2-454D-AC65-EEE5E2056053}"/>
                </a:ext>
              </a:extLst>
            </p:cNvPr>
            <p:cNvSpPr/>
            <p:nvPr/>
          </p:nvSpPr>
          <p:spPr>
            <a:xfrm>
              <a:off x="4296298" y="2072568"/>
              <a:ext cx="3178241" cy="2916398"/>
            </a:xfrm>
            <a:custGeom>
              <a:avLst/>
              <a:gdLst>
                <a:gd name="connsiteX0" fmla="*/ 1618502 w 3178241"/>
                <a:gd name="connsiteY0" fmla="*/ 3553 h 2916398"/>
                <a:gd name="connsiteX1" fmla="*/ 1453395 w 3178241"/>
                <a:gd name="connsiteY1" fmla="*/ 20514 h 2916398"/>
                <a:gd name="connsiteX2" fmla="*/ 851218 w 3178241"/>
                <a:gd name="connsiteY2" fmla="*/ 52159 h 2916398"/>
                <a:gd name="connsiteX3" fmla="*/ 0 w 3178241"/>
                <a:gd name="connsiteY3" fmla="*/ 1160114 h 2916398"/>
                <a:gd name="connsiteX4" fmla="*/ 78191 w 3178241"/>
                <a:gd name="connsiteY4" fmla="*/ 1253856 h 2916398"/>
                <a:gd name="connsiteX5" fmla="*/ 361533 w 3178241"/>
                <a:gd name="connsiteY5" fmla="*/ 1186665 h 2916398"/>
                <a:gd name="connsiteX6" fmla="*/ 585920 w 3178241"/>
                <a:gd name="connsiteY6" fmla="*/ 1404279 h 2916398"/>
                <a:gd name="connsiteX7" fmla="*/ 602014 w 3178241"/>
                <a:gd name="connsiteY7" fmla="*/ 1535844 h 2916398"/>
                <a:gd name="connsiteX8" fmla="*/ 732062 w 3178241"/>
                <a:gd name="connsiteY8" fmla="*/ 1545706 h 2916398"/>
                <a:gd name="connsiteX9" fmla="*/ 956232 w 3178241"/>
                <a:gd name="connsiteY9" fmla="*/ 1763320 h 2916398"/>
                <a:gd name="connsiteX10" fmla="*/ 972867 w 3178241"/>
                <a:gd name="connsiteY10" fmla="*/ 1894560 h 2916398"/>
                <a:gd name="connsiteX11" fmla="*/ 1102915 w 3178241"/>
                <a:gd name="connsiteY11" fmla="*/ 1904747 h 2916398"/>
                <a:gd name="connsiteX12" fmla="*/ 1326761 w 3178241"/>
                <a:gd name="connsiteY12" fmla="*/ 2121819 h 2916398"/>
                <a:gd name="connsiteX13" fmla="*/ 1331854 w 3178241"/>
                <a:gd name="connsiteY13" fmla="*/ 2314235 h 2916398"/>
                <a:gd name="connsiteX14" fmla="*/ 1363716 w 3178241"/>
                <a:gd name="connsiteY14" fmla="*/ 2322147 h 2916398"/>
                <a:gd name="connsiteX15" fmla="*/ 1566916 w 3178241"/>
                <a:gd name="connsiteY15" fmla="*/ 2518899 h 2916398"/>
                <a:gd name="connsiteX16" fmla="*/ 1532507 w 3178241"/>
                <a:gd name="connsiteY16" fmla="*/ 2771192 h 2916398"/>
                <a:gd name="connsiteX17" fmla="*/ 1683526 w 3178241"/>
                <a:gd name="connsiteY17" fmla="*/ 2891974 h 2916398"/>
                <a:gd name="connsiteX18" fmla="*/ 1824628 w 3178241"/>
                <a:gd name="connsiteY18" fmla="*/ 2900102 h 2916398"/>
                <a:gd name="connsiteX19" fmla="*/ 1932459 w 3178241"/>
                <a:gd name="connsiteY19" fmla="*/ 2759867 h 2916398"/>
                <a:gd name="connsiteX20" fmla="*/ 1930129 w 3178241"/>
                <a:gd name="connsiteY20" fmla="*/ 2687907 h 2916398"/>
                <a:gd name="connsiteX21" fmla="*/ 1738579 w 3178241"/>
                <a:gd name="connsiteY21" fmla="*/ 2534667 h 2916398"/>
                <a:gd name="connsiteX22" fmla="*/ 1728392 w 3178241"/>
                <a:gd name="connsiteY22" fmla="*/ 2449485 h 2916398"/>
                <a:gd name="connsiteX23" fmla="*/ 1811894 w 3178241"/>
                <a:gd name="connsiteY23" fmla="*/ 2439027 h 2916398"/>
                <a:gd name="connsiteX24" fmla="*/ 2042187 w 3178241"/>
                <a:gd name="connsiteY24" fmla="*/ 2623587 h 2916398"/>
                <a:gd name="connsiteX25" fmla="*/ 2190659 w 3178241"/>
                <a:gd name="connsiteY25" fmla="*/ 2618494 h 2916398"/>
                <a:gd name="connsiteX26" fmla="*/ 2314800 w 3178241"/>
                <a:gd name="connsiteY26" fmla="*/ 2456692 h 2916398"/>
                <a:gd name="connsiteX27" fmla="*/ 2261968 w 3178241"/>
                <a:gd name="connsiteY27" fmla="*/ 2291044 h 2916398"/>
                <a:gd name="connsiteX28" fmla="*/ 2053675 w 3178241"/>
                <a:gd name="connsiteY28" fmla="*/ 2124365 h 2916398"/>
                <a:gd name="connsiteX29" fmla="*/ 2043488 w 3178241"/>
                <a:gd name="connsiteY29" fmla="*/ 2039401 h 2916398"/>
                <a:gd name="connsiteX30" fmla="*/ 2126773 w 3178241"/>
                <a:gd name="connsiteY30" fmla="*/ 2028943 h 2916398"/>
                <a:gd name="connsiteX31" fmla="*/ 2429568 w 3178241"/>
                <a:gd name="connsiteY31" fmla="*/ 2271103 h 2916398"/>
                <a:gd name="connsiteX32" fmla="*/ 2600906 w 3178241"/>
                <a:gd name="connsiteY32" fmla="*/ 2284108 h 2916398"/>
                <a:gd name="connsiteX33" fmla="*/ 2724831 w 3178241"/>
                <a:gd name="connsiteY33" fmla="*/ 2121873 h 2916398"/>
                <a:gd name="connsiteX34" fmla="*/ 2671511 w 3178241"/>
                <a:gd name="connsiteY34" fmla="*/ 1956116 h 2916398"/>
                <a:gd name="connsiteX35" fmla="*/ 2368608 w 3178241"/>
                <a:gd name="connsiteY35" fmla="*/ 1714281 h 2916398"/>
                <a:gd name="connsiteX36" fmla="*/ 2358421 w 3178241"/>
                <a:gd name="connsiteY36" fmla="*/ 1628666 h 2916398"/>
                <a:gd name="connsiteX37" fmla="*/ 2442031 w 3178241"/>
                <a:gd name="connsiteY37" fmla="*/ 1618587 h 2916398"/>
                <a:gd name="connsiteX38" fmla="*/ 2902292 w 3178241"/>
                <a:gd name="connsiteY38" fmla="*/ 1986352 h 2916398"/>
                <a:gd name="connsiteX39" fmla="*/ 3050168 w 3178241"/>
                <a:gd name="connsiteY39" fmla="*/ 1980825 h 2916398"/>
                <a:gd name="connsiteX40" fmla="*/ 3174634 w 3178241"/>
                <a:gd name="connsiteY40" fmla="*/ 1819240 h 2916398"/>
                <a:gd name="connsiteX41" fmla="*/ 3121315 w 3178241"/>
                <a:gd name="connsiteY41" fmla="*/ 1653592 h 2916398"/>
                <a:gd name="connsiteX42" fmla="*/ 2221112 w 3178241"/>
                <a:gd name="connsiteY42" fmla="*/ 933180 h 2916398"/>
                <a:gd name="connsiteX43" fmla="*/ 1887213 w 3178241"/>
                <a:gd name="connsiteY43" fmla="*/ 777393 h 2916398"/>
                <a:gd name="connsiteX44" fmla="*/ 1584093 w 3178241"/>
                <a:gd name="connsiteY44" fmla="*/ 816949 h 2916398"/>
                <a:gd name="connsiteX45" fmla="*/ 1075551 w 3178241"/>
                <a:gd name="connsiteY45" fmla="*/ 685709 h 2916398"/>
                <a:gd name="connsiteX46" fmla="*/ 1015675 w 3178241"/>
                <a:gd name="connsiteY46" fmla="*/ 429190 h 2916398"/>
                <a:gd name="connsiteX47" fmla="*/ 1272845 w 3178241"/>
                <a:gd name="connsiteY47" fmla="*/ 289496 h 2916398"/>
                <a:gd name="connsiteX48" fmla="*/ 1338031 w 3178241"/>
                <a:gd name="connsiteY48" fmla="*/ 280068 h 2916398"/>
                <a:gd name="connsiteX49" fmla="*/ 1875672 w 3178241"/>
                <a:gd name="connsiteY49" fmla="*/ 81745 h 2916398"/>
                <a:gd name="connsiteX50" fmla="*/ 1989355 w 3178241"/>
                <a:gd name="connsiteY50" fmla="*/ 51779 h 2916398"/>
                <a:gd name="connsiteX51" fmla="*/ 1618502 w 3178241"/>
                <a:gd name="connsiteY51" fmla="*/ 3553 h 291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178241" h="2916398">
                  <a:moveTo>
                    <a:pt x="1618502" y="3553"/>
                  </a:moveTo>
                  <a:cubicBezTo>
                    <a:pt x="1569192" y="8105"/>
                    <a:pt x="1512675" y="14336"/>
                    <a:pt x="1453395" y="20514"/>
                  </a:cubicBezTo>
                  <a:cubicBezTo>
                    <a:pt x="1125511" y="55518"/>
                    <a:pt x="943715" y="69282"/>
                    <a:pt x="851218" y="52159"/>
                  </a:cubicBezTo>
                  <a:lnTo>
                    <a:pt x="0" y="1160114"/>
                  </a:lnTo>
                  <a:cubicBezTo>
                    <a:pt x="31320" y="1189754"/>
                    <a:pt x="57275" y="1220532"/>
                    <a:pt x="78191" y="1253856"/>
                  </a:cubicBezTo>
                  <a:cubicBezTo>
                    <a:pt x="149338" y="1181030"/>
                    <a:pt x="256845" y="1155020"/>
                    <a:pt x="361533" y="1186665"/>
                  </a:cubicBezTo>
                  <a:cubicBezTo>
                    <a:pt x="464271" y="1217660"/>
                    <a:pt x="550049" y="1300945"/>
                    <a:pt x="585920" y="1404279"/>
                  </a:cubicBezTo>
                  <a:cubicBezTo>
                    <a:pt x="601147" y="1448007"/>
                    <a:pt x="605915" y="1492874"/>
                    <a:pt x="602014" y="1535844"/>
                  </a:cubicBezTo>
                  <a:cubicBezTo>
                    <a:pt x="644009" y="1529938"/>
                    <a:pt x="688387" y="1532376"/>
                    <a:pt x="732062" y="1545706"/>
                  </a:cubicBezTo>
                  <a:cubicBezTo>
                    <a:pt x="834529" y="1576484"/>
                    <a:pt x="920632" y="1659986"/>
                    <a:pt x="956232" y="1763320"/>
                  </a:cubicBezTo>
                  <a:cubicBezTo>
                    <a:pt x="971675" y="1806831"/>
                    <a:pt x="976552" y="1851590"/>
                    <a:pt x="972867" y="1894560"/>
                  </a:cubicBezTo>
                  <a:cubicBezTo>
                    <a:pt x="1014862" y="1888653"/>
                    <a:pt x="1059241" y="1891146"/>
                    <a:pt x="1102915" y="1904747"/>
                  </a:cubicBezTo>
                  <a:cubicBezTo>
                    <a:pt x="1205166" y="1935742"/>
                    <a:pt x="1290889" y="2019026"/>
                    <a:pt x="1326761" y="2121819"/>
                  </a:cubicBezTo>
                  <a:cubicBezTo>
                    <a:pt x="1349302" y="2187005"/>
                    <a:pt x="1350169" y="2254088"/>
                    <a:pt x="1331854" y="2314235"/>
                  </a:cubicBezTo>
                  <a:cubicBezTo>
                    <a:pt x="1342312" y="2316240"/>
                    <a:pt x="1353041" y="2318787"/>
                    <a:pt x="1363716" y="2322147"/>
                  </a:cubicBezTo>
                  <a:cubicBezTo>
                    <a:pt x="1455454" y="2350595"/>
                    <a:pt x="1533374" y="2425968"/>
                    <a:pt x="1566916" y="2518899"/>
                  </a:cubicBezTo>
                  <a:cubicBezTo>
                    <a:pt x="1598886" y="2608848"/>
                    <a:pt x="1585014" y="2703350"/>
                    <a:pt x="1532507" y="2771192"/>
                  </a:cubicBezTo>
                  <a:lnTo>
                    <a:pt x="1683526" y="2891974"/>
                  </a:lnTo>
                  <a:cubicBezTo>
                    <a:pt x="1720481" y="2921289"/>
                    <a:pt x="1774343" y="2924486"/>
                    <a:pt x="1824628" y="2900102"/>
                  </a:cubicBezTo>
                  <a:cubicBezTo>
                    <a:pt x="1879139" y="2873659"/>
                    <a:pt x="1920321" y="2819960"/>
                    <a:pt x="1932459" y="2759867"/>
                  </a:cubicBezTo>
                  <a:cubicBezTo>
                    <a:pt x="1937553" y="2734778"/>
                    <a:pt x="1935873" y="2710448"/>
                    <a:pt x="1930129" y="2687907"/>
                  </a:cubicBezTo>
                  <a:lnTo>
                    <a:pt x="1738579" y="2534667"/>
                  </a:lnTo>
                  <a:cubicBezTo>
                    <a:pt x="1712841" y="2514022"/>
                    <a:pt x="1708289" y="2475929"/>
                    <a:pt x="1728392" y="2449485"/>
                  </a:cubicBezTo>
                  <a:cubicBezTo>
                    <a:pt x="1748712" y="2423259"/>
                    <a:pt x="1785993" y="2418382"/>
                    <a:pt x="1811894" y="2439027"/>
                  </a:cubicBezTo>
                  <a:lnTo>
                    <a:pt x="2042187" y="2623587"/>
                  </a:lnTo>
                  <a:cubicBezTo>
                    <a:pt x="2065054" y="2641902"/>
                    <a:pt x="2130566" y="2646779"/>
                    <a:pt x="2190659" y="2618494"/>
                  </a:cubicBezTo>
                  <a:cubicBezTo>
                    <a:pt x="2253840" y="2588312"/>
                    <a:pt x="2301579" y="2526105"/>
                    <a:pt x="2314800" y="2456692"/>
                  </a:cubicBezTo>
                  <a:cubicBezTo>
                    <a:pt x="2327480" y="2391072"/>
                    <a:pt x="2307160" y="2327457"/>
                    <a:pt x="2261968" y="2291044"/>
                  </a:cubicBezTo>
                  <a:lnTo>
                    <a:pt x="2053675" y="2124365"/>
                  </a:lnTo>
                  <a:cubicBezTo>
                    <a:pt x="2027719" y="2103720"/>
                    <a:pt x="2023168" y="2065519"/>
                    <a:pt x="2043488" y="2039401"/>
                  </a:cubicBezTo>
                  <a:cubicBezTo>
                    <a:pt x="2063591" y="2012849"/>
                    <a:pt x="2101088" y="2007972"/>
                    <a:pt x="2126773" y="2028943"/>
                  </a:cubicBezTo>
                  <a:lnTo>
                    <a:pt x="2429568" y="2271103"/>
                  </a:lnTo>
                  <a:cubicBezTo>
                    <a:pt x="2475085" y="2307300"/>
                    <a:pt x="2540488" y="2312285"/>
                    <a:pt x="2600906" y="2284108"/>
                  </a:cubicBezTo>
                  <a:cubicBezTo>
                    <a:pt x="2663546" y="2254143"/>
                    <a:pt x="2711284" y="2192045"/>
                    <a:pt x="2724831" y="2121873"/>
                  </a:cubicBezTo>
                  <a:cubicBezTo>
                    <a:pt x="2737510" y="2056253"/>
                    <a:pt x="2717190" y="1992854"/>
                    <a:pt x="2671511" y="1956116"/>
                  </a:cubicBezTo>
                  <a:lnTo>
                    <a:pt x="2368608" y="1714281"/>
                  </a:lnTo>
                  <a:cubicBezTo>
                    <a:pt x="2342652" y="1693419"/>
                    <a:pt x="2338101" y="1655325"/>
                    <a:pt x="2358421" y="1628666"/>
                  </a:cubicBezTo>
                  <a:cubicBezTo>
                    <a:pt x="2378741" y="1602548"/>
                    <a:pt x="2416021" y="1597996"/>
                    <a:pt x="2442031" y="1618587"/>
                  </a:cubicBezTo>
                  <a:cubicBezTo>
                    <a:pt x="2442031" y="1618587"/>
                    <a:pt x="2901967" y="1986352"/>
                    <a:pt x="2902292" y="1986352"/>
                  </a:cubicBezTo>
                  <a:cubicBezTo>
                    <a:pt x="2925159" y="2004342"/>
                    <a:pt x="2990346" y="2009435"/>
                    <a:pt x="3050168" y="1980825"/>
                  </a:cubicBezTo>
                  <a:cubicBezTo>
                    <a:pt x="3113458" y="1951293"/>
                    <a:pt x="3160871" y="1889195"/>
                    <a:pt x="3174634" y="1819240"/>
                  </a:cubicBezTo>
                  <a:cubicBezTo>
                    <a:pt x="3187097" y="1753512"/>
                    <a:pt x="3166777" y="1689680"/>
                    <a:pt x="3121315" y="1653592"/>
                  </a:cubicBezTo>
                  <a:lnTo>
                    <a:pt x="2221112" y="933180"/>
                  </a:lnTo>
                  <a:cubicBezTo>
                    <a:pt x="2117832" y="848486"/>
                    <a:pt x="2011138" y="760758"/>
                    <a:pt x="1887213" y="777393"/>
                  </a:cubicBezTo>
                  <a:lnTo>
                    <a:pt x="1584093" y="816949"/>
                  </a:lnTo>
                  <a:cubicBezTo>
                    <a:pt x="1379755" y="866043"/>
                    <a:pt x="1187013" y="817491"/>
                    <a:pt x="1075551" y="685709"/>
                  </a:cubicBezTo>
                  <a:cubicBezTo>
                    <a:pt x="1008360" y="606326"/>
                    <a:pt x="985493" y="508140"/>
                    <a:pt x="1015675" y="429190"/>
                  </a:cubicBezTo>
                  <a:cubicBezTo>
                    <a:pt x="1057995" y="319678"/>
                    <a:pt x="1139058" y="308353"/>
                    <a:pt x="1272845" y="289496"/>
                  </a:cubicBezTo>
                  <a:cubicBezTo>
                    <a:pt x="1292840" y="286950"/>
                    <a:pt x="1314352" y="283807"/>
                    <a:pt x="1338031" y="280068"/>
                  </a:cubicBezTo>
                  <a:lnTo>
                    <a:pt x="1875672" y="81745"/>
                  </a:lnTo>
                  <a:cubicBezTo>
                    <a:pt x="1910622" y="68740"/>
                    <a:pt x="1949311" y="59745"/>
                    <a:pt x="1989355" y="51779"/>
                  </a:cubicBezTo>
                  <a:cubicBezTo>
                    <a:pt x="1851125" y="-1703"/>
                    <a:pt x="1750934" y="-4900"/>
                    <a:pt x="1618502" y="3553"/>
                  </a:cubicBezTo>
                  <a:close/>
                </a:path>
              </a:pathLst>
            </a:custGeom>
            <a:grpFill/>
            <a:ln w="541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DD858A33-0295-C14C-562C-48F6A894B755}"/>
                </a:ext>
              </a:extLst>
            </p:cNvPr>
            <p:cNvSpPr/>
            <p:nvPr/>
          </p:nvSpPr>
          <p:spPr>
            <a:xfrm>
              <a:off x="3946173" y="1865640"/>
              <a:ext cx="1105920" cy="1289987"/>
            </a:xfrm>
            <a:custGeom>
              <a:avLst/>
              <a:gdLst>
                <a:gd name="connsiteX0" fmla="*/ 800253 w 1105920"/>
                <a:gd name="connsiteY0" fmla="*/ 508 h 1289987"/>
                <a:gd name="connsiteX1" fmla="*/ 484237 w 1105920"/>
                <a:gd name="connsiteY1" fmla="*/ 234486 h 1289987"/>
                <a:gd name="connsiteX2" fmla="*/ 155107 w 1105920"/>
                <a:gd name="connsiteY2" fmla="*/ 663211 h 1289987"/>
                <a:gd name="connsiteX3" fmla="*/ 1325 w 1105920"/>
                <a:gd name="connsiteY3" fmla="*/ 995537 h 1289987"/>
                <a:gd name="connsiteX4" fmla="*/ 102058 w 1105920"/>
                <a:gd name="connsiteY4" fmla="*/ 1165304 h 1289987"/>
                <a:gd name="connsiteX5" fmla="*/ 258170 w 1105920"/>
                <a:gd name="connsiteY5" fmla="*/ 1289988 h 1289987"/>
                <a:gd name="connsiteX6" fmla="*/ 1105920 w 1105920"/>
                <a:gd name="connsiteY6" fmla="*/ 186585 h 1289987"/>
                <a:gd name="connsiteX7" fmla="*/ 996192 w 1105920"/>
                <a:gd name="connsiteY7" fmla="*/ 98748 h 1289987"/>
                <a:gd name="connsiteX8" fmla="*/ 800253 w 1105920"/>
                <a:gd name="connsiteY8" fmla="*/ 508 h 1289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920" h="1289987">
                  <a:moveTo>
                    <a:pt x="800253" y="508"/>
                  </a:moveTo>
                  <a:cubicBezTo>
                    <a:pt x="702338" y="-6916"/>
                    <a:pt x="612930" y="66886"/>
                    <a:pt x="484237" y="234486"/>
                  </a:cubicBezTo>
                  <a:lnTo>
                    <a:pt x="155107" y="663211"/>
                  </a:lnTo>
                  <a:cubicBezTo>
                    <a:pt x="36059" y="817859"/>
                    <a:pt x="-8537" y="914041"/>
                    <a:pt x="1325" y="995537"/>
                  </a:cubicBezTo>
                  <a:cubicBezTo>
                    <a:pt x="9236" y="1062512"/>
                    <a:pt x="55837" y="1128241"/>
                    <a:pt x="102058" y="1165304"/>
                  </a:cubicBezTo>
                  <a:lnTo>
                    <a:pt x="258170" y="1289988"/>
                  </a:lnTo>
                  <a:lnTo>
                    <a:pt x="1105920" y="186585"/>
                  </a:lnTo>
                  <a:lnTo>
                    <a:pt x="996192" y="98748"/>
                  </a:lnTo>
                  <a:cubicBezTo>
                    <a:pt x="920764" y="38601"/>
                    <a:pt x="858992" y="5059"/>
                    <a:pt x="800253" y="508"/>
                  </a:cubicBezTo>
                  <a:close/>
                </a:path>
              </a:pathLst>
            </a:custGeom>
            <a:grpFill/>
            <a:ln w="541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E455741C-0131-49ED-2259-8519199BE400}"/>
                </a:ext>
              </a:extLst>
            </p:cNvPr>
            <p:cNvSpPr/>
            <p:nvPr/>
          </p:nvSpPr>
          <p:spPr>
            <a:xfrm>
              <a:off x="7156866" y="1864647"/>
              <a:ext cx="1095516" cy="1294611"/>
            </a:xfrm>
            <a:custGeom>
              <a:avLst/>
              <a:gdLst>
                <a:gd name="connsiteX0" fmla="*/ 307997 w 1095516"/>
                <a:gd name="connsiteY0" fmla="*/ 363 h 1294611"/>
                <a:gd name="connsiteX1" fmla="*/ 110920 w 1095516"/>
                <a:gd name="connsiteY1" fmla="*/ 96165 h 1294611"/>
                <a:gd name="connsiteX2" fmla="*/ 0 w 1095516"/>
                <a:gd name="connsiteY2" fmla="*/ 182214 h 1294611"/>
                <a:gd name="connsiteX3" fmla="*/ 835992 w 1095516"/>
                <a:gd name="connsiteY3" fmla="*/ 1294612 h 1294611"/>
                <a:gd name="connsiteX4" fmla="*/ 944040 w 1095516"/>
                <a:gd name="connsiteY4" fmla="*/ 1210568 h 1294611"/>
                <a:gd name="connsiteX5" fmla="*/ 1093920 w 1095516"/>
                <a:gd name="connsiteY5" fmla="*/ 1006284 h 1294611"/>
                <a:gd name="connsiteX6" fmla="*/ 944365 w 1095516"/>
                <a:gd name="connsiteY6" fmla="*/ 671411 h 1294611"/>
                <a:gd name="connsiteX7" fmla="*/ 620600 w 1095516"/>
                <a:gd name="connsiteY7" fmla="*/ 238568 h 1294611"/>
                <a:gd name="connsiteX8" fmla="*/ 307997 w 1095516"/>
                <a:gd name="connsiteY8" fmla="*/ 363 h 129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516" h="1294611">
                  <a:moveTo>
                    <a:pt x="307997" y="363"/>
                  </a:moveTo>
                  <a:cubicBezTo>
                    <a:pt x="249259" y="4048"/>
                    <a:pt x="186944" y="36885"/>
                    <a:pt x="110920" y="96165"/>
                  </a:cubicBezTo>
                  <a:lnTo>
                    <a:pt x="0" y="182214"/>
                  </a:lnTo>
                  <a:lnTo>
                    <a:pt x="835992" y="1294612"/>
                  </a:lnTo>
                  <a:lnTo>
                    <a:pt x="944040" y="1210568"/>
                  </a:lnTo>
                  <a:cubicBezTo>
                    <a:pt x="1037512" y="1138066"/>
                    <a:pt x="1085196" y="1073205"/>
                    <a:pt x="1093920" y="1006284"/>
                  </a:cubicBezTo>
                  <a:cubicBezTo>
                    <a:pt x="1104703" y="925004"/>
                    <a:pt x="1061517" y="828065"/>
                    <a:pt x="944365" y="671411"/>
                  </a:cubicBezTo>
                  <a:lnTo>
                    <a:pt x="620600" y="238568"/>
                  </a:lnTo>
                  <a:cubicBezTo>
                    <a:pt x="494453" y="69234"/>
                    <a:pt x="406183" y="-5923"/>
                    <a:pt x="307997" y="363"/>
                  </a:cubicBezTo>
                  <a:close/>
                </a:path>
              </a:pathLst>
            </a:custGeom>
            <a:grpFill/>
            <a:ln w="541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717E6CBE-D18D-67B1-21BF-4DFB4208850F}"/>
              </a:ext>
            </a:extLst>
          </p:cNvPr>
          <p:cNvGrpSpPr/>
          <p:nvPr/>
        </p:nvGrpSpPr>
        <p:grpSpPr>
          <a:xfrm>
            <a:off x="6555806" y="3232007"/>
            <a:ext cx="527011" cy="707109"/>
            <a:chOff x="4354271" y="1092199"/>
            <a:chExt cx="3483254" cy="4673600"/>
          </a:xfrm>
          <a:solidFill>
            <a:schemeClr val="bg1"/>
          </a:solidFill>
        </p:grpSpPr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D54D64A6-B014-B991-C92A-64C68ABE11D4}"/>
                </a:ext>
              </a:extLst>
            </p:cNvPr>
            <p:cNvSpPr/>
            <p:nvPr/>
          </p:nvSpPr>
          <p:spPr>
            <a:xfrm>
              <a:off x="4850688" y="1588414"/>
              <a:ext cx="2490622" cy="2490622"/>
            </a:xfrm>
            <a:custGeom>
              <a:avLst/>
              <a:gdLst>
                <a:gd name="connsiteX0" fmla="*/ 1245311 w 2490622"/>
                <a:gd name="connsiteY0" fmla="*/ 0 h 2490622"/>
                <a:gd name="connsiteX1" fmla="*/ 0 w 2490622"/>
                <a:gd name="connsiteY1" fmla="*/ 1245311 h 2490622"/>
                <a:gd name="connsiteX2" fmla="*/ 1245311 w 2490622"/>
                <a:gd name="connsiteY2" fmla="*/ 2490623 h 2490622"/>
                <a:gd name="connsiteX3" fmla="*/ 2490623 w 2490622"/>
                <a:gd name="connsiteY3" fmla="*/ 1245413 h 2490622"/>
                <a:gd name="connsiteX4" fmla="*/ 1245311 w 2490622"/>
                <a:gd name="connsiteY4" fmla="*/ 0 h 2490622"/>
                <a:gd name="connsiteX5" fmla="*/ 2072132 w 2490622"/>
                <a:gd name="connsiteY5" fmla="*/ 1032662 h 2490622"/>
                <a:gd name="connsiteX6" fmla="*/ 1574292 w 2490622"/>
                <a:gd name="connsiteY6" fmla="*/ 1393038 h 2490622"/>
                <a:gd name="connsiteX7" fmla="*/ 1571549 w 2490622"/>
                <a:gd name="connsiteY7" fmla="*/ 1401267 h 2490622"/>
                <a:gd name="connsiteX8" fmla="*/ 1760525 w 2490622"/>
                <a:gd name="connsiteY8" fmla="*/ 1984858 h 2490622"/>
                <a:gd name="connsiteX9" fmla="*/ 1755788 w 2490622"/>
                <a:gd name="connsiteY9" fmla="*/ 1994216 h 2490622"/>
                <a:gd name="connsiteX10" fmla="*/ 1749146 w 2490622"/>
                <a:gd name="connsiteY10" fmla="*/ 1993189 h 2490622"/>
                <a:gd name="connsiteX11" fmla="*/ 1251306 w 2490622"/>
                <a:gd name="connsiteY11" fmla="*/ 1632712 h 2490622"/>
                <a:gd name="connsiteX12" fmla="*/ 1242568 w 2490622"/>
                <a:gd name="connsiteY12" fmla="*/ 1632712 h 2490622"/>
                <a:gd name="connsiteX13" fmla="*/ 744728 w 2490622"/>
                <a:gd name="connsiteY13" fmla="*/ 1992986 h 2490622"/>
                <a:gd name="connsiteX14" fmla="*/ 734376 w 2490622"/>
                <a:gd name="connsiteY14" fmla="*/ 1991297 h 2490622"/>
                <a:gd name="connsiteX15" fmla="*/ 733349 w 2490622"/>
                <a:gd name="connsiteY15" fmla="*/ 1984654 h 2490622"/>
                <a:gd name="connsiteX16" fmla="*/ 927811 w 2490622"/>
                <a:gd name="connsiteY16" fmla="*/ 1401267 h 2490622"/>
                <a:gd name="connsiteX17" fmla="*/ 925170 w 2490622"/>
                <a:gd name="connsiteY17" fmla="*/ 1392936 h 2490622"/>
                <a:gd name="connsiteX18" fmla="*/ 427330 w 2490622"/>
                <a:gd name="connsiteY18" fmla="*/ 1032662 h 2490622"/>
                <a:gd name="connsiteX19" fmla="*/ 425575 w 2490622"/>
                <a:gd name="connsiteY19" fmla="*/ 1022321 h 2490622"/>
                <a:gd name="connsiteX20" fmla="*/ 432511 w 2490622"/>
                <a:gd name="connsiteY20" fmla="*/ 1019251 h 2490622"/>
                <a:gd name="connsiteX21" fmla="*/ 1041400 w 2490622"/>
                <a:gd name="connsiteY21" fmla="*/ 1019251 h 2490622"/>
                <a:gd name="connsiteX22" fmla="*/ 1048410 w 2490622"/>
                <a:gd name="connsiteY22" fmla="*/ 1014171 h 2490622"/>
                <a:gd name="connsiteX23" fmla="*/ 1240231 w 2490622"/>
                <a:gd name="connsiteY23" fmla="*/ 429057 h 2490622"/>
                <a:gd name="connsiteX24" fmla="*/ 1249331 w 2490622"/>
                <a:gd name="connsiteY24" fmla="*/ 424136 h 2490622"/>
                <a:gd name="connsiteX25" fmla="*/ 1254252 w 2490622"/>
                <a:gd name="connsiteY25" fmla="*/ 429057 h 2490622"/>
                <a:gd name="connsiteX26" fmla="*/ 1446073 w 2490622"/>
                <a:gd name="connsiteY26" fmla="*/ 1014171 h 2490622"/>
                <a:gd name="connsiteX27" fmla="*/ 1453083 w 2490622"/>
                <a:gd name="connsiteY27" fmla="*/ 1019251 h 2490622"/>
                <a:gd name="connsiteX28" fmla="*/ 2068271 w 2490622"/>
                <a:gd name="connsiteY28" fmla="*/ 1019251 h 2490622"/>
                <a:gd name="connsiteX29" fmla="*/ 2075187 w 2490622"/>
                <a:gd name="connsiteY29" fmla="*/ 1027137 h 2490622"/>
                <a:gd name="connsiteX30" fmla="*/ 2072132 w 2490622"/>
                <a:gd name="connsiteY30" fmla="*/ 1032662 h 249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90622" h="2490622">
                  <a:moveTo>
                    <a:pt x="1245311" y="0"/>
                  </a:moveTo>
                  <a:cubicBezTo>
                    <a:pt x="557545" y="0"/>
                    <a:pt x="0" y="557545"/>
                    <a:pt x="0" y="1245311"/>
                  </a:cubicBezTo>
                  <a:cubicBezTo>
                    <a:pt x="0" y="1933078"/>
                    <a:pt x="557545" y="2490623"/>
                    <a:pt x="1245311" y="2490623"/>
                  </a:cubicBezTo>
                  <a:cubicBezTo>
                    <a:pt x="1933038" y="2490623"/>
                    <a:pt x="2490566" y="1933140"/>
                    <a:pt x="2490623" y="1245413"/>
                  </a:cubicBezTo>
                  <a:cubicBezTo>
                    <a:pt x="2489895" y="557932"/>
                    <a:pt x="1932792" y="784"/>
                    <a:pt x="1245311" y="0"/>
                  </a:cubicBezTo>
                  <a:close/>
                  <a:moveTo>
                    <a:pt x="2072132" y="1032662"/>
                  </a:moveTo>
                  <a:lnTo>
                    <a:pt x="1574292" y="1393038"/>
                  </a:lnTo>
                  <a:cubicBezTo>
                    <a:pt x="1571646" y="1394863"/>
                    <a:pt x="1570527" y="1398219"/>
                    <a:pt x="1571549" y="1401267"/>
                  </a:cubicBezTo>
                  <a:lnTo>
                    <a:pt x="1760525" y="1984858"/>
                  </a:lnTo>
                  <a:cubicBezTo>
                    <a:pt x="1761801" y="1988750"/>
                    <a:pt x="1759680" y="1992940"/>
                    <a:pt x="1755788" y="1994216"/>
                  </a:cubicBezTo>
                  <a:cubicBezTo>
                    <a:pt x="1753537" y="1994954"/>
                    <a:pt x="1751069" y="1994572"/>
                    <a:pt x="1749146" y="1993189"/>
                  </a:cubicBezTo>
                  <a:lnTo>
                    <a:pt x="1251306" y="1632712"/>
                  </a:lnTo>
                  <a:cubicBezTo>
                    <a:pt x="1248713" y="1630782"/>
                    <a:pt x="1245161" y="1630782"/>
                    <a:pt x="1242568" y="1632712"/>
                  </a:cubicBezTo>
                  <a:lnTo>
                    <a:pt x="744728" y="1992986"/>
                  </a:lnTo>
                  <a:cubicBezTo>
                    <a:pt x="741403" y="1995378"/>
                    <a:pt x="736768" y="1994622"/>
                    <a:pt x="734376" y="1991297"/>
                  </a:cubicBezTo>
                  <a:cubicBezTo>
                    <a:pt x="732992" y="1989374"/>
                    <a:pt x="732611" y="1986905"/>
                    <a:pt x="733349" y="1984654"/>
                  </a:cubicBezTo>
                  <a:lnTo>
                    <a:pt x="927811" y="1401267"/>
                  </a:lnTo>
                  <a:cubicBezTo>
                    <a:pt x="928801" y="1398211"/>
                    <a:pt x="927740" y="1394864"/>
                    <a:pt x="925170" y="1392936"/>
                  </a:cubicBezTo>
                  <a:lnTo>
                    <a:pt x="427330" y="1032662"/>
                  </a:lnTo>
                  <a:cubicBezTo>
                    <a:pt x="423990" y="1030291"/>
                    <a:pt x="423204" y="1025661"/>
                    <a:pt x="425575" y="1022321"/>
                  </a:cubicBezTo>
                  <a:cubicBezTo>
                    <a:pt x="427150" y="1020104"/>
                    <a:pt x="429811" y="1018926"/>
                    <a:pt x="432511" y="1019251"/>
                  </a:cubicBezTo>
                  <a:lnTo>
                    <a:pt x="1041400" y="1019251"/>
                  </a:lnTo>
                  <a:cubicBezTo>
                    <a:pt x="1044596" y="1019271"/>
                    <a:pt x="1047434" y="1017214"/>
                    <a:pt x="1048410" y="1014171"/>
                  </a:cubicBezTo>
                  <a:lnTo>
                    <a:pt x="1240231" y="429057"/>
                  </a:lnTo>
                  <a:cubicBezTo>
                    <a:pt x="1241385" y="425185"/>
                    <a:pt x="1245460" y="422982"/>
                    <a:pt x="1249331" y="424136"/>
                  </a:cubicBezTo>
                  <a:cubicBezTo>
                    <a:pt x="1251697" y="424841"/>
                    <a:pt x="1253547" y="426691"/>
                    <a:pt x="1254252" y="429057"/>
                  </a:cubicBezTo>
                  <a:lnTo>
                    <a:pt x="1446073" y="1014171"/>
                  </a:lnTo>
                  <a:cubicBezTo>
                    <a:pt x="1447021" y="1017235"/>
                    <a:pt x="1449877" y="1019304"/>
                    <a:pt x="1453083" y="1019251"/>
                  </a:cubicBezTo>
                  <a:lnTo>
                    <a:pt x="2068271" y="1019251"/>
                  </a:lnTo>
                  <a:cubicBezTo>
                    <a:pt x="2072358" y="1019519"/>
                    <a:pt x="2075455" y="1023050"/>
                    <a:pt x="2075187" y="1027137"/>
                  </a:cubicBezTo>
                  <a:cubicBezTo>
                    <a:pt x="2075042" y="1029342"/>
                    <a:pt x="2073922" y="1031368"/>
                    <a:pt x="2072132" y="1032662"/>
                  </a:cubicBezTo>
                  <a:close/>
                </a:path>
              </a:pathLst>
            </a:custGeom>
            <a:grpFill/>
            <a:ln w="101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6266C07E-1501-34C2-C44A-9DEC57E779FD}"/>
                </a:ext>
              </a:extLst>
            </p:cNvPr>
            <p:cNvSpPr/>
            <p:nvPr/>
          </p:nvSpPr>
          <p:spPr>
            <a:xfrm>
              <a:off x="4354271" y="1092199"/>
              <a:ext cx="3483254" cy="3483254"/>
            </a:xfrm>
            <a:custGeom>
              <a:avLst/>
              <a:gdLst>
                <a:gd name="connsiteX0" fmla="*/ 1741729 w 3483254"/>
                <a:gd name="connsiteY0" fmla="*/ 0 h 3483254"/>
                <a:gd name="connsiteX1" fmla="*/ 0 w 3483254"/>
                <a:gd name="connsiteY1" fmla="*/ 1741526 h 3483254"/>
                <a:gd name="connsiteX2" fmla="*/ 1741526 w 3483254"/>
                <a:gd name="connsiteY2" fmla="*/ 3483255 h 3483254"/>
                <a:gd name="connsiteX3" fmla="*/ 3483254 w 3483254"/>
                <a:gd name="connsiteY3" fmla="*/ 1741729 h 3483254"/>
                <a:gd name="connsiteX4" fmla="*/ 3483254 w 3483254"/>
                <a:gd name="connsiteY4" fmla="*/ 1741526 h 3483254"/>
                <a:gd name="connsiteX5" fmla="*/ 1741729 w 3483254"/>
                <a:gd name="connsiteY5" fmla="*/ 0 h 3483254"/>
                <a:gd name="connsiteX6" fmla="*/ 1741729 w 3483254"/>
                <a:gd name="connsiteY6" fmla="*/ 3190240 h 3483254"/>
                <a:gd name="connsiteX7" fmla="*/ 293218 w 3483254"/>
                <a:gd name="connsiteY7" fmla="*/ 1741729 h 3483254"/>
                <a:gd name="connsiteX8" fmla="*/ 1741729 w 3483254"/>
                <a:gd name="connsiteY8" fmla="*/ 293218 h 3483254"/>
                <a:gd name="connsiteX9" fmla="*/ 3190240 w 3483254"/>
                <a:gd name="connsiteY9" fmla="*/ 1741628 h 3483254"/>
                <a:gd name="connsiteX10" fmla="*/ 1741729 w 3483254"/>
                <a:gd name="connsiteY10" fmla="*/ 3190240 h 348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3254" h="3483254">
                  <a:moveTo>
                    <a:pt x="1741729" y="0"/>
                  </a:moveTo>
                  <a:cubicBezTo>
                    <a:pt x="779855" y="-56"/>
                    <a:pt x="56" y="779652"/>
                    <a:pt x="0" y="1741526"/>
                  </a:cubicBezTo>
                  <a:cubicBezTo>
                    <a:pt x="-56" y="2703400"/>
                    <a:pt x="779652" y="3483198"/>
                    <a:pt x="1741526" y="3483255"/>
                  </a:cubicBezTo>
                  <a:cubicBezTo>
                    <a:pt x="2703400" y="3483311"/>
                    <a:pt x="3483198" y="2703603"/>
                    <a:pt x="3483254" y="1741729"/>
                  </a:cubicBezTo>
                  <a:cubicBezTo>
                    <a:pt x="3483254" y="1741661"/>
                    <a:pt x="3483254" y="1741593"/>
                    <a:pt x="3483254" y="1741526"/>
                  </a:cubicBezTo>
                  <a:cubicBezTo>
                    <a:pt x="3483254" y="779708"/>
                    <a:pt x="2703547" y="0"/>
                    <a:pt x="1741729" y="0"/>
                  </a:cubicBezTo>
                  <a:close/>
                  <a:moveTo>
                    <a:pt x="1741729" y="3190240"/>
                  </a:moveTo>
                  <a:cubicBezTo>
                    <a:pt x="941738" y="3190240"/>
                    <a:pt x="293218" y="2541720"/>
                    <a:pt x="293218" y="1741729"/>
                  </a:cubicBezTo>
                  <a:cubicBezTo>
                    <a:pt x="293218" y="941738"/>
                    <a:pt x="941738" y="293218"/>
                    <a:pt x="1741729" y="293218"/>
                  </a:cubicBezTo>
                  <a:cubicBezTo>
                    <a:pt x="2541680" y="293218"/>
                    <a:pt x="3190184" y="941677"/>
                    <a:pt x="3190240" y="1741628"/>
                  </a:cubicBezTo>
                  <a:cubicBezTo>
                    <a:pt x="3189400" y="2541287"/>
                    <a:pt x="2541388" y="3189344"/>
                    <a:pt x="1741729" y="3190240"/>
                  </a:cubicBezTo>
                  <a:close/>
                </a:path>
              </a:pathLst>
            </a:custGeom>
            <a:grpFill/>
            <a:ln w="101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987A9574-27D0-C2EC-8F41-70447DDA3610}"/>
                </a:ext>
              </a:extLst>
            </p:cNvPr>
            <p:cNvSpPr/>
            <p:nvPr/>
          </p:nvSpPr>
          <p:spPr>
            <a:xfrm>
              <a:off x="4594352" y="4465320"/>
              <a:ext cx="1336954" cy="1300479"/>
            </a:xfrm>
            <a:custGeom>
              <a:avLst/>
              <a:gdLst>
                <a:gd name="connsiteX0" fmla="*/ 0 w 1336954"/>
                <a:gd name="connsiteY0" fmla="*/ 843788 h 1300479"/>
                <a:gd name="connsiteX1" fmla="*/ 559816 w 1336954"/>
                <a:gd name="connsiteY1" fmla="*/ 793902 h 1300479"/>
                <a:gd name="connsiteX2" fmla="*/ 759968 w 1336954"/>
                <a:gd name="connsiteY2" fmla="*/ 1205890 h 1300479"/>
                <a:gd name="connsiteX3" fmla="*/ 805485 w 1336954"/>
                <a:gd name="connsiteY3" fmla="*/ 1300480 h 1300479"/>
                <a:gd name="connsiteX4" fmla="*/ 1336954 w 1336954"/>
                <a:gd name="connsiteY4" fmla="*/ 304800 h 1300479"/>
                <a:gd name="connsiteX5" fmla="*/ 446735 w 1336954"/>
                <a:gd name="connsiteY5" fmla="*/ 0 h 130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6954" h="1300479">
                  <a:moveTo>
                    <a:pt x="0" y="843788"/>
                  </a:moveTo>
                  <a:lnTo>
                    <a:pt x="559816" y="793902"/>
                  </a:lnTo>
                  <a:lnTo>
                    <a:pt x="759968" y="1205890"/>
                  </a:lnTo>
                  <a:lnTo>
                    <a:pt x="805485" y="1300480"/>
                  </a:lnTo>
                  <a:lnTo>
                    <a:pt x="1336954" y="304800"/>
                  </a:lnTo>
                  <a:cubicBezTo>
                    <a:pt x="1019600" y="278259"/>
                    <a:pt x="713758" y="173542"/>
                    <a:pt x="446735" y="0"/>
                  </a:cubicBezTo>
                  <a:close/>
                </a:path>
              </a:pathLst>
            </a:custGeom>
            <a:grpFill/>
            <a:ln w="101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D00FF43F-F1BF-C316-5D5E-688CB2D5FFB3}"/>
                </a:ext>
              </a:extLst>
            </p:cNvPr>
            <p:cNvSpPr/>
            <p:nvPr/>
          </p:nvSpPr>
          <p:spPr>
            <a:xfrm>
              <a:off x="6270955" y="4460341"/>
              <a:ext cx="1336040" cy="1305458"/>
            </a:xfrm>
            <a:custGeom>
              <a:avLst/>
              <a:gdLst>
                <a:gd name="connsiteX0" fmla="*/ 0 w 1336040"/>
                <a:gd name="connsiteY0" fmla="*/ 309778 h 1305458"/>
                <a:gd name="connsiteX1" fmla="*/ 530251 w 1336040"/>
                <a:gd name="connsiteY1" fmla="*/ 1305458 h 1305458"/>
                <a:gd name="connsiteX2" fmla="*/ 575767 w 1336040"/>
                <a:gd name="connsiteY2" fmla="*/ 1210869 h 1305458"/>
                <a:gd name="connsiteX3" fmla="*/ 776224 w 1336040"/>
                <a:gd name="connsiteY3" fmla="*/ 798881 h 1305458"/>
                <a:gd name="connsiteX4" fmla="*/ 1336040 w 1336040"/>
                <a:gd name="connsiteY4" fmla="*/ 848766 h 1305458"/>
                <a:gd name="connsiteX5" fmla="*/ 887882 w 1336040"/>
                <a:gd name="connsiteY5" fmla="*/ 0 h 1305458"/>
                <a:gd name="connsiteX6" fmla="*/ 0 w 1336040"/>
                <a:gd name="connsiteY6" fmla="*/ 309778 h 130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6040" h="1305458">
                  <a:moveTo>
                    <a:pt x="0" y="309778"/>
                  </a:moveTo>
                  <a:lnTo>
                    <a:pt x="530251" y="1305458"/>
                  </a:lnTo>
                  <a:lnTo>
                    <a:pt x="575767" y="1210869"/>
                  </a:lnTo>
                  <a:lnTo>
                    <a:pt x="776224" y="798881"/>
                  </a:lnTo>
                  <a:lnTo>
                    <a:pt x="1336040" y="848766"/>
                  </a:lnTo>
                  <a:lnTo>
                    <a:pt x="887882" y="0"/>
                  </a:lnTo>
                  <a:cubicBezTo>
                    <a:pt x="621955" y="174816"/>
                    <a:pt x="316959" y="281229"/>
                    <a:pt x="0" y="309778"/>
                  </a:cubicBezTo>
                  <a:close/>
                </a:path>
              </a:pathLst>
            </a:custGeom>
            <a:grpFill/>
            <a:ln w="101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1885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6E864-A88F-4C3D-59AA-00846E684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309"/>
            <a:ext cx="10515600" cy="1234261"/>
          </a:xfrm>
        </p:spPr>
        <p:txBody>
          <a:bodyPr/>
          <a:lstStyle/>
          <a:p>
            <a:r>
              <a:rPr lang="ru-RU" dirty="0"/>
              <a:t>Финансовая модель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10B34B7-AD94-8047-6A69-02E22767C2E5}"/>
              </a:ext>
            </a:extLst>
          </p:cNvPr>
          <p:cNvSpPr/>
          <p:nvPr/>
        </p:nvSpPr>
        <p:spPr>
          <a:xfrm>
            <a:off x="953290" y="989170"/>
            <a:ext cx="906780" cy="34759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/>
              <a:t>Партнеры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6C8679-EE2D-CA6E-F310-B61F6FB407FB}"/>
              </a:ext>
            </a:extLst>
          </p:cNvPr>
          <p:cNvSpPr/>
          <p:nvPr/>
        </p:nvSpPr>
        <p:spPr>
          <a:xfrm>
            <a:off x="2145805" y="989170"/>
            <a:ext cx="1254201" cy="3475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/>
              <a:t>Деятельность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E2ED940-F5C4-C2CD-315A-40AB0AC521D6}"/>
              </a:ext>
            </a:extLst>
          </p:cNvPr>
          <p:cNvSpPr/>
          <p:nvPr/>
        </p:nvSpPr>
        <p:spPr>
          <a:xfrm>
            <a:off x="6497967" y="989170"/>
            <a:ext cx="1151010" cy="347596"/>
          </a:xfrm>
          <a:prstGeom prst="rect">
            <a:avLst/>
          </a:prstGeom>
          <a:solidFill>
            <a:srgbClr val="2C8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/>
              <a:t>Отношения с клиентами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0F9068B-DDFD-73BE-29B8-CB9537D3C1C1}"/>
              </a:ext>
            </a:extLst>
          </p:cNvPr>
          <p:cNvSpPr/>
          <p:nvPr/>
        </p:nvSpPr>
        <p:spPr>
          <a:xfrm>
            <a:off x="8164247" y="989170"/>
            <a:ext cx="906780" cy="347596"/>
          </a:xfrm>
          <a:prstGeom prst="rect">
            <a:avLst/>
          </a:prstGeom>
          <a:solidFill>
            <a:srgbClr val="848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/>
              <a:t>Потребители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E184624-DF4B-B1EF-697C-76090F0FB0F3}"/>
              </a:ext>
            </a:extLst>
          </p:cNvPr>
          <p:cNvSpPr/>
          <p:nvPr/>
        </p:nvSpPr>
        <p:spPr>
          <a:xfrm>
            <a:off x="953290" y="1381880"/>
            <a:ext cx="906780" cy="333538"/>
          </a:xfrm>
          <a:prstGeom prst="rect">
            <a:avLst/>
          </a:prstGeom>
          <a:solidFill>
            <a:srgbClr val="ED7D31">
              <a:alpha val="14902"/>
            </a:srgbClr>
          </a:solidFill>
          <a:ln w="63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Соискатели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15FE892-FB7F-6568-3AC0-E63DDFB057EC}"/>
              </a:ext>
            </a:extLst>
          </p:cNvPr>
          <p:cNvSpPr/>
          <p:nvPr/>
        </p:nvSpPr>
        <p:spPr>
          <a:xfrm>
            <a:off x="953290" y="1760532"/>
            <a:ext cx="906780" cy="333538"/>
          </a:xfrm>
          <a:prstGeom prst="rect">
            <a:avLst/>
          </a:prstGeom>
          <a:solidFill>
            <a:srgbClr val="ED7D31">
              <a:alpha val="14902"/>
            </a:srgbClr>
          </a:solidFill>
          <a:ln w="63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Работодатели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C971107-8D7F-154C-0D6D-B204466D8CB1}"/>
              </a:ext>
            </a:extLst>
          </p:cNvPr>
          <p:cNvSpPr/>
          <p:nvPr/>
        </p:nvSpPr>
        <p:spPr>
          <a:xfrm>
            <a:off x="953290" y="2148229"/>
            <a:ext cx="906780" cy="333538"/>
          </a:xfrm>
          <a:prstGeom prst="rect">
            <a:avLst/>
          </a:prstGeom>
          <a:solidFill>
            <a:srgbClr val="ED7D31">
              <a:alpha val="14902"/>
            </a:srgbClr>
          </a:solidFill>
          <a:ln w="63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3F3F3F"/>
                </a:solidFill>
              </a:rPr>
              <a:t>HR </a:t>
            </a:r>
            <a:r>
              <a:rPr lang="ru-RU" sz="1000" dirty="0">
                <a:solidFill>
                  <a:srgbClr val="3F3F3F"/>
                </a:solidFill>
              </a:rPr>
              <a:t>консультанты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8AF8F47-AB37-7708-973C-576BC6991FAC}"/>
              </a:ext>
            </a:extLst>
          </p:cNvPr>
          <p:cNvSpPr/>
          <p:nvPr/>
        </p:nvSpPr>
        <p:spPr>
          <a:xfrm>
            <a:off x="2143446" y="1381880"/>
            <a:ext cx="1254201" cy="424050"/>
          </a:xfrm>
          <a:prstGeom prst="rect">
            <a:avLst/>
          </a:prstGeom>
          <a:solidFill>
            <a:srgbClr val="00B050">
              <a:alpha val="14902"/>
            </a:srgb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Подбор сотрудников на вакансию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17219B6-3645-F00F-CCB4-DE9DE67FD48A}"/>
              </a:ext>
            </a:extLst>
          </p:cNvPr>
          <p:cNvSpPr/>
          <p:nvPr/>
        </p:nvSpPr>
        <p:spPr>
          <a:xfrm>
            <a:off x="2143446" y="3443478"/>
            <a:ext cx="4077864" cy="370986"/>
          </a:xfrm>
          <a:prstGeom prst="rect">
            <a:avLst/>
          </a:prstGeom>
          <a:solidFill>
            <a:srgbClr val="00B050">
              <a:alpha val="14902"/>
            </a:srgb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Ведение</a:t>
            </a:r>
            <a:r>
              <a:rPr lang="en-US" sz="1000" dirty="0">
                <a:solidFill>
                  <a:srgbClr val="3F3F3F"/>
                </a:solidFill>
              </a:rPr>
              <a:t> </a:t>
            </a:r>
            <a:r>
              <a:rPr lang="ru-RU" sz="1000" dirty="0">
                <a:solidFill>
                  <a:srgbClr val="3F3F3F"/>
                </a:solidFill>
              </a:rPr>
              <a:t>кадрового резерва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A52C430-7A40-40BA-F1A3-CCA995F31449}"/>
              </a:ext>
            </a:extLst>
          </p:cNvPr>
          <p:cNvSpPr/>
          <p:nvPr/>
        </p:nvSpPr>
        <p:spPr>
          <a:xfrm>
            <a:off x="2143446" y="1850970"/>
            <a:ext cx="1256440" cy="511750"/>
          </a:xfrm>
          <a:prstGeom prst="rect">
            <a:avLst/>
          </a:prstGeom>
          <a:solidFill>
            <a:srgbClr val="00B050">
              <a:alpha val="14902"/>
            </a:srgb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Подбор наиболее перспективной рабочей позиции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1CBF2D8-313C-A9E7-BCA4-16C6CAA52B41}"/>
              </a:ext>
            </a:extLst>
          </p:cNvPr>
          <p:cNvSpPr/>
          <p:nvPr/>
        </p:nvSpPr>
        <p:spPr>
          <a:xfrm>
            <a:off x="2142326" y="2396548"/>
            <a:ext cx="1256440" cy="511750"/>
          </a:xfrm>
          <a:prstGeom prst="rect">
            <a:avLst/>
          </a:prstGeom>
          <a:solidFill>
            <a:srgbClr val="00B050">
              <a:alpha val="14902"/>
            </a:srgb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Предоставление инструмента анализа вакансий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ED00AC2-FAAD-3DE8-A9D4-593C4224EADB}"/>
              </a:ext>
            </a:extLst>
          </p:cNvPr>
          <p:cNvSpPr/>
          <p:nvPr/>
        </p:nvSpPr>
        <p:spPr>
          <a:xfrm>
            <a:off x="6497966" y="1381880"/>
            <a:ext cx="1151009" cy="511750"/>
          </a:xfrm>
          <a:prstGeom prst="rect">
            <a:avLst/>
          </a:prstGeom>
          <a:solidFill>
            <a:srgbClr val="2C8C99">
              <a:alpha val="14902"/>
            </a:srgbClr>
          </a:solidFill>
          <a:ln w="6350">
            <a:solidFill>
              <a:srgbClr val="2C8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Реклама преимуществ платформы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E1ECBDA-990A-1BBD-252B-3EACAEBC4EE9}"/>
              </a:ext>
            </a:extLst>
          </p:cNvPr>
          <p:cNvSpPr/>
          <p:nvPr/>
        </p:nvSpPr>
        <p:spPr>
          <a:xfrm>
            <a:off x="6497966" y="1931804"/>
            <a:ext cx="1151009" cy="511750"/>
          </a:xfrm>
          <a:prstGeom prst="rect">
            <a:avLst/>
          </a:prstGeom>
          <a:solidFill>
            <a:srgbClr val="2C8C99">
              <a:alpha val="14902"/>
            </a:srgbClr>
          </a:solidFill>
          <a:ln w="6350">
            <a:solidFill>
              <a:srgbClr val="2C8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Предоставление бесплатных инструментов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64FFDBB-EA06-7845-7FA3-3C98DF104516}"/>
              </a:ext>
            </a:extLst>
          </p:cNvPr>
          <p:cNvSpPr/>
          <p:nvPr/>
        </p:nvSpPr>
        <p:spPr>
          <a:xfrm>
            <a:off x="6497966" y="2481727"/>
            <a:ext cx="1151009" cy="511750"/>
          </a:xfrm>
          <a:prstGeom prst="rect">
            <a:avLst/>
          </a:prstGeom>
          <a:solidFill>
            <a:srgbClr val="2C8C99">
              <a:alpha val="14902"/>
            </a:srgbClr>
          </a:solidFill>
          <a:ln w="6350">
            <a:solidFill>
              <a:srgbClr val="2C8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Маркетинг кит платформы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D8D9129-1B55-D805-0FC6-B3FBC48487C0}"/>
              </a:ext>
            </a:extLst>
          </p:cNvPr>
          <p:cNvSpPr/>
          <p:nvPr/>
        </p:nvSpPr>
        <p:spPr>
          <a:xfrm>
            <a:off x="6497966" y="3031651"/>
            <a:ext cx="1151009" cy="511750"/>
          </a:xfrm>
          <a:prstGeom prst="rect">
            <a:avLst/>
          </a:prstGeom>
          <a:solidFill>
            <a:srgbClr val="2C8C99">
              <a:alpha val="14902"/>
            </a:srgbClr>
          </a:solidFill>
          <a:ln w="6350">
            <a:solidFill>
              <a:srgbClr val="2C8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Бесплатная</a:t>
            </a:r>
            <a:br>
              <a:rPr lang="en-US" sz="1000" dirty="0">
                <a:solidFill>
                  <a:srgbClr val="3F3F3F"/>
                </a:solidFill>
              </a:rPr>
            </a:br>
            <a:r>
              <a:rPr lang="ru-RU" sz="1000" dirty="0">
                <a:solidFill>
                  <a:srgbClr val="3F3F3F"/>
                </a:solidFill>
              </a:rPr>
              <a:t>реклама услуг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A535958-886B-EBD0-6159-974FB175537A}"/>
              </a:ext>
            </a:extLst>
          </p:cNvPr>
          <p:cNvSpPr/>
          <p:nvPr/>
        </p:nvSpPr>
        <p:spPr>
          <a:xfrm>
            <a:off x="8164247" y="1381880"/>
            <a:ext cx="906780" cy="511750"/>
          </a:xfrm>
          <a:prstGeom prst="rect">
            <a:avLst/>
          </a:prstGeom>
          <a:solidFill>
            <a:srgbClr val="848FA5">
              <a:alpha val="14902"/>
            </a:srgbClr>
          </a:solidFill>
          <a:ln w="6350">
            <a:solidFill>
              <a:srgbClr val="848F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Работодатели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DF7A4E8-72E7-11C1-A4F1-EEF18759DE83}"/>
              </a:ext>
            </a:extLst>
          </p:cNvPr>
          <p:cNvSpPr/>
          <p:nvPr/>
        </p:nvSpPr>
        <p:spPr>
          <a:xfrm>
            <a:off x="8164247" y="1926474"/>
            <a:ext cx="906780" cy="511750"/>
          </a:xfrm>
          <a:prstGeom prst="rect">
            <a:avLst/>
          </a:prstGeom>
          <a:solidFill>
            <a:srgbClr val="848FA5">
              <a:alpha val="14902"/>
            </a:srgbClr>
          </a:solidFill>
          <a:ln w="6350">
            <a:solidFill>
              <a:srgbClr val="848F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Соискатели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D19EDE1-E908-459E-2D81-B3C5BFA2A47A}"/>
              </a:ext>
            </a:extLst>
          </p:cNvPr>
          <p:cNvSpPr/>
          <p:nvPr/>
        </p:nvSpPr>
        <p:spPr>
          <a:xfrm>
            <a:off x="8164247" y="2485782"/>
            <a:ext cx="906780" cy="511750"/>
          </a:xfrm>
          <a:prstGeom prst="rect">
            <a:avLst/>
          </a:prstGeom>
          <a:solidFill>
            <a:srgbClr val="848FA5">
              <a:alpha val="14902"/>
            </a:srgbClr>
          </a:solidFill>
          <a:ln w="6350">
            <a:solidFill>
              <a:srgbClr val="848F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Рекламодатели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16FC3F6-376E-9C3A-2E1E-EBC2C0F0C6BF}"/>
              </a:ext>
            </a:extLst>
          </p:cNvPr>
          <p:cNvSpPr/>
          <p:nvPr/>
        </p:nvSpPr>
        <p:spPr>
          <a:xfrm>
            <a:off x="8164247" y="3045091"/>
            <a:ext cx="906780" cy="511750"/>
          </a:xfrm>
          <a:prstGeom prst="rect">
            <a:avLst/>
          </a:prstGeom>
          <a:solidFill>
            <a:srgbClr val="848FA5">
              <a:alpha val="14902"/>
            </a:srgbClr>
          </a:solidFill>
          <a:ln w="6350">
            <a:solidFill>
              <a:srgbClr val="848F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Онлайн школы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2745202-99BA-EF8D-3917-4958AB859D33}"/>
              </a:ext>
            </a:extLst>
          </p:cNvPr>
          <p:cNvSpPr/>
          <p:nvPr/>
        </p:nvSpPr>
        <p:spPr>
          <a:xfrm>
            <a:off x="8164247" y="3604400"/>
            <a:ext cx="906780" cy="511750"/>
          </a:xfrm>
          <a:prstGeom prst="rect">
            <a:avLst/>
          </a:prstGeom>
          <a:solidFill>
            <a:srgbClr val="848FA5">
              <a:alpha val="14902"/>
            </a:srgbClr>
          </a:solidFill>
          <a:ln w="6350">
            <a:solidFill>
              <a:srgbClr val="848F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Менторы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FDDE8C7-80CC-318F-26DA-A5F0199A92A2}"/>
              </a:ext>
            </a:extLst>
          </p:cNvPr>
          <p:cNvSpPr/>
          <p:nvPr/>
        </p:nvSpPr>
        <p:spPr>
          <a:xfrm>
            <a:off x="2141207" y="2960042"/>
            <a:ext cx="1256440" cy="424050"/>
          </a:xfrm>
          <a:prstGeom prst="rect">
            <a:avLst/>
          </a:prstGeom>
          <a:solidFill>
            <a:srgbClr val="00B050">
              <a:alpha val="14902"/>
            </a:srgb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Реклама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69149BC7-D380-63F1-E4C1-32BB155E2514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7648975" y="1637755"/>
            <a:ext cx="515397" cy="16772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16CA6F2A-135B-F804-6C7B-C196E1A0FE35}"/>
              </a:ext>
            </a:extLst>
          </p:cNvPr>
          <p:cNvCxnSpPr/>
          <p:nvPr/>
        </p:nvCxnSpPr>
        <p:spPr>
          <a:xfrm flipV="1">
            <a:off x="7724629" y="2193810"/>
            <a:ext cx="414528" cy="111833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9C250C99-B7DE-2148-2FA0-D0AFEB837E3A}"/>
              </a:ext>
            </a:extLst>
          </p:cNvPr>
          <p:cNvCxnSpPr/>
          <p:nvPr/>
        </p:nvCxnSpPr>
        <p:spPr>
          <a:xfrm flipV="1">
            <a:off x="7724629" y="2751409"/>
            <a:ext cx="414528" cy="111833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7781E1BA-A657-D48C-4ED1-E24C3610E22E}"/>
              </a:ext>
            </a:extLst>
          </p:cNvPr>
          <p:cNvCxnSpPr/>
          <p:nvPr/>
        </p:nvCxnSpPr>
        <p:spPr>
          <a:xfrm flipV="1">
            <a:off x="7719610" y="3226991"/>
            <a:ext cx="414528" cy="111833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A230F5C1-6283-FAE7-8507-FEC8F55929F3}"/>
              </a:ext>
            </a:extLst>
          </p:cNvPr>
          <p:cNvCxnSpPr>
            <a:cxnSpLocks/>
          </p:cNvCxnSpPr>
          <p:nvPr/>
        </p:nvCxnSpPr>
        <p:spPr>
          <a:xfrm>
            <a:off x="7749844" y="3353495"/>
            <a:ext cx="379275" cy="349078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4AE672F7-5992-F552-1A6F-B7AE8F97553E}"/>
              </a:ext>
            </a:extLst>
          </p:cNvPr>
          <p:cNvSpPr/>
          <p:nvPr/>
        </p:nvSpPr>
        <p:spPr>
          <a:xfrm>
            <a:off x="1426045" y="4865305"/>
            <a:ext cx="1260000" cy="347596"/>
          </a:xfrm>
          <a:prstGeom prst="rect">
            <a:avLst/>
          </a:prstGeom>
          <a:solidFill>
            <a:srgbClr val="6F9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/>
              <a:t>Ресурсы</a:t>
            </a:r>
            <a:r>
              <a:rPr lang="en-US" sz="1100" dirty="0"/>
              <a:t> </a:t>
            </a:r>
            <a:endParaRPr lang="ru-RU" sz="1100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FE707DC7-5374-87CD-9ACD-8A39509520FD}"/>
              </a:ext>
            </a:extLst>
          </p:cNvPr>
          <p:cNvSpPr/>
          <p:nvPr/>
        </p:nvSpPr>
        <p:spPr>
          <a:xfrm>
            <a:off x="79899" y="4853899"/>
            <a:ext cx="1260000" cy="347596"/>
          </a:xfrm>
          <a:prstGeom prst="rect">
            <a:avLst/>
          </a:prstGeom>
          <a:solidFill>
            <a:srgbClr val="DA4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/>
              <a:t>Каналы сбыта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B04075D2-8F83-449E-05DA-165E16D7D6CD}"/>
              </a:ext>
            </a:extLst>
          </p:cNvPr>
          <p:cNvSpPr/>
          <p:nvPr/>
        </p:nvSpPr>
        <p:spPr>
          <a:xfrm>
            <a:off x="9347564" y="989170"/>
            <a:ext cx="906780" cy="347596"/>
          </a:xfrm>
          <a:prstGeom prst="rect">
            <a:avLst/>
          </a:prstGeom>
          <a:solidFill>
            <a:srgbClr val="C98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/>
              <a:t>Издержки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1E6CFD18-136B-BEEC-DCD8-0E9771221C3C}"/>
              </a:ext>
            </a:extLst>
          </p:cNvPr>
          <p:cNvSpPr/>
          <p:nvPr/>
        </p:nvSpPr>
        <p:spPr>
          <a:xfrm>
            <a:off x="10530880" y="989170"/>
            <a:ext cx="906780" cy="347596"/>
          </a:xfrm>
          <a:prstGeom prst="rect">
            <a:avLst/>
          </a:prstGeom>
          <a:solidFill>
            <a:srgbClr val="A5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/>
              <a:t>Доходы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0A72E6C-FF07-FEB7-6C5A-DB2B1933BD30}"/>
              </a:ext>
            </a:extLst>
          </p:cNvPr>
          <p:cNvSpPr/>
          <p:nvPr/>
        </p:nvSpPr>
        <p:spPr>
          <a:xfrm>
            <a:off x="3676543" y="989170"/>
            <a:ext cx="2544887" cy="34759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/>
              <a:t>Предложение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B0C1879-134A-06CF-9D82-53CBF465BB87}"/>
              </a:ext>
            </a:extLst>
          </p:cNvPr>
          <p:cNvSpPr/>
          <p:nvPr/>
        </p:nvSpPr>
        <p:spPr>
          <a:xfrm>
            <a:off x="3676423" y="1381880"/>
            <a:ext cx="2544887" cy="342448"/>
          </a:xfrm>
          <a:prstGeom prst="rect">
            <a:avLst/>
          </a:prstGeom>
          <a:solidFill>
            <a:srgbClr val="3F3F3F">
              <a:alpha val="14902"/>
            </a:srgbClr>
          </a:solidFill>
          <a:ln w="635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Автоматизация процесса отбора резюме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5CB6760-ECA8-CE43-371A-9A9A622EE439}"/>
              </a:ext>
            </a:extLst>
          </p:cNvPr>
          <p:cNvSpPr/>
          <p:nvPr/>
        </p:nvSpPr>
        <p:spPr>
          <a:xfrm>
            <a:off x="3676423" y="1725710"/>
            <a:ext cx="2544887" cy="342448"/>
          </a:xfrm>
          <a:prstGeom prst="rect">
            <a:avLst/>
          </a:prstGeom>
          <a:solidFill>
            <a:srgbClr val="3F3F3F">
              <a:alpha val="14902"/>
            </a:srgbClr>
          </a:solidFill>
          <a:ln w="635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Повышение лояльности к компании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92D4E02-8490-1841-E4FC-ED2537EDEA83}"/>
              </a:ext>
            </a:extLst>
          </p:cNvPr>
          <p:cNvSpPr/>
          <p:nvPr/>
        </p:nvSpPr>
        <p:spPr>
          <a:xfrm>
            <a:off x="3676423" y="2069540"/>
            <a:ext cx="2544887" cy="342448"/>
          </a:xfrm>
          <a:prstGeom prst="rect">
            <a:avLst/>
          </a:prstGeom>
          <a:solidFill>
            <a:srgbClr val="3F3F3F">
              <a:alpha val="14902"/>
            </a:srgbClr>
          </a:solidFill>
          <a:ln w="635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Освещение</a:t>
            </a:r>
            <a:r>
              <a:rPr lang="en-US" sz="1000" dirty="0">
                <a:solidFill>
                  <a:srgbClr val="3F3F3F"/>
                </a:solidFill>
              </a:rPr>
              <a:t> </a:t>
            </a:r>
            <a:r>
              <a:rPr lang="ru-RU" sz="1000" dirty="0">
                <a:solidFill>
                  <a:srgbClr val="3F3F3F"/>
                </a:solidFill>
              </a:rPr>
              <a:t>карьерных</a:t>
            </a:r>
            <a:r>
              <a:rPr lang="en-US" sz="1000" dirty="0">
                <a:solidFill>
                  <a:srgbClr val="3F3F3F"/>
                </a:solidFill>
              </a:rPr>
              <a:t> </a:t>
            </a:r>
            <a:r>
              <a:rPr lang="ru-RU" sz="1000" dirty="0">
                <a:solidFill>
                  <a:srgbClr val="3F3F3F"/>
                </a:solidFill>
              </a:rPr>
              <a:t>перспектив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C531FC4-1EA3-6080-A5F2-921817E5F8AF}"/>
              </a:ext>
            </a:extLst>
          </p:cNvPr>
          <p:cNvSpPr/>
          <p:nvPr/>
        </p:nvSpPr>
        <p:spPr>
          <a:xfrm>
            <a:off x="3676423" y="2413371"/>
            <a:ext cx="2544887" cy="342448"/>
          </a:xfrm>
          <a:prstGeom prst="rect">
            <a:avLst/>
          </a:prstGeom>
          <a:solidFill>
            <a:srgbClr val="3F3F3F">
              <a:alpha val="14902"/>
            </a:srgbClr>
          </a:solidFill>
          <a:ln w="635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Снижение затрат</a:t>
            </a:r>
            <a:r>
              <a:rPr lang="en-US" sz="1000" dirty="0">
                <a:solidFill>
                  <a:srgbClr val="3F3F3F"/>
                </a:solidFill>
              </a:rPr>
              <a:t> </a:t>
            </a:r>
            <a:r>
              <a:rPr lang="ru-RU" sz="1000" dirty="0">
                <a:solidFill>
                  <a:srgbClr val="3F3F3F"/>
                </a:solidFill>
              </a:rPr>
              <a:t>на HR отдел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1541C15-A4A6-9D4F-99FC-BB7038C6A4DF}"/>
              </a:ext>
            </a:extLst>
          </p:cNvPr>
          <p:cNvSpPr/>
          <p:nvPr/>
        </p:nvSpPr>
        <p:spPr>
          <a:xfrm>
            <a:off x="3676423" y="2757201"/>
            <a:ext cx="2544887" cy="342448"/>
          </a:xfrm>
          <a:prstGeom prst="rect">
            <a:avLst/>
          </a:prstGeom>
          <a:solidFill>
            <a:srgbClr val="3F3F3F">
              <a:alpha val="14902"/>
            </a:srgbClr>
          </a:solidFill>
          <a:ln w="635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Снижение затрат</a:t>
            </a:r>
            <a:r>
              <a:rPr lang="en-US" sz="1000" dirty="0">
                <a:solidFill>
                  <a:srgbClr val="3F3F3F"/>
                </a:solidFill>
              </a:rPr>
              <a:t> </a:t>
            </a:r>
            <a:r>
              <a:rPr lang="ru-RU" sz="1000" dirty="0">
                <a:solidFill>
                  <a:srgbClr val="3F3F3F"/>
                </a:solidFill>
              </a:rPr>
              <a:t>на этапы отбора</a:t>
            </a:r>
          </a:p>
          <a:p>
            <a:pPr algn="ctr"/>
            <a:r>
              <a:rPr lang="ru-RU" sz="1000" dirty="0">
                <a:solidFill>
                  <a:srgbClr val="3F3F3F"/>
                </a:solidFill>
              </a:rPr>
              <a:t>кандидатов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0392B24-CE67-CD00-62FC-62588ACE2770}"/>
              </a:ext>
            </a:extLst>
          </p:cNvPr>
          <p:cNvSpPr/>
          <p:nvPr/>
        </p:nvSpPr>
        <p:spPr>
          <a:xfrm>
            <a:off x="3676423" y="3101030"/>
            <a:ext cx="2544887" cy="342448"/>
          </a:xfrm>
          <a:prstGeom prst="rect">
            <a:avLst/>
          </a:prstGeom>
          <a:solidFill>
            <a:srgbClr val="3F3F3F">
              <a:alpha val="14902"/>
            </a:srgbClr>
          </a:solidFill>
          <a:ln w="635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Предоставление</a:t>
            </a:r>
            <a:r>
              <a:rPr lang="en-US" sz="1000" dirty="0">
                <a:solidFill>
                  <a:srgbClr val="3F3F3F"/>
                </a:solidFill>
              </a:rPr>
              <a:t> </a:t>
            </a:r>
            <a:r>
              <a:rPr lang="ru-RU" sz="1000" dirty="0">
                <a:solidFill>
                  <a:srgbClr val="3F3F3F"/>
                </a:solidFill>
              </a:rPr>
              <a:t>подтвержденной</a:t>
            </a:r>
            <a:r>
              <a:rPr lang="en-US" sz="1000" dirty="0">
                <a:solidFill>
                  <a:srgbClr val="3F3F3F"/>
                </a:solidFill>
              </a:rPr>
              <a:t> </a:t>
            </a:r>
            <a:r>
              <a:rPr lang="ru-RU" sz="1000" dirty="0">
                <a:solidFill>
                  <a:srgbClr val="3F3F3F"/>
                </a:solidFill>
              </a:rPr>
              <a:t>информации о</a:t>
            </a:r>
            <a:r>
              <a:rPr lang="en-US" sz="1000" dirty="0">
                <a:solidFill>
                  <a:srgbClr val="3F3F3F"/>
                </a:solidFill>
              </a:rPr>
              <a:t> </a:t>
            </a:r>
            <a:r>
              <a:rPr lang="ru-RU" sz="1000" dirty="0">
                <a:solidFill>
                  <a:srgbClr val="3F3F3F"/>
                </a:solidFill>
              </a:rPr>
              <a:t>соискателях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EF18687-8013-3D43-0D6B-3D2BD8C91154}"/>
              </a:ext>
            </a:extLst>
          </p:cNvPr>
          <p:cNvSpPr/>
          <p:nvPr/>
        </p:nvSpPr>
        <p:spPr>
          <a:xfrm>
            <a:off x="3676423" y="3820339"/>
            <a:ext cx="2544887" cy="342448"/>
          </a:xfrm>
          <a:prstGeom prst="rect">
            <a:avLst/>
          </a:prstGeom>
          <a:solidFill>
            <a:srgbClr val="3F3F3F">
              <a:alpha val="14902"/>
            </a:srgbClr>
          </a:solidFill>
          <a:ln w="635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Формирование плана карьеры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4EAB383-4DCC-0713-EAA9-69407A70B99B}"/>
              </a:ext>
            </a:extLst>
          </p:cNvPr>
          <p:cNvSpPr/>
          <p:nvPr/>
        </p:nvSpPr>
        <p:spPr>
          <a:xfrm>
            <a:off x="3676423" y="4168661"/>
            <a:ext cx="2544887" cy="342448"/>
          </a:xfrm>
          <a:prstGeom prst="rect">
            <a:avLst/>
          </a:prstGeom>
          <a:solidFill>
            <a:srgbClr val="3F3F3F">
              <a:alpha val="14902"/>
            </a:srgbClr>
          </a:solidFill>
          <a:ln w="635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Уменьшение неопределенности в выборе работы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90FFC88-ED9D-7855-3A09-03EA29E70B7B}"/>
              </a:ext>
            </a:extLst>
          </p:cNvPr>
          <p:cNvSpPr/>
          <p:nvPr/>
        </p:nvSpPr>
        <p:spPr>
          <a:xfrm>
            <a:off x="3676423" y="4516983"/>
            <a:ext cx="2544887" cy="342448"/>
          </a:xfrm>
          <a:prstGeom prst="rect">
            <a:avLst/>
          </a:prstGeom>
          <a:solidFill>
            <a:srgbClr val="3F3F3F">
              <a:alpha val="14902"/>
            </a:srgbClr>
          </a:solidFill>
          <a:ln w="635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Планирование дохода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9208F8C1-2960-F770-3B17-591A64456608}"/>
              </a:ext>
            </a:extLst>
          </p:cNvPr>
          <p:cNvSpPr/>
          <p:nvPr/>
        </p:nvSpPr>
        <p:spPr>
          <a:xfrm>
            <a:off x="3676423" y="4865305"/>
            <a:ext cx="2544887" cy="342448"/>
          </a:xfrm>
          <a:prstGeom prst="rect">
            <a:avLst/>
          </a:prstGeom>
          <a:solidFill>
            <a:srgbClr val="3F3F3F">
              <a:alpha val="14902"/>
            </a:srgbClr>
          </a:solidFill>
          <a:ln w="635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Консультации и</a:t>
            </a:r>
            <a:r>
              <a:rPr lang="en-US" sz="1000" dirty="0">
                <a:solidFill>
                  <a:srgbClr val="3F3F3F"/>
                </a:solidFill>
              </a:rPr>
              <a:t> </a:t>
            </a:r>
            <a:r>
              <a:rPr lang="ru-RU" sz="1000" dirty="0">
                <a:solidFill>
                  <a:srgbClr val="3F3F3F"/>
                </a:solidFill>
              </a:rPr>
              <a:t>наставничество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351EBC83-EAF3-BAF0-03CD-CB3BC6E9794D}"/>
              </a:ext>
            </a:extLst>
          </p:cNvPr>
          <p:cNvSpPr/>
          <p:nvPr/>
        </p:nvSpPr>
        <p:spPr>
          <a:xfrm>
            <a:off x="3676423" y="5213627"/>
            <a:ext cx="2544887" cy="342448"/>
          </a:xfrm>
          <a:prstGeom prst="rect">
            <a:avLst/>
          </a:prstGeom>
          <a:solidFill>
            <a:srgbClr val="3F3F3F">
              <a:alpha val="14902"/>
            </a:srgbClr>
          </a:solidFill>
          <a:ln w="635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Рекомендации по</a:t>
            </a:r>
            <a:r>
              <a:rPr lang="en-US" sz="1000" dirty="0">
                <a:solidFill>
                  <a:srgbClr val="3F3F3F"/>
                </a:solidFill>
              </a:rPr>
              <a:t> </a:t>
            </a:r>
            <a:r>
              <a:rPr lang="ru-RU" sz="1000" dirty="0">
                <a:solidFill>
                  <a:srgbClr val="3F3F3F"/>
                </a:solidFill>
              </a:rPr>
              <a:t>саморазвитию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799918D3-4C76-2A8C-1502-4668FE367648}"/>
              </a:ext>
            </a:extLst>
          </p:cNvPr>
          <p:cNvSpPr/>
          <p:nvPr/>
        </p:nvSpPr>
        <p:spPr>
          <a:xfrm>
            <a:off x="3676423" y="5561949"/>
            <a:ext cx="2544887" cy="342448"/>
          </a:xfrm>
          <a:prstGeom prst="rect">
            <a:avLst/>
          </a:prstGeom>
          <a:solidFill>
            <a:srgbClr val="3F3F3F">
              <a:alpha val="14902"/>
            </a:srgbClr>
          </a:solidFill>
          <a:ln w="635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Предоставление полной информации о работодателе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48F4F8E-2902-64F2-1657-980972136567}"/>
              </a:ext>
            </a:extLst>
          </p:cNvPr>
          <p:cNvSpPr/>
          <p:nvPr/>
        </p:nvSpPr>
        <p:spPr>
          <a:xfrm>
            <a:off x="3676423" y="5910271"/>
            <a:ext cx="2544887" cy="342448"/>
          </a:xfrm>
          <a:prstGeom prst="rect">
            <a:avLst/>
          </a:prstGeom>
          <a:solidFill>
            <a:srgbClr val="3F3F3F">
              <a:alpha val="14902"/>
            </a:srgbClr>
          </a:solidFill>
          <a:ln w="635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Уменьшение</a:t>
            </a:r>
            <a:r>
              <a:rPr lang="en-US" sz="1000" dirty="0">
                <a:solidFill>
                  <a:srgbClr val="3F3F3F"/>
                </a:solidFill>
              </a:rPr>
              <a:t> </a:t>
            </a:r>
            <a:r>
              <a:rPr lang="ru-RU" sz="1000" dirty="0">
                <a:solidFill>
                  <a:srgbClr val="3F3F3F"/>
                </a:solidFill>
              </a:rPr>
              <a:t>этапов отбора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D3213D8-C6C0-4EB9-A69E-56D455D0A31D}"/>
              </a:ext>
            </a:extLst>
          </p:cNvPr>
          <p:cNvSpPr/>
          <p:nvPr/>
        </p:nvSpPr>
        <p:spPr>
          <a:xfrm>
            <a:off x="3676423" y="6258594"/>
            <a:ext cx="2544887" cy="342448"/>
          </a:xfrm>
          <a:prstGeom prst="rect">
            <a:avLst/>
          </a:prstGeom>
          <a:solidFill>
            <a:srgbClr val="3F3F3F">
              <a:alpha val="14902"/>
            </a:srgbClr>
          </a:solidFill>
          <a:ln w="635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Одно резюме на</a:t>
            </a:r>
            <a:r>
              <a:rPr lang="en-US" sz="1000" dirty="0">
                <a:solidFill>
                  <a:srgbClr val="3F3F3F"/>
                </a:solidFill>
              </a:rPr>
              <a:t> </a:t>
            </a:r>
            <a:r>
              <a:rPr lang="ru-RU" sz="1000" dirty="0">
                <a:solidFill>
                  <a:srgbClr val="3F3F3F"/>
                </a:solidFill>
              </a:rPr>
              <a:t>все вакансии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1EA8012-1B80-F804-38B2-40496D6D6A09}"/>
              </a:ext>
            </a:extLst>
          </p:cNvPr>
          <p:cNvSpPr/>
          <p:nvPr/>
        </p:nvSpPr>
        <p:spPr>
          <a:xfrm>
            <a:off x="1426045" y="5271552"/>
            <a:ext cx="1260000" cy="511750"/>
          </a:xfrm>
          <a:prstGeom prst="rect">
            <a:avLst/>
          </a:prstGeom>
          <a:solidFill>
            <a:srgbClr val="6F9CEB">
              <a:alpha val="14902"/>
            </a:srgbClr>
          </a:solidFill>
          <a:ln w="6350">
            <a:solidFill>
              <a:srgbClr val="6F9C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Информационная</a:t>
            </a:r>
          </a:p>
          <a:p>
            <a:pPr algn="ctr"/>
            <a:r>
              <a:rPr lang="ru-RU" sz="1000" dirty="0">
                <a:solidFill>
                  <a:srgbClr val="3F3F3F"/>
                </a:solidFill>
              </a:rPr>
              <a:t>платформа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DB7F845-3748-F997-9A7A-923AC996DF19}"/>
              </a:ext>
            </a:extLst>
          </p:cNvPr>
          <p:cNvSpPr/>
          <p:nvPr/>
        </p:nvSpPr>
        <p:spPr>
          <a:xfrm>
            <a:off x="79901" y="5260146"/>
            <a:ext cx="1260000" cy="511750"/>
          </a:xfrm>
          <a:prstGeom prst="rect">
            <a:avLst/>
          </a:prstGeom>
          <a:solidFill>
            <a:srgbClr val="DA4167">
              <a:alpha val="14902"/>
            </a:srgbClr>
          </a:solidFill>
          <a:ln w="6350">
            <a:solidFill>
              <a:srgbClr val="DA4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Информационная</a:t>
            </a:r>
          </a:p>
          <a:p>
            <a:pPr algn="ctr"/>
            <a:r>
              <a:rPr lang="ru-RU" sz="1000" dirty="0">
                <a:solidFill>
                  <a:srgbClr val="3F3F3F"/>
                </a:solidFill>
              </a:rPr>
              <a:t>платформа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3A58E82F-D612-D1A7-D93F-CF286941111A}"/>
              </a:ext>
            </a:extLst>
          </p:cNvPr>
          <p:cNvSpPr/>
          <p:nvPr/>
        </p:nvSpPr>
        <p:spPr>
          <a:xfrm>
            <a:off x="9347564" y="1381880"/>
            <a:ext cx="906780" cy="511750"/>
          </a:xfrm>
          <a:prstGeom prst="rect">
            <a:avLst/>
          </a:prstGeom>
          <a:solidFill>
            <a:srgbClr val="C98CA7">
              <a:alpha val="14902"/>
            </a:srgbClr>
          </a:solidFill>
          <a:ln w="6350">
            <a:solidFill>
              <a:srgbClr val="C98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3F3F3F"/>
                </a:solidFill>
              </a:rPr>
              <a:t>IT </a:t>
            </a:r>
            <a:r>
              <a:rPr lang="ru-RU" sz="1000" dirty="0">
                <a:solidFill>
                  <a:srgbClr val="3F3F3F"/>
                </a:solidFill>
              </a:rPr>
              <a:t>инфраструктура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62AA6098-2943-C547-B608-6ECEFFE69EB4}"/>
              </a:ext>
            </a:extLst>
          </p:cNvPr>
          <p:cNvSpPr/>
          <p:nvPr/>
        </p:nvSpPr>
        <p:spPr>
          <a:xfrm>
            <a:off x="9347564" y="1938744"/>
            <a:ext cx="906780" cy="511750"/>
          </a:xfrm>
          <a:prstGeom prst="rect">
            <a:avLst/>
          </a:prstGeom>
          <a:solidFill>
            <a:srgbClr val="C98CA7">
              <a:alpha val="14902"/>
            </a:srgbClr>
          </a:solidFill>
          <a:ln w="6350">
            <a:solidFill>
              <a:srgbClr val="C98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ФОТ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C05753F6-EBA0-3A95-7B17-5399635D4B62}"/>
              </a:ext>
            </a:extLst>
          </p:cNvPr>
          <p:cNvSpPr/>
          <p:nvPr/>
        </p:nvSpPr>
        <p:spPr>
          <a:xfrm>
            <a:off x="9347564" y="2492567"/>
            <a:ext cx="906780" cy="511750"/>
          </a:xfrm>
          <a:prstGeom prst="rect">
            <a:avLst/>
          </a:prstGeom>
          <a:solidFill>
            <a:srgbClr val="C98CA7">
              <a:alpha val="14902"/>
            </a:srgbClr>
          </a:solidFill>
          <a:ln w="6350">
            <a:solidFill>
              <a:srgbClr val="C98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Налоги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18C17D5A-C745-1D16-C4AF-A2F49E203E74}"/>
              </a:ext>
            </a:extLst>
          </p:cNvPr>
          <p:cNvSpPr/>
          <p:nvPr/>
        </p:nvSpPr>
        <p:spPr>
          <a:xfrm>
            <a:off x="9347564" y="3050362"/>
            <a:ext cx="906780" cy="511750"/>
          </a:xfrm>
          <a:prstGeom prst="rect">
            <a:avLst/>
          </a:prstGeom>
          <a:solidFill>
            <a:srgbClr val="C98CA7">
              <a:alpha val="14902"/>
            </a:srgbClr>
          </a:solidFill>
          <a:ln w="6350">
            <a:solidFill>
              <a:srgbClr val="C98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Развитие системы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2032BC43-1A7A-2DB5-B704-4F07305B95FB}"/>
              </a:ext>
            </a:extLst>
          </p:cNvPr>
          <p:cNvSpPr/>
          <p:nvPr/>
        </p:nvSpPr>
        <p:spPr>
          <a:xfrm>
            <a:off x="9347564" y="3610344"/>
            <a:ext cx="906780" cy="511750"/>
          </a:xfrm>
          <a:prstGeom prst="rect">
            <a:avLst/>
          </a:prstGeom>
          <a:solidFill>
            <a:srgbClr val="C98CA7">
              <a:alpha val="14902"/>
            </a:srgbClr>
          </a:solidFill>
          <a:ln w="6350">
            <a:solidFill>
              <a:srgbClr val="C98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Разработка</a:t>
            </a:r>
          </a:p>
          <a:p>
            <a:pPr algn="ctr"/>
            <a:r>
              <a:rPr lang="ru-RU" sz="1000" dirty="0">
                <a:solidFill>
                  <a:srgbClr val="3F3F3F"/>
                </a:solidFill>
              </a:rPr>
              <a:t>системы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E16CAA91-5629-1F34-C475-879F6CA93B94}"/>
              </a:ext>
            </a:extLst>
          </p:cNvPr>
          <p:cNvSpPr/>
          <p:nvPr/>
        </p:nvSpPr>
        <p:spPr>
          <a:xfrm>
            <a:off x="9347564" y="4168832"/>
            <a:ext cx="906780" cy="511750"/>
          </a:xfrm>
          <a:prstGeom prst="rect">
            <a:avLst/>
          </a:prstGeom>
          <a:solidFill>
            <a:srgbClr val="C98CA7">
              <a:alpha val="14902"/>
            </a:srgbClr>
          </a:solidFill>
          <a:ln w="6350">
            <a:solidFill>
              <a:srgbClr val="C98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Маркетинг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4139D462-55B6-7B69-C94F-283AB50976E1}"/>
              </a:ext>
            </a:extLst>
          </p:cNvPr>
          <p:cNvSpPr/>
          <p:nvPr/>
        </p:nvSpPr>
        <p:spPr>
          <a:xfrm>
            <a:off x="10530880" y="1381880"/>
            <a:ext cx="906780" cy="511750"/>
          </a:xfrm>
          <a:prstGeom prst="rect">
            <a:avLst/>
          </a:prstGeom>
          <a:solidFill>
            <a:srgbClr val="A5AE9E">
              <a:alpha val="14902"/>
            </a:srgbClr>
          </a:solidFill>
          <a:ln w="6350">
            <a:solidFill>
              <a:srgbClr val="A5A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Пакет услуг для работодателей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505D63EE-8CFD-99A4-171F-1CA502DB5615}"/>
              </a:ext>
            </a:extLst>
          </p:cNvPr>
          <p:cNvSpPr/>
          <p:nvPr/>
        </p:nvSpPr>
        <p:spPr>
          <a:xfrm>
            <a:off x="10530880" y="1937935"/>
            <a:ext cx="906780" cy="511750"/>
          </a:xfrm>
          <a:prstGeom prst="rect">
            <a:avLst/>
          </a:prstGeom>
          <a:solidFill>
            <a:srgbClr val="A5AE9E">
              <a:alpha val="14902"/>
            </a:srgbClr>
          </a:solidFill>
          <a:ln w="6350">
            <a:solidFill>
              <a:srgbClr val="A5A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Пакет для соискателей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8AA181A-B062-5875-AD62-B6502EACDF3A}"/>
              </a:ext>
            </a:extLst>
          </p:cNvPr>
          <p:cNvSpPr/>
          <p:nvPr/>
        </p:nvSpPr>
        <p:spPr>
          <a:xfrm>
            <a:off x="10530880" y="2492567"/>
            <a:ext cx="906780" cy="511750"/>
          </a:xfrm>
          <a:prstGeom prst="rect">
            <a:avLst/>
          </a:prstGeom>
          <a:solidFill>
            <a:srgbClr val="A5AE9E">
              <a:alpha val="14902"/>
            </a:srgbClr>
          </a:solidFill>
          <a:ln w="6350">
            <a:solidFill>
              <a:srgbClr val="A5A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Процент от продажи услуг менторов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E1BCBFC-1D08-2AC8-6DB1-6B62C4A26C95}"/>
              </a:ext>
            </a:extLst>
          </p:cNvPr>
          <p:cNvSpPr/>
          <p:nvPr/>
        </p:nvSpPr>
        <p:spPr>
          <a:xfrm>
            <a:off x="10530880" y="3050362"/>
            <a:ext cx="906780" cy="511750"/>
          </a:xfrm>
          <a:prstGeom prst="rect">
            <a:avLst/>
          </a:prstGeom>
          <a:solidFill>
            <a:srgbClr val="A5AE9E">
              <a:alpha val="14902"/>
            </a:srgbClr>
          </a:solidFill>
          <a:ln w="6350">
            <a:solidFill>
              <a:srgbClr val="A5A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Продажа рекламных мест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9AF60FF8-57E9-7A7F-4E4C-C4D54BD47AFE}"/>
              </a:ext>
            </a:extLst>
          </p:cNvPr>
          <p:cNvSpPr/>
          <p:nvPr/>
        </p:nvSpPr>
        <p:spPr>
          <a:xfrm>
            <a:off x="10530880" y="3607255"/>
            <a:ext cx="906780" cy="511750"/>
          </a:xfrm>
          <a:prstGeom prst="rect">
            <a:avLst/>
          </a:prstGeom>
          <a:solidFill>
            <a:srgbClr val="A5AE9E">
              <a:alpha val="14902"/>
            </a:srgbClr>
          </a:solidFill>
          <a:ln w="6350">
            <a:solidFill>
              <a:srgbClr val="A5A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Процент от продаж курсов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A4AF573-0C59-3F47-908E-18AAC33D3013}"/>
              </a:ext>
            </a:extLst>
          </p:cNvPr>
          <p:cNvSpPr/>
          <p:nvPr/>
        </p:nvSpPr>
        <p:spPr>
          <a:xfrm>
            <a:off x="10530880" y="4162787"/>
            <a:ext cx="906780" cy="590113"/>
          </a:xfrm>
          <a:prstGeom prst="rect">
            <a:avLst/>
          </a:prstGeom>
          <a:solidFill>
            <a:srgbClr val="A5AE9E">
              <a:alpha val="14902"/>
            </a:srgbClr>
          </a:solidFill>
          <a:ln w="6350">
            <a:solidFill>
              <a:srgbClr val="A5A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F3F3F"/>
                </a:solidFill>
              </a:rPr>
              <a:t>Продажа авторских курсов платформы</a:t>
            </a:r>
          </a:p>
        </p:txBody>
      </p:sp>
    </p:spTree>
    <p:extLst>
      <p:ext uri="{BB962C8B-B14F-4D97-AF65-F5344CB8AC3E}">
        <p14:creationId xmlns:p14="http://schemas.microsoft.com/office/powerpoint/2010/main" val="54802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0498487E-272F-EB9E-286B-9EE4A5F93C27}"/>
              </a:ext>
            </a:extLst>
          </p:cNvPr>
          <p:cNvSpPr txBox="1">
            <a:spLocks/>
          </p:cNvSpPr>
          <p:nvPr/>
        </p:nvSpPr>
        <p:spPr>
          <a:xfrm>
            <a:off x="638048" y="371417"/>
            <a:ext cx="7835392" cy="7766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Дорожная карта проекта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34FDE3E-6AE7-06E4-F884-3E7EF66C4A65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0" y="2727959"/>
            <a:ext cx="93965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EF2B20D-1C0D-9449-05BD-90311E69E448}"/>
              </a:ext>
            </a:extLst>
          </p:cNvPr>
          <p:cNvCxnSpPr>
            <a:cxnSpLocks/>
          </p:cNvCxnSpPr>
          <p:nvPr/>
        </p:nvCxnSpPr>
        <p:spPr>
          <a:xfrm flipH="1">
            <a:off x="1461628" y="5472006"/>
            <a:ext cx="7934955" cy="0"/>
          </a:xfrm>
          <a:prstGeom prst="line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уга 8">
            <a:extLst>
              <a:ext uri="{FF2B5EF4-FFF2-40B4-BE49-F238E27FC236}">
                <a16:creationId xmlns:a16="http://schemas.microsoft.com/office/drawing/2014/main" id="{93D83981-7197-7230-1D65-C40E9CAFEFB5}"/>
              </a:ext>
            </a:extLst>
          </p:cNvPr>
          <p:cNvSpPr/>
          <p:nvPr/>
        </p:nvSpPr>
        <p:spPr>
          <a:xfrm>
            <a:off x="8024983" y="2727959"/>
            <a:ext cx="2743201" cy="2743201"/>
          </a:xfrm>
          <a:prstGeom prst="arc">
            <a:avLst>
              <a:gd name="adj1" fmla="val 16200000"/>
              <a:gd name="adj2" fmla="val 545589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5F2D582-A2E1-12DC-E474-1F16F8B90263}"/>
              </a:ext>
            </a:extLst>
          </p:cNvPr>
          <p:cNvSpPr/>
          <p:nvPr/>
        </p:nvSpPr>
        <p:spPr>
          <a:xfrm>
            <a:off x="807582" y="2598419"/>
            <a:ext cx="259080" cy="259080"/>
          </a:xfrm>
          <a:prstGeom prst="ellipse">
            <a:avLst/>
          </a:prstGeom>
          <a:solidFill>
            <a:srgbClr val="3F3F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F86C34-8B7E-8548-1D5A-1DD8E6A840EE}"/>
              </a:ext>
            </a:extLst>
          </p:cNvPr>
          <p:cNvSpPr txBox="1"/>
          <p:nvPr/>
        </p:nvSpPr>
        <p:spPr>
          <a:xfrm>
            <a:off x="90794" y="1707646"/>
            <a:ext cx="1692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Доработка продукта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5E1BAF-7184-2A12-54D0-4D027CB7D65C}"/>
              </a:ext>
            </a:extLst>
          </p:cNvPr>
          <p:cNvSpPr txBox="1"/>
          <p:nvPr/>
        </p:nvSpPr>
        <p:spPr>
          <a:xfrm>
            <a:off x="90794" y="3079245"/>
            <a:ext cx="1692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3 месяца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13BB324C-1446-9CBC-4B85-BDC77067AFFA}"/>
              </a:ext>
            </a:extLst>
          </p:cNvPr>
          <p:cNvSpPr/>
          <p:nvPr/>
        </p:nvSpPr>
        <p:spPr>
          <a:xfrm>
            <a:off x="3094221" y="2627264"/>
            <a:ext cx="259080" cy="259080"/>
          </a:xfrm>
          <a:prstGeom prst="ellipse">
            <a:avLst/>
          </a:prstGeom>
          <a:solidFill>
            <a:srgbClr val="3F3F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8DB4AF-9E07-D9F1-0AEC-DD04EB6ABC22}"/>
              </a:ext>
            </a:extLst>
          </p:cNvPr>
          <p:cNvSpPr txBox="1"/>
          <p:nvPr/>
        </p:nvSpPr>
        <p:spPr>
          <a:xfrm>
            <a:off x="1951483" y="1310704"/>
            <a:ext cx="26089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Привлечение лояльных экспертов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Привлечение лояльных студентов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7991E9-BEF3-A35C-E8DC-0266BE720C29}"/>
              </a:ext>
            </a:extLst>
          </p:cNvPr>
          <p:cNvSpPr txBox="1"/>
          <p:nvPr/>
        </p:nvSpPr>
        <p:spPr>
          <a:xfrm>
            <a:off x="2377433" y="3108090"/>
            <a:ext cx="1692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 месяц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6458878E-B021-4337-55E9-8D144D2A3DB4}"/>
              </a:ext>
            </a:extLst>
          </p:cNvPr>
          <p:cNvSpPr/>
          <p:nvPr/>
        </p:nvSpPr>
        <p:spPr>
          <a:xfrm>
            <a:off x="5466632" y="2580243"/>
            <a:ext cx="259080" cy="259080"/>
          </a:xfrm>
          <a:prstGeom prst="ellipse">
            <a:avLst/>
          </a:prstGeom>
          <a:solidFill>
            <a:srgbClr val="3F3F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3E698D-A9C3-5F07-050C-169034C70D13}"/>
              </a:ext>
            </a:extLst>
          </p:cNvPr>
          <p:cNvSpPr txBox="1"/>
          <p:nvPr/>
        </p:nvSpPr>
        <p:spPr>
          <a:xfrm>
            <a:off x="4749844" y="1537466"/>
            <a:ext cx="1692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Привлечение лояльных работодателей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F1304E-5C1C-39D4-CA19-EC7AD84063AC}"/>
              </a:ext>
            </a:extLst>
          </p:cNvPr>
          <p:cNvSpPr txBox="1"/>
          <p:nvPr/>
        </p:nvSpPr>
        <p:spPr>
          <a:xfrm>
            <a:off x="4749844" y="3061069"/>
            <a:ext cx="1692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 месяц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B7A2AE5E-A479-E192-0595-9B6B2AEEE682}"/>
              </a:ext>
            </a:extLst>
          </p:cNvPr>
          <p:cNvSpPr/>
          <p:nvPr/>
        </p:nvSpPr>
        <p:spPr>
          <a:xfrm>
            <a:off x="7220069" y="2627264"/>
            <a:ext cx="259080" cy="259080"/>
          </a:xfrm>
          <a:prstGeom prst="ellipse">
            <a:avLst/>
          </a:prstGeom>
          <a:solidFill>
            <a:srgbClr val="3F3F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F6F378-17D1-27EF-CCB1-6D14B85E56E3}"/>
              </a:ext>
            </a:extLst>
          </p:cNvPr>
          <p:cNvSpPr txBox="1"/>
          <p:nvPr/>
        </p:nvSpPr>
        <p:spPr>
          <a:xfrm>
            <a:off x="6503281" y="1736491"/>
            <a:ext cx="1692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Пилотный запуск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910EBB-B76A-83EB-02C2-AC01223A651B}"/>
              </a:ext>
            </a:extLst>
          </p:cNvPr>
          <p:cNvSpPr txBox="1"/>
          <p:nvPr/>
        </p:nvSpPr>
        <p:spPr>
          <a:xfrm>
            <a:off x="6503281" y="3108090"/>
            <a:ext cx="1692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 месяц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9D5BB41F-42AA-7B93-E715-C2033273AC75}"/>
              </a:ext>
            </a:extLst>
          </p:cNvPr>
          <p:cNvSpPr/>
          <p:nvPr/>
        </p:nvSpPr>
        <p:spPr>
          <a:xfrm>
            <a:off x="8895390" y="2598419"/>
            <a:ext cx="259080" cy="259080"/>
          </a:xfrm>
          <a:prstGeom prst="ellipse">
            <a:avLst/>
          </a:prstGeom>
          <a:solidFill>
            <a:srgbClr val="3F3F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2AC1C3-29E7-1228-1A99-92DE93989533}"/>
              </a:ext>
            </a:extLst>
          </p:cNvPr>
          <p:cNvSpPr txBox="1"/>
          <p:nvPr/>
        </p:nvSpPr>
        <p:spPr>
          <a:xfrm>
            <a:off x="8130444" y="1509074"/>
            <a:ext cx="1692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Устранение ошибок системы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1FB3D3-B314-249E-F5F8-F41201D4FC34}"/>
              </a:ext>
            </a:extLst>
          </p:cNvPr>
          <p:cNvSpPr txBox="1"/>
          <p:nvPr/>
        </p:nvSpPr>
        <p:spPr>
          <a:xfrm>
            <a:off x="8178602" y="3079245"/>
            <a:ext cx="1692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 месяц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0EB05AC6-9685-30D8-7779-2D7D18FE09B8}"/>
              </a:ext>
            </a:extLst>
          </p:cNvPr>
          <p:cNvSpPr/>
          <p:nvPr/>
        </p:nvSpPr>
        <p:spPr>
          <a:xfrm>
            <a:off x="10617611" y="3821649"/>
            <a:ext cx="259080" cy="259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5CD508-51AB-63EC-2FAF-93AA04F28EA2}"/>
              </a:ext>
            </a:extLst>
          </p:cNvPr>
          <p:cNvSpPr txBox="1"/>
          <p:nvPr/>
        </p:nvSpPr>
        <p:spPr>
          <a:xfrm>
            <a:off x="9234425" y="3623116"/>
            <a:ext cx="126491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F3F3F"/>
                </a:solidFill>
              </a:rPr>
              <a:t>Боевой запуск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336FA83-BBB6-2423-7DA2-73995BB57DF9}"/>
              </a:ext>
            </a:extLst>
          </p:cNvPr>
          <p:cNvSpPr txBox="1"/>
          <p:nvPr/>
        </p:nvSpPr>
        <p:spPr>
          <a:xfrm>
            <a:off x="10499344" y="3705509"/>
            <a:ext cx="1692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месяц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F5823076-9B67-E720-D4DB-7D0F467C3D0B}"/>
              </a:ext>
            </a:extLst>
          </p:cNvPr>
          <p:cNvSpPr/>
          <p:nvPr/>
        </p:nvSpPr>
        <p:spPr>
          <a:xfrm>
            <a:off x="2081646" y="5335631"/>
            <a:ext cx="259080" cy="259080"/>
          </a:xfrm>
          <a:prstGeom prst="ellipse">
            <a:avLst/>
          </a:prstGeom>
          <a:solidFill>
            <a:srgbClr val="3F3F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B17E89-E6F5-3FD0-EEDC-5C721987D983}"/>
              </a:ext>
            </a:extLst>
          </p:cNvPr>
          <p:cNvSpPr txBox="1"/>
          <p:nvPr/>
        </p:nvSpPr>
        <p:spPr>
          <a:xfrm>
            <a:off x="1364858" y="4444858"/>
            <a:ext cx="1692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Расширение системы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BCC1B46-A0B3-71DF-49BA-4B1E6B41E3E5}"/>
              </a:ext>
            </a:extLst>
          </p:cNvPr>
          <p:cNvSpPr txBox="1"/>
          <p:nvPr/>
        </p:nvSpPr>
        <p:spPr>
          <a:xfrm>
            <a:off x="1364858" y="5816457"/>
            <a:ext cx="1692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 месяц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18EF59AB-2CD5-4E2B-6F19-3DF9EE61B01A}"/>
              </a:ext>
            </a:extLst>
          </p:cNvPr>
          <p:cNvSpPr/>
          <p:nvPr/>
        </p:nvSpPr>
        <p:spPr>
          <a:xfrm>
            <a:off x="3969943" y="5343101"/>
            <a:ext cx="259080" cy="259080"/>
          </a:xfrm>
          <a:prstGeom prst="ellipse">
            <a:avLst/>
          </a:prstGeom>
          <a:solidFill>
            <a:srgbClr val="3F3F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C2E7EF-38EE-60BD-38A3-D9D5D959E07F}"/>
              </a:ext>
            </a:extLst>
          </p:cNvPr>
          <p:cNvSpPr txBox="1"/>
          <p:nvPr/>
        </p:nvSpPr>
        <p:spPr>
          <a:xfrm>
            <a:off x="3253155" y="4452328"/>
            <a:ext cx="1692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Доработка системы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9D1014C-8525-9991-8BE2-6D4416C136A7}"/>
              </a:ext>
            </a:extLst>
          </p:cNvPr>
          <p:cNvSpPr txBox="1"/>
          <p:nvPr/>
        </p:nvSpPr>
        <p:spPr>
          <a:xfrm>
            <a:off x="3253155" y="5823927"/>
            <a:ext cx="1692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 месяц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43AA008-1433-E6F4-063E-F048E5DBB704}"/>
              </a:ext>
            </a:extLst>
          </p:cNvPr>
          <p:cNvSpPr/>
          <p:nvPr/>
        </p:nvSpPr>
        <p:spPr>
          <a:xfrm>
            <a:off x="7024528" y="5302904"/>
            <a:ext cx="259080" cy="259080"/>
          </a:xfrm>
          <a:prstGeom prst="ellipse">
            <a:avLst/>
          </a:prstGeom>
          <a:solidFill>
            <a:srgbClr val="3F3F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7E0DC2B-2012-F8C6-8046-B3C10F195F61}"/>
              </a:ext>
            </a:extLst>
          </p:cNvPr>
          <p:cNvSpPr txBox="1"/>
          <p:nvPr/>
        </p:nvSpPr>
        <p:spPr>
          <a:xfrm>
            <a:off x="5114341" y="3670323"/>
            <a:ext cx="40794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Привлечение менторов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 консультантов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Привлечение рекламодателей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Привлечение онлайн школ и учреждений доп. образования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2D68125-2F96-1D9B-F10A-91672C66871B}"/>
              </a:ext>
            </a:extLst>
          </p:cNvPr>
          <p:cNvSpPr txBox="1"/>
          <p:nvPr/>
        </p:nvSpPr>
        <p:spPr>
          <a:xfrm>
            <a:off x="6332327" y="5783730"/>
            <a:ext cx="1692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 месяца</a:t>
            </a:r>
          </a:p>
        </p:txBody>
      </p:sp>
    </p:spTree>
    <p:extLst>
      <p:ext uri="{BB962C8B-B14F-4D97-AF65-F5344CB8AC3E}">
        <p14:creationId xmlns:p14="http://schemas.microsoft.com/office/powerpoint/2010/main" val="34279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0498487E-272F-EB9E-286B-9EE4A5F93C27}"/>
              </a:ext>
            </a:extLst>
          </p:cNvPr>
          <p:cNvSpPr txBox="1">
            <a:spLocks/>
          </p:cNvSpPr>
          <p:nvPr/>
        </p:nvSpPr>
        <p:spPr>
          <a:xfrm>
            <a:off x="0" y="2735770"/>
            <a:ext cx="3413091" cy="148503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dirty="0" err="1">
                <a:solidFill>
                  <a:schemeClr val="bg1"/>
                </a:solidFill>
                <a:latin typeface="Calibri" panose="020F0502020204030204" pitchFamily="34" charset="0"/>
              </a:rPr>
              <a:t>Схема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libri" panose="020F0502020204030204" pitchFamily="34" charset="0"/>
              </a:rPr>
              <a:t>внедрения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1BB10-4307-D553-C538-E662FB813333}"/>
              </a:ext>
            </a:extLst>
          </p:cNvPr>
          <p:cNvSpPr txBox="1"/>
          <p:nvPr/>
        </p:nvSpPr>
        <p:spPr>
          <a:xfrm>
            <a:off x="5628190" y="495627"/>
            <a:ext cx="6094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Адаптация под задачи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352292B-C00A-7CAB-5634-342BB1B07AAD}"/>
              </a:ext>
            </a:extLst>
          </p:cNvPr>
          <p:cNvCxnSpPr/>
          <p:nvPr/>
        </p:nvCxnSpPr>
        <p:spPr>
          <a:xfrm>
            <a:off x="3622876" y="3478380"/>
            <a:ext cx="4861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C03CF88-F6CB-DB0D-5495-A22B19C10090}"/>
              </a:ext>
            </a:extLst>
          </p:cNvPr>
          <p:cNvCxnSpPr>
            <a:cxnSpLocks/>
          </p:cNvCxnSpPr>
          <p:nvPr/>
        </p:nvCxnSpPr>
        <p:spPr>
          <a:xfrm>
            <a:off x="4109013" y="694671"/>
            <a:ext cx="0" cy="5567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CE19209-95BB-7073-A6E3-86E842BFA6B3}"/>
              </a:ext>
            </a:extLst>
          </p:cNvPr>
          <p:cNvCxnSpPr/>
          <p:nvPr/>
        </p:nvCxnSpPr>
        <p:spPr>
          <a:xfrm>
            <a:off x="4109013" y="694671"/>
            <a:ext cx="4861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536A73C-7C71-8E41-9DC0-83814E79AC48}"/>
              </a:ext>
            </a:extLst>
          </p:cNvPr>
          <p:cNvCxnSpPr/>
          <p:nvPr/>
        </p:nvCxnSpPr>
        <p:spPr>
          <a:xfrm>
            <a:off x="4109013" y="1622574"/>
            <a:ext cx="4861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65C5459-BEA4-3E1A-0878-0644BF471B43}"/>
              </a:ext>
            </a:extLst>
          </p:cNvPr>
          <p:cNvCxnSpPr/>
          <p:nvPr/>
        </p:nvCxnSpPr>
        <p:spPr>
          <a:xfrm>
            <a:off x="4109013" y="2550477"/>
            <a:ext cx="4861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997DF90-E43E-8D5E-4497-84123B1AE487}"/>
              </a:ext>
            </a:extLst>
          </p:cNvPr>
          <p:cNvCxnSpPr/>
          <p:nvPr/>
        </p:nvCxnSpPr>
        <p:spPr>
          <a:xfrm>
            <a:off x="4109013" y="3478380"/>
            <a:ext cx="4861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581C3D7-4A46-234C-4C96-9E90841D7085}"/>
              </a:ext>
            </a:extLst>
          </p:cNvPr>
          <p:cNvCxnSpPr/>
          <p:nvPr/>
        </p:nvCxnSpPr>
        <p:spPr>
          <a:xfrm>
            <a:off x="4109013" y="4406283"/>
            <a:ext cx="4861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8DC1466-74D7-3FA9-93D7-C5400B9211FB}"/>
              </a:ext>
            </a:extLst>
          </p:cNvPr>
          <p:cNvCxnSpPr/>
          <p:nvPr/>
        </p:nvCxnSpPr>
        <p:spPr>
          <a:xfrm>
            <a:off x="4109013" y="5334186"/>
            <a:ext cx="4861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7B352A2-B96E-2984-3347-BA61056069E3}"/>
              </a:ext>
            </a:extLst>
          </p:cNvPr>
          <p:cNvCxnSpPr/>
          <p:nvPr/>
        </p:nvCxnSpPr>
        <p:spPr>
          <a:xfrm>
            <a:off x="4109013" y="6262086"/>
            <a:ext cx="4861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F2DCD51-868D-350C-3D3B-C46F2C09837A}"/>
              </a:ext>
            </a:extLst>
          </p:cNvPr>
          <p:cNvSpPr txBox="1"/>
          <p:nvPr/>
        </p:nvSpPr>
        <p:spPr>
          <a:xfrm>
            <a:off x="5628190" y="1241466"/>
            <a:ext cx="6094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Загрузка БД: Учебные заведения, специальности, дисциплины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908C2A-13F6-89CC-E6FD-18756F8587CF}"/>
              </a:ext>
            </a:extLst>
          </p:cNvPr>
          <p:cNvSpPr txBox="1"/>
          <p:nvPr/>
        </p:nvSpPr>
        <p:spPr>
          <a:xfrm>
            <a:off x="5628190" y="2178449"/>
            <a:ext cx="6094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Оценка экспертами соотношений: «компетенция-дисциплина»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C8C04C-E9AE-0769-9C94-A6D27E2A3052}"/>
              </a:ext>
            </a:extLst>
          </p:cNvPr>
          <p:cNvSpPr txBox="1"/>
          <p:nvPr/>
        </p:nvSpPr>
        <p:spPr>
          <a:xfrm>
            <a:off x="5628190" y="3293620"/>
            <a:ext cx="6094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Приглашение работодателей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5B5F9E-823B-5F4F-383A-1A705C121859}"/>
              </a:ext>
            </a:extLst>
          </p:cNvPr>
          <p:cNvSpPr txBox="1"/>
          <p:nvPr/>
        </p:nvSpPr>
        <p:spPr>
          <a:xfrm>
            <a:off x="5628190" y="4215072"/>
            <a:ext cx="6094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Приглашение студентов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0E9CEF-43B2-7FB8-3C7F-B28FFF43A01D}"/>
              </a:ext>
            </a:extLst>
          </p:cNvPr>
          <p:cNvSpPr txBox="1"/>
          <p:nvPr/>
        </p:nvSpPr>
        <p:spPr>
          <a:xfrm>
            <a:off x="5628190" y="5136524"/>
            <a:ext cx="6094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Выявление и исправление ошибок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73386-4C06-BF4C-8573-5A1743762FEE}"/>
              </a:ext>
            </a:extLst>
          </p:cNvPr>
          <p:cNvSpPr txBox="1"/>
          <p:nvPr/>
        </p:nvSpPr>
        <p:spPr>
          <a:xfrm>
            <a:off x="5628190" y="5997458"/>
            <a:ext cx="6094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Консультации и сопровождение</a:t>
            </a:r>
          </a:p>
        </p:txBody>
      </p:sp>
      <p:sp>
        <p:nvSpPr>
          <p:cNvPr id="27" name="Рисунок 25">
            <a:extLst>
              <a:ext uri="{FF2B5EF4-FFF2-40B4-BE49-F238E27FC236}">
                <a16:creationId xmlns:a16="http://schemas.microsoft.com/office/drawing/2014/main" id="{76919E71-0E6B-4C08-F662-C91956F71C5D}"/>
              </a:ext>
            </a:extLst>
          </p:cNvPr>
          <p:cNvSpPr/>
          <p:nvPr/>
        </p:nvSpPr>
        <p:spPr>
          <a:xfrm>
            <a:off x="4932568" y="491142"/>
            <a:ext cx="471715" cy="446649"/>
          </a:xfrm>
          <a:custGeom>
            <a:avLst/>
            <a:gdLst>
              <a:gd name="connsiteX0" fmla="*/ 4299208 w 4572003"/>
              <a:gd name="connsiteY0" fmla="*/ 1529471 h 4329059"/>
              <a:gd name="connsiteX1" fmla="*/ 3793880 w 4572003"/>
              <a:gd name="connsiteY1" fmla="*/ 852392 h 4329059"/>
              <a:gd name="connsiteX2" fmla="*/ 3828291 w 4572003"/>
              <a:gd name="connsiteY2" fmla="*/ 721751 h 4329059"/>
              <a:gd name="connsiteX3" fmla="*/ 3744472 w 4572003"/>
              <a:gd name="connsiteY3" fmla="*/ 406283 h 4329059"/>
              <a:gd name="connsiteX4" fmla="*/ 3073912 w 4572003"/>
              <a:gd name="connsiteY4" fmla="*/ 17663 h 4329059"/>
              <a:gd name="connsiteX5" fmla="*/ 2755396 w 4572003"/>
              <a:gd name="connsiteY5" fmla="*/ 106055 h 4329059"/>
              <a:gd name="connsiteX6" fmla="*/ 1918922 w 4572003"/>
              <a:gd name="connsiteY6" fmla="*/ 208365 h 4329059"/>
              <a:gd name="connsiteX7" fmla="*/ 1816611 w 4572003"/>
              <a:gd name="connsiteY7" fmla="*/ 106055 h 4329059"/>
              <a:gd name="connsiteX8" fmla="*/ 1498095 w 4572003"/>
              <a:gd name="connsiteY8" fmla="*/ 17663 h 4329059"/>
              <a:gd name="connsiteX9" fmla="*/ 873255 w 4572003"/>
              <a:gd name="connsiteY9" fmla="*/ 368183 h 4329059"/>
              <a:gd name="connsiteX10" fmla="*/ 784863 w 4572003"/>
              <a:gd name="connsiteY10" fmla="*/ 692795 h 4329059"/>
              <a:gd name="connsiteX11" fmla="*/ 459789 w 4572003"/>
              <a:gd name="connsiteY11" fmla="*/ 1467943 h 4329059"/>
              <a:gd name="connsiteX12" fmla="*/ 289563 w 4572003"/>
              <a:gd name="connsiteY12" fmla="*/ 1509659 h 4329059"/>
              <a:gd name="connsiteX13" fmla="*/ 42675 w 4572003"/>
              <a:gd name="connsiteY13" fmla="*/ 1736735 h 4329059"/>
              <a:gd name="connsiteX14" fmla="*/ 3 w 4572003"/>
              <a:gd name="connsiteY14" fmla="*/ 2163455 h 4329059"/>
              <a:gd name="connsiteX15" fmla="*/ 28959 w 4572003"/>
              <a:gd name="connsiteY15" fmla="*/ 2521595 h 4329059"/>
              <a:gd name="connsiteX16" fmla="*/ 277371 w 4572003"/>
              <a:gd name="connsiteY16" fmla="*/ 2757815 h 4329059"/>
              <a:gd name="connsiteX17" fmla="*/ 813599 w 4572003"/>
              <a:gd name="connsiteY17" fmla="*/ 3405107 h 4329059"/>
              <a:gd name="connsiteX18" fmla="*/ 762003 w 4572003"/>
              <a:gd name="connsiteY18" fmla="*/ 3597539 h 4329059"/>
              <a:gd name="connsiteX19" fmla="*/ 839727 w 4572003"/>
              <a:gd name="connsiteY19" fmla="*/ 3929771 h 4329059"/>
              <a:gd name="connsiteX20" fmla="*/ 1504191 w 4572003"/>
              <a:gd name="connsiteY20" fmla="*/ 4312295 h 4329059"/>
              <a:gd name="connsiteX21" fmla="*/ 1600203 w 4572003"/>
              <a:gd name="connsiteY21" fmla="*/ 4329059 h 4329059"/>
              <a:gd name="connsiteX22" fmla="*/ 1828803 w 4572003"/>
              <a:gd name="connsiteY22" fmla="*/ 4210187 h 4329059"/>
              <a:gd name="connsiteX23" fmla="*/ 2316483 w 4572003"/>
              <a:gd name="connsiteY23" fmla="*/ 3954155 h 4329059"/>
              <a:gd name="connsiteX24" fmla="*/ 2795019 w 4572003"/>
              <a:gd name="connsiteY24" fmla="*/ 4194947 h 4329059"/>
              <a:gd name="connsiteX25" fmla="*/ 3124203 w 4572003"/>
              <a:gd name="connsiteY25" fmla="*/ 4287911 h 4329059"/>
              <a:gd name="connsiteX26" fmla="*/ 3733803 w 4572003"/>
              <a:gd name="connsiteY26" fmla="*/ 3923675 h 4329059"/>
              <a:gd name="connsiteX27" fmla="*/ 3816099 w 4572003"/>
              <a:gd name="connsiteY27" fmla="*/ 3602111 h 4329059"/>
              <a:gd name="connsiteX28" fmla="*/ 4132345 w 4572003"/>
              <a:gd name="connsiteY28" fmla="*/ 2823320 h 4329059"/>
              <a:gd name="connsiteX29" fmla="*/ 4293111 w 4572003"/>
              <a:gd name="connsiteY29" fmla="*/ 2780675 h 4329059"/>
              <a:gd name="connsiteX30" fmla="*/ 4532379 w 4572003"/>
              <a:gd name="connsiteY30" fmla="*/ 2549027 h 4329059"/>
              <a:gd name="connsiteX31" fmla="*/ 4572003 w 4572003"/>
              <a:gd name="connsiteY31" fmla="*/ 2163455 h 4329059"/>
              <a:gd name="connsiteX32" fmla="*/ 4533903 w 4572003"/>
              <a:gd name="connsiteY32" fmla="*/ 1756547 h 4329059"/>
              <a:gd name="connsiteX33" fmla="*/ 4299207 w 4572003"/>
              <a:gd name="connsiteY33" fmla="*/ 1529471 h 4329059"/>
              <a:gd name="connsiteX34" fmla="*/ 3048004 w 4572003"/>
              <a:gd name="connsiteY34" fmla="*/ 2163455 h 4329059"/>
              <a:gd name="connsiteX35" fmla="*/ 2286004 w 4572003"/>
              <a:gd name="connsiteY35" fmla="*/ 2925455 h 4329059"/>
              <a:gd name="connsiteX36" fmla="*/ 1524004 w 4572003"/>
              <a:gd name="connsiteY36" fmla="*/ 2163455 h 4329059"/>
              <a:gd name="connsiteX37" fmla="*/ 2286004 w 4572003"/>
              <a:gd name="connsiteY37" fmla="*/ 1401455 h 4329059"/>
              <a:gd name="connsiteX38" fmla="*/ 3048004 w 4572003"/>
              <a:gd name="connsiteY38" fmla="*/ 2163455 h 432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572003" h="4329059">
                <a:moveTo>
                  <a:pt x="4299208" y="1529471"/>
                </a:moveTo>
                <a:cubicBezTo>
                  <a:pt x="3972695" y="1482043"/>
                  <a:pt x="3746452" y="1178904"/>
                  <a:pt x="3793880" y="852392"/>
                </a:cubicBezTo>
                <a:cubicBezTo>
                  <a:pt x="3800374" y="807684"/>
                  <a:pt x="3811918" y="763857"/>
                  <a:pt x="3828291" y="721751"/>
                </a:cubicBezTo>
                <a:cubicBezTo>
                  <a:pt x="3870739" y="609493"/>
                  <a:pt x="3837041" y="482667"/>
                  <a:pt x="3744472" y="406283"/>
                </a:cubicBezTo>
                <a:cubicBezTo>
                  <a:pt x="3545137" y="238897"/>
                  <a:pt x="3318246" y="107403"/>
                  <a:pt x="3073912" y="17663"/>
                </a:cubicBezTo>
                <a:cubicBezTo>
                  <a:pt x="2959791" y="-24730"/>
                  <a:pt x="2831349" y="10914"/>
                  <a:pt x="2755396" y="106055"/>
                </a:cubicBezTo>
                <a:cubicBezTo>
                  <a:pt x="2552662" y="365293"/>
                  <a:pt x="2178160" y="411099"/>
                  <a:pt x="1918922" y="208365"/>
                </a:cubicBezTo>
                <a:cubicBezTo>
                  <a:pt x="1880789" y="178544"/>
                  <a:pt x="1846433" y="144188"/>
                  <a:pt x="1816611" y="106055"/>
                </a:cubicBezTo>
                <a:cubicBezTo>
                  <a:pt x="1740658" y="10914"/>
                  <a:pt x="1612216" y="-24730"/>
                  <a:pt x="1498095" y="17663"/>
                </a:cubicBezTo>
                <a:cubicBezTo>
                  <a:pt x="1272492" y="100514"/>
                  <a:pt x="1061559" y="218842"/>
                  <a:pt x="873255" y="368183"/>
                </a:cubicBezTo>
                <a:cubicBezTo>
                  <a:pt x="775824" y="445315"/>
                  <a:pt x="739989" y="576913"/>
                  <a:pt x="784863" y="692795"/>
                </a:cubicBezTo>
                <a:cubicBezTo>
                  <a:pt x="909148" y="996613"/>
                  <a:pt x="763607" y="1343658"/>
                  <a:pt x="459789" y="1467943"/>
                </a:cubicBezTo>
                <a:cubicBezTo>
                  <a:pt x="405420" y="1490184"/>
                  <a:pt x="348055" y="1504242"/>
                  <a:pt x="289563" y="1509659"/>
                </a:cubicBezTo>
                <a:cubicBezTo>
                  <a:pt x="166294" y="1522839"/>
                  <a:pt x="66097" y="1614995"/>
                  <a:pt x="42675" y="1736735"/>
                </a:cubicBezTo>
                <a:cubicBezTo>
                  <a:pt x="14298" y="1877202"/>
                  <a:pt x="3" y="2020150"/>
                  <a:pt x="3" y="2163455"/>
                </a:cubicBezTo>
                <a:cubicBezTo>
                  <a:pt x="-205" y="2283428"/>
                  <a:pt x="9480" y="2403214"/>
                  <a:pt x="28959" y="2521595"/>
                </a:cubicBezTo>
                <a:cubicBezTo>
                  <a:pt x="48891" y="2647412"/>
                  <a:pt x="150711" y="2744235"/>
                  <a:pt x="277371" y="2757815"/>
                </a:cubicBezTo>
                <a:cubicBezTo>
                  <a:pt x="604191" y="2788485"/>
                  <a:pt x="844269" y="3078288"/>
                  <a:pt x="813599" y="3405107"/>
                </a:cubicBezTo>
                <a:cubicBezTo>
                  <a:pt x="807350" y="3471697"/>
                  <a:pt x="789906" y="3536755"/>
                  <a:pt x="762003" y="3597539"/>
                </a:cubicBezTo>
                <a:cubicBezTo>
                  <a:pt x="708675" y="3713005"/>
                  <a:pt x="740712" y="3849945"/>
                  <a:pt x="839727" y="3929771"/>
                </a:cubicBezTo>
                <a:cubicBezTo>
                  <a:pt x="1037865" y="4094117"/>
                  <a:pt x="1262572" y="4223479"/>
                  <a:pt x="1504191" y="4312295"/>
                </a:cubicBezTo>
                <a:cubicBezTo>
                  <a:pt x="1535089" y="4322997"/>
                  <a:pt x="1567507" y="4328657"/>
                  <a:pt x="1600203" y="4329059"/>
                </a:cubicBezTo>
                <a:cubicBezTo>
                  <a:pt x="1691174" y="4328862"/>
                  <a:pt x="1776396" y="4284546"/>
                  <a:pt x="1828803" y="4210187"/>
                </a:cubicBezTo>
                <a:cubicBezTo>
                  <a:pt x="1939082" y="4049515"/>
                  <a:pt x="2121608" y="3953689"/>
                  <a:pt x="2316483" y="3954155"/>
                </a:cubicBezTo>
                <a:cubicBezTo>
                  <a:pt x="2505059" y="3954394"/>
                  <a:pt x="2682451" y="4043655"/>
                  <a:pt x="2795019" y="4194947"/>
                </a:cubicBezTo>
                <a:cubicBezTo>
                  <a:pt x="2870955" y="4297021"/>
                  <a:pt x="3006091" y="4335184"/>
                  <a:pt x="3124203" y="4287911"/>
                </a:cubicBezTo>
                <a:cubicBezTo>
                  <a:pt x="3345136" y="4198994"/>
                  <a:pt x="3550817" y="4076100"/>
                  <a:pt x="3733803" y="3923675"/>
                </a:cubicBezTo>
                <a:cubicBezTo>
                  <a:pt x="3828110" y="3845703"/>
                  <a:pt x="3861356" y="3715801"/>
                  <a:pt x="3816099" y="3602111"/>
                </a:cubicBezTo>
                <a:cubicBezTo>
                  <a:pt x="3688371" y="3299725"/>
                  <a:pt x="3829959" y="2951048"/>
                  <a:pt x="4132345" y="2823320"/>
                </a:cubicBezTo>
                <a:cubicBezTo>
                  <a:pt x="4183670" y="2801640"/>
                  <a:pt x="4237789" y="2787285"/>
                  <a:pt x="4293111" y="2780675"/>
                </a:cubicBezTo>
                <a:cubicBezTo>
                  <a:pt x="4414823" y="2763845"/>
                  <a:pt x="4511620" y="2670131"/>
                  <a:pt x="4532379" y="2549027"/>
                </a:cubicBezTo>
                <a:cubicBezTo>
                  <a:pt x="4556855" y="2421912"/>
                  <a:pt x="4570114" y="2292892"/>
                  <a:pt x="4572003" y="2163455"/>
                </a:cubicBezTo>
                <a:cubicBezTo>
                  <a:pt x="4572033" y="2026927"/>
                  <a:pt x="4559277" y="1890696"/>
                  <a:pt x="4533903" y="1756547"/>
                </a:cubicBezTo>
                <a:cubicBezTo>
                  <a:pt x="4512799" y="1638177"/>
                  <a:pt x="4418209" y="1546658"/>
                  <a:pt x="4299207" y="1529471"/>
                </a:cubicBezTo>
                <a:close/>
                <a:moveTo>
                  <a:pt x="3048004" y="2163455"/>
                </a:moveTo>
                <a:cubicBezTo>
                  <a:pt x="3048004" y="2584296"/>
                  <a:pt x="2706844" y="2925455"/>
                  <a:pt x="2286004" y="2925455"/>
                </a:cubicBezTo>
                <a:cubicBezTo>
                  <a:pt x="1865162" y="2925455"/>
                  <a:pt x="1524004" y="2584296"/>
                  <a:pt x="1524004" y="2163455"/>
                </a:cubicBezTo>
                <a:cubicBezTo>
                  <a:pt x="1524004" y="1742614"/>
                  <a:pt x="1865162" y="1401455"/>
                  <a:pt x="2286004" y="1401455"/>
                </a:cubicBezTo>
                <a:cubicBezTo>
                  <a:pt x="2706844" y="1401455"/>
                  <a:pt x="3048004" y="1742614"/>
                  <a:pt x="3048004" y="2163455"/>
                </a:cubicBezTo>
                <a:close/>
              </a:path>
            </a:pathLst>
          </a:custGeom>
          <a:solidFill>
            <a:schemeClr val="bg1"/>
          </a:solidFill>
          <a:ln w="152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4E453B30-7269-C96A-0466-8AA6FA2AFC63}"/>
              </a:ext>
            </a:extLst>
          </p:cNvPr>
          <p:cNvSpPr/>
          <p:nvPr/>
        </p:nvSpPr>
        <p:spPr>
          <a:xfrm>
            <a:off x="4963603" y="3154818"/>
            <a:ext cx="410690" cy="609324"/>
          </a:xfrm>
          <a:custGeom>
            <a:avLst/>
            <a:gdLst>
              <a:gd name="connsiteX0" fmla="*/ 911037 w 4624905"/>
              <a:gd name="connsiteY0" fmla="*/ 1801065 h 6861778"/>
              <a:gd name="connsiteX1" fmla="*/ 911037 w 4624905"/>
              <a:gd name="connsiteY1" fmla="*/ 1000651 h 6861778"/>
              <a:gd name="connsiteX2" fmla="*/ 1419226 w 4624905"/>
              <a:gd name="connsiteY2" fmla="*/ 379638 h 6861778"/>
              <a:gd name="connsiteX3" fmla="*/ 3349682 w 4624905"/>
              <a:gd name="connsiteY3" fmla="*/ 4578 h 6861778"/>
              <a:gd name="connsiteX4" fmla="*/ 3713853 w 4624905"/>
              <a:gd name="connsiteY4" fmla="*/ 311501 h 6861778"/>
              <a:gd name="connsiteX5" fmla="*/ 3713853 w 4624905"/>
              <a:gd name="connsiteY5" fmla="*/ 1801065 h 6861778"/>
              <a:gd name="connsiteX6" fmla="*/ 2312445 w 4624905"/>
              <a:gd name="connsiteY6" fmla="*/ 3202473 h 6861778"/>
              <a:gd name="connsiteX7" fmla="*/ 911037 w 4624905"/>
              <a:gd name="connsiteY7" fmla="*/ 1801065 h 6861778"/>
              <a:gd name="connsiteX8" fmla="*/ 3991364 w 4624905"/>
              <a:gd name="connsiteY8" fmla="*/ 3539933 h 6861778"/>
              <a:gd name="connsiteX9" fmla="*/ 3435534 w 4624905"/>
              <a:gd name="connsiteY9" fmla="*/ 3539933 h 6861778"/>
              <a:gd name="connsiteX10" fmla="*/ 3204246 w 4624905"/>
              <a:gd name="connsiteY10" fmla="*/ 3723198 h 6861778"/>
              <a:gd name="connsiteX11" fmla="*/ 2876329 w 4624905"/>
              <a:gd name="connsiteY11" fmla="*/ 5119728 h 6861778"/>
              <a:gd name="connsiteX12" fmla="*/ 2667968 w 4624905"/>
              <a:gd name="connsiteY12" fmla="*/ 5442141 h 6861778"/>
              <a:gd name="connsiteX13" fmla="*/ 2667319 w 4624905"/>
              <a:gd name="connsiteY13" fmla="*/ 4976486 h 6861778"/>
              <a:gd name="connsiteX14" fmla="*/ 2426916 w 4624905"/>
              <a:gd name="connsiteY14" fmla="*/ 4048510 h 6861778"/>
              <a:gd name="connsiteX15" fmla="*/ 2590915 w 4624905"/>
              <a:gd name="connsiteY15" fmla="*/ 3686588 h 6861778"/>
              <a:gd name="connsiteX16" fmla="*/ 2496368 w 4624905"/>
              <a:gd name="connsiteY16" fmla="*/ 3539933 h 6861778"/>
              <a:gd name="connsiteX17" fmla="*/ 2128554 w 4624905"/>
              <a:gd name="connsiteY17" fmla="*/ 3539933 h 6861778"/>
              <a:gd name="connsiteX18" fmla="*/ 2033999 w 4624905"/>
              <a:gd name="connsiteY18" fmla="*/ 3686588 h 6861778"/>
              <a:gd name="connsiteX19" fmla="*/ 2197997 w 4624905"/>
              <a:gd name="connsiteY19" fmla="*/ 4048510 h 6861778"/>
              <a:gd name="connsiteX20" fmla="*/ 1957595 w 4624905"/>
              <a:gd name="connsiteY20" fmla="*/ 4976486 h 6861778"/>
              <a:gd name="connsiteX21" fmla="*/ 1956938 w 4624905"/>
              <a:gd name="connsiteY21" fmla="*/ 5442141 h 6861778"/>
              <a:gd name="connsiteX22" fmla="*/ 1748576 w 4624905"/>
              <a:gd name="connsiteY22" fmla="*/ 5119728 h 6861778"/>
              <a:gd name="connsiteX23" fmla="*/ 1420659 w 4624905"/>
              <a:gd name="connsiteY23" fmla="*/ 3723198 h 6861778"/>
              <a:gd name="connsiteX24" fmla="*/ 1189372 w 4624905"/>
              <a:gd name="connsiteY24" fmla="*/ 3539933 h 6861778"/>
              <a:gd name="connsiteX25" fmla="*/ 633534 w 4624905"/>
              <a:gd name="connsiteY25" fmla="*/ 3539933 h 6861778"/>
              <a:gd name="connsiteX26" fmla="*/ 0 w 4624905"/>
              <a:gd name="connsiteY26" fmla="*/ 4173466 h 6861778"/>
              <a:gd name="connsiteX27" fmla="*/ 0 w 4624905"/>
              <a:gd name="connsiteY27" fmla="*/ 6624204 h 6861778"/>
              <a:gd name="connsiteX28" fmla="*/ 237575 w 4624905"/>
              <a:gd name="connsiteY28" fmla="*/ 6861779 h 6861778"/>
              <a:gd name="connsiteX29" fmla="*/ 2312453 w 4624905"/>
              <a:gd name="connsiteY29" fmla="*/ 6861779 h 6861778"/>
              <a:gd name="connsiteX30" fmla="*/ 4387330 w 4624905"/>
              <a:gd name="connsiteY30" fmla="*/ 6861779 h 6861778"/>
              <a:gd name="connsiteX31" fmla="*/ 4624905 w 4624905"/>
              <a:gd name="connsiteY31" fmla="*/ 6624204 h 6861778"/>
              <a:gd name="connsiteX32" fmla="*/ 4624905 w 4624905"/>
              <a:gd name="connsiteY32" fmla="*/ 4173466 h 6861778"/>
              <a:gd name="connsiteX33" fmla="*/ 3991364 w 4624905"/>
              <a:gd name="connsiteY33" fmla="*/ 3539933 h 686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624905" h="6861778">
                <a:moveTo>
                  <a:pt x="911037" y="1801065"/>
                </a:moveTo>
                <a:lnTo>
                  <a:pt x="911037" y="1000651"/>
                </a:lnTo>
                <a:cubicBezTo>
                  <a:pt x="911037" y="699058"/>
                  <a:pt x="1123588" y="439285"/>
                  <a:pt x="1419226" y="379638"/>
                </a:cubicBezTo>
                <a:cubicBezTo>
                  <a:pt x="2004809" y="261508"/>
                  <a:pt x="2939025" y="75122"/>
                  <a:pt x="3349682" y="4578"/>
                </a:cubicBezTo>
                <a:cubicBezTo>
                  <a:pt x="3539971" y="-28112"/>
                  <a:pt x="3713853" y="118416"/>
                  <a:pt x="3713853" y="311501"/>
                </a:cubicBezTo>
                <a:lnTo>
                  <a:pt x="3713853" y="1801065"/>
                </a:lnTo>
                <a:cubicBezTo>
                  <a:pt x="3713853" y="2575038"/>
                  <a:pt x="3086425" y="3202473"/>
                  <a:pt x="2312445" y="3202473"/>
                </a:cubicBezTo>
                <a:cubicBezTo>
                  <a:pt x="1538465" y="3202473"/>
                  <a:pt x="911037" y="2575038"/>
                  <a:pt x="911037" y="1801065"/>
                </a:cubicBezTo>
                <a:close/>
                <a:moveTo>
                  <a:pt x="3991364" y="3539933"/>
                </a:moveTo>
                <a:lnTo>
                  <a:pt x="3435534" y="3539933"/>
                </a:lnTo>
                <a:cubicBezTo>
                  <a:pt x="3325236" y="3539933"/>
                  <a:pt x="3229461" y="3615830"/>
                  <a:pt x="3204246" y="3723198"/>
                </a:cubicBezTo>
                <a:lnTo>
                  <a:pt x="2876329" y="5119728"/>
                </a:lnTo>
                <a:cubicBezTo>
                  <a:pt x="2845310" y="5251804"/>
                  <a:pt x="2769793" y="5364003"/>
                  <a:pt x="2667968" y="5442141"/>
                </a:cubicBezTo>
                <a:cubicBezTo>
                  <a:pt x="2696960" y="5288382"/>
                  <a:pt x="2696849" y="5130419"/>
                  <a:pt x="2667319" y="4976486"/>
                </a:cubicBezTo>
                <a:lnTo>
                  <a:pt x="2426916" y="4048510"/>
                </a:lnTo>
                <a:lnTo>
                  <a:pt x="2590915" y="3686588"/>
                </a:lnTo>
                <a:cubicBezTo>
                  <a:pt x="2622061" y="3617857"/>
                  <a:pt x="2571806" y="3539933"/>
                  <a:pt x="2496368" y="3539933"/>
                </a:cubicBezTo>
                <a:lnTo>
                  <a:pt x="2128554" y="3539933"/>
                </a:lnTo>
                <a:cubicBezTo>
                  <a:pt x="2053108" y="3539933"/>
                  <a:pt x="2002861" y="3617857"/>
                  <a:pt x="2033999" y="3686588"/>
                </a:cubicBezTo>
                <a:lnTo>
                  <a:pt x="2197997" y="4048510"/>
                </a:lnTo>
                <a:lnTo>
                  <a:pt x="1957595" y="4976486"/>
                </a:lnTo>
                <a:cubicBezTo>
                  <a:pt x="1928048" y="5130419"/>
                  <a:pt x="1927937" y="5288382"/>
                  <a:pt x="1956938" y="5442141"/>
                </a:cubicBezTo>
                <a:cubicBezTo>
                  <a:pt x="1855121" y="5364003"/>
                  <a:pt x="1779596" y="5251819"/>
                  <a:pt x="1748576" y="5119728"/>
                </a:cubicBezTo>
                <a:lnTo>
                  <a:pt x="1420659" y="3723198"/>
                </a:lnTo>
                <a:cubicBezTo>
                  <a:pt x="1395445" y="3615830"/>
                  <a:pt x="1299670" y="3539933"/>
                  <a:pt x="1189372" y="3539933"/>
                </a:cubicBezTo>
                <a:lnTo>
                  <a:pt x="633534" y="3539933"/>
                </a:lnTo>
                <a:cubicBezTo>
                  <a:pt x="283641" y="3539933"/>
                  <a:pt x="0" y="3823566"/>
                  <a:pt x="0" y="4173466"/>
                </a:cubicBezTo>
                <a:lnTo>
                  <a:pt x="0" y="6624204"/>
                </a:lnTo>
                <a:cubicBezTo>
                  <a:pt x="0" y="6755408"/>
                  <a:pt x="106370" y="6861779"/>
                  <a:pt x="237575" y="6861779"/>
                </a:cubicBezTo>
                <a:lnTo>
                  <a:pt x="2312453" y="6861779"/>
                </a:lnTo>
                <a:lnTo>
                  <a:pt x="4387330" y="6861779"/>
                </a:lnTo>
                <a:cubicBezTo>
                  <a:pt x="4518536" y="6861779"/>
                  <a:pt x="4624905" y="6755408"/>
                  <a:pt x="4624905" y="6624204"/>
                </a:cubicBezTo>
                <a:lnTo>
                  <a:pt x="4624905" y="4173466"/>
                </a:lnTo>
                <a:cubicBezTo>
                  <a:pt x="4624898" y="3823566"/>
                  <a:pt x="4341265" y="3539933"/>
                  <a:pt x="3991364" y="3539933"/>
                </a:cubicBezTo>
                <a:close/>
              </a:path>
            </a:pathLst>
          </a:custGeom>
          <a:solidFill>
            <a:schemeClr val="bg1"/>
          </a:solidFill>
          <a:ln w="7919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33" name="Рисунок 31">
            <a:extLst>
              <a:ext uri="{FF2B5EF4-FFF2-40B4-BE49-F238E27FC236}">
                <a16:creationId xmlns:a16="http://schemas.microsoft.com/office/drawing/2014/main" id="{E028E56D-69E1-611F-8697-579CAD131AE5}"/>
              </a:ext>
            </a:extLst>
          </p:cNvPr>
          <p:cNvGrpSpPr/>
          <p:nvPr/>
        </p:nvGrpSpPr>
        <p:grpSpPr>
          <a:xfrm>
            <a:off x="4940873" y="4120897"/>
            <a:ext cx="465594" cy="555245"/>
            <a:chOff x="4242930" y="1219200"/>
            <a:chExt cx="3705224" cy="4418666"/>
          </a:xfrm>
          <a:solidFill>
            <a:schemeClr val="bg1"/>
          </a:solidFill>
        </p:grpSpPr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66543AC9-0D2C-C7C0-0C09-E76BFC34D410}"/>
                </a:ext>
              </a:extLst>
            </p:cNvPr>
            <p:cNvSpPr/>
            <p:nvPr/>
          </p:nvSpPr>
          <p:spPr>
            <a:xfrm>
              <a:off x="4706741" y="1219200"/>
              <a:ext cx="2777609" cy="2615212"/>
            </a:xfrm>
            <a:custGeom>
              <a:avLst/>
              <a:gdLst>
                <a:gd name="connsiteX0" fmla="*/ 43586 w 2777609"/>
                <a:gd name="connsiteY0" fmla="*/ 764381 h 2615212"/>
                <a:gd name="connsiteX1" fmla="*/ 512044 w 2777609"/>
                <a:gd name="connsiteY1" fmla="*/ 993877 h 2615212"/>
                <a:gd name="connsiteX2" fmla="*/ 515606 w 2777609"/>
                <a:gd name="connsiteY2" fmla="*/ 1142390 h 2615212"/>
                <a:gd name="connsiteX3" fmla="*/ 564737 w 2777609"/>
                <a:gd name="connsiteY3" fmla="*/ 1465631 h 2615212"/>
                <a:gd name="connsiteX4" fmla="*/ 487308 w 2777609"/>
                <a:gd name="connsiteY4" fmla="*/ 1646844 h 2615212"/>
                <a:gd name="connsiteX5" fmla="*/ 487489 w 2777609"/>
                <a:gd name="connsiteY5" fmla="*/ 1649025 h 2615212"/>
                <a:gd name="connsiteX6" fmla="*/ 487308 w 2777609"/>
                <a:gd name="connsiteY6" fmla="*/ 1659550 h 2615212"/>
                <a:gd name="connsiteX7" fmla="*/ 690990 w 2777609"/>
                <a:gd name="connsiteY7" fmla="*/ 2028568 h 2615212"/>
                <a:gd name="connsiteX8" fmla="*/ 1124359 w 2777609"/>
                <a:gd name="connsiteY8" fmla="*/ 2555177 h 2615212"/>
                <a:gd name="connsiteX9" fmla="*/ 1388801 w 2777609"/>
                <a:gd name="connsiteY9" fmla="*/ 2615213 h 2615212"/>
                <a:gd name="connsiteX10" fmla="*/ 1653244 w 2777609"/>
                <a:gd name="connsiteY10" fmla="*/ 2555177 h 2615212"/>
                <a:gd name="connsiteX11" fmla="*/ 2086613 w 2777609"/>
                <a:gd name="connsiteY11" fmla="*/ 2028568 h 2615212"/>
                <a:gd name="connsiteX12" fmla="*/ 2290305 w 2777609"/>
                <a:gd name="connsiteY12" fmla="*/ 1659550 h 2615212"/>
                <a:gd name="connsiteX13" fmla="*/ 2290114 w 2777609"/>
                <a:gd name="connsiteY13" fmla="*/ 1649025 h 2615212"/>
                <a:gd name="connsiteX14" fmla="*/ 2290305 w 2777609"/>
                <a:gd name="connsiteY14" fmla="*/ 1646844 h 2615212"/>
                <a:gd name="connsiteX15" fmla="*/ 2212866 w 2777609"/>
                <a:gd name="connsiteY15" fmla="*/ 1465631 h 2615212"/>
                <a:gd name="connsiteX16" fmla="*/ 2261996 w 2777609"/>
                <a:gd name="connsiteY16" fmla="*/ 1142390 h 2615212"/>
                <a:gd name="connsiteX17" fmla="*/ 2265559 w 2777609"/>
                <a:gd name="connsiteY17" fmla="*/ 993877 h 2615212"/>
                <a:gd name="connsiteX18" fmla="*/ 2563272 w 2777609"/>
                <a:gd name="connsiteY18" fmla="*/ 849678 h 2615212"/>
                <a:gd name="connsiteX19" fmla="*/ 2563272 w 2777609"/>
                <a:gd name="connsiteY19" fmla="*/ 1203903 h 2615212"/>
                <a:gd name="connsiteX20" fmla="*/ 2515676 w 2777609"/>
                <a:gd name="connsiteY20" fmla="*/ 1284237 h 2615212"/>
                <a:gd name="connsiteX21" fmla="*/ 2554014 w 2777609"/>
                <a:gd name="connsiteY21" fmla="*/ 1358227 h 2615212"/>
                <a:gd name="connsiteX22" fmla="*/ 2500521 w 2777609"/>
                <a:gd name="connsiteY22" fmla="*/ 1652273 h 2615212"/>
                <a:gd name="connsiteX23" fmla="*/ 2720072 w 2777609"/>
                <a:gd name="connsiteY23" fmla="*/ 1652273 h 2615212"/>
                <a:gd name="connsiteX24" fmla="*/ 2666609 w 2777609"/>
                <a:gd name="connsiteY24" fmla="*/ 1358227 h 2615212"/>
                <a:gd name="connsiteX25" fmla="*/ 2704947 w 2777609"/>
                <a:gd name="connsiteY25" fmla="*/ 1284237 h 2615212"/>
                <a:gd name="connsiteX26" fmla="*/ 2657455 w 2777609"/>
                <a:gd name="connsiteY26" fmla="*/ 1203903 h 2615212"/>
                <a:gd name="connsiteX27" fmla="*/ 2657455 w 2777609"/>
                <a:gd name="connsiteY27" fmla="*/ 803396 h 2615212"/>
                <a:gd name="connsiteX28" fmla="*/ 2734008 w 2777609"/>
                <a:gd name="connsiteY28" fmla="*/ 764381 h 2615212"/>
                <a:gd name="connsiteX29" fmla="*/ 2777013 w 2777609"/>
                <a:gd name="connsiteY29" fmla="*/ 703097 h 2615212"/>
                <a:gd name="connsiteX30" fmla="*/ 2718444 w 2777609"/>
                <a:gd name="connsiteY30" fmla="*/ 631898 h 2615212"/>
                <a:gd name="connsiteX31" fmla="*/ 1479260 w 2777609"/>
                <a:gd name="connsiteY31" fmla="*/ 26451 h 2615212"/>
                <a:gd name="connsiteX32" fmla="*/ 1388801 w 2777609"/>
                <a:gd name="connsiteY32" fmla="*/ 0 h 2615212"/>
                <a:gd name="connsiteX33" fmla="*/ 1298342 w 2777609"/>
                <a:gd name="connsiteY33" fmla="*/ 26451 h 2615212"/>
                <a:gd name="connsiteX34" fmla="*/ 59168 w 2777609"/>
                <a:gd name="connsiteY34" fmla="*/ 631898 h 2615212"/>
                <a:gd name="connsiteX35" fmla="*/ 599 w 2777609"/>
                <a:gd name="connsiteY35" fmla="*/ 703097 h 2615212"/>
                <a:gd name="connsiteX36" fmla="*/ 43586 w 2777609"/>
                <a:gd name="connsiteY36" fmla="*/ 764381 h 261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777609" h="2615212">
                  <a:moveTo>
                    <a:pt x="43586" y="764381"/>
                  </a:moveTo>
                  <a:cubicBezTo>
                    <a:pt x="86239" y="788384"/>
                    <a:pt x="373341" y="927087"/>
                    <a:pt x="512044" y="993877"/>
                  </a:cubicBezTo>
                  <a:cubicBezTo>
                    <a:pt x="512587" y="1047712"/>
                    <a:pt x="513778" y="1140809"/>
                    <a:pt x="515606" y="1142390"/>
                  </a:cubicBezTo>
                  <a:cubicBezTo>
                    <a:pt x="530894" y="1275702"/>
                    <a:pt x="557136" y="1423807"/>
                    <a:pt x="564737" y="1465631"/>
                  </a:cubicBezTo>
                  <a:cubicBezTo>
                    <a:pt x="552125" y="1472622"/>
                    <a:pt x="487308" y="1515008"/>
                    <a:pt x="487308" y="1646844"/>
                  </a:cubicBezTo>
                  <a:cubicBezTo>
                    <a:pt x="487365" y="1647587"/>
                    <a:pt x="487432" y="1648273"/>
                    <a:pt x="487489" y="1649025"/>
                  </a:cubicBezTo>
                  <a:cubicBezTo>
                    <a:pt x="487393" y="1652483"/>
                    <a:pt x="487308" y="1655969"/>
                    <a:pt x="487308" y="1659550"/>
                  </a:cubicBezTo>
                  <a:cubicBezTo>
                    <a:pt x="515206" y="2025987"/>
                    <a:pt x="660939" y="1868062"/>
                    <a:pt x="690990" y="2028568"/>
                  </a:cubicBezTo>
                  <a:cubicBezTo>
                    <a:pt x="740977" y="2295439"/>
                    <a:pt x="977274" y="2488521"/>
                    <a:pt x="1124359" y="2555177"/>
                  </a:cubicBezTo>
                  <a:cubicBezTo>
                    <a:pt x="1209369" y="2593686"/>
                    <a:pt x="1296857" y="2613327"/>
                    <a:pt x="1388801" y="2615213"/>
                  </a:cubicBezTo>
                  <a:cubicBezTo>
                    <a:pt x="1480746" y="2613336"/>
                    <a:pt x="1568233" y="2593686"/>
                    <a:pt x="1653244" y="2555177"/>
                  </a:cubicBezTo>
                  <a:cubicBezTo>
                    <a:pt x="1800329" y="2488521"/>
                    <a:pt x="2036625" y="2295430"/>
                    <a:pt x="2086613" y="2028568"/>
                  </a:cubicBezTo>
                  <a:cubicBezTo>
                    <a:pt x="2116664" y="1868053"/>
                    <a:pt x="2262396" y="2025987"/>
                    <a:pt x="2290305" y="1659550"/>
                  </a:cubicBezTo>
                  <a:cubicBezTo>
                    <a:pt x="2290305" y="1655959"/>
                    <a:pt x="2290209" y="1652483"/>
                    <a:pt x="2290114" y="1649025"/>
                  </a:cubicBezTo>
                  <a:cubicBezTo>
                    <a:pt x="2290171" y="1648282"/>
                    <a:pt x="2290238" y="1647596"/>
                    <a:pt x="2290305" y="1646844"/>
                  </a:cubicBezTo>
                  <a:cubicBezTo>
                    <a:pt x="2290305" y="1514999"/>
                    <a:pt x="2225468" y="1472622"/>
                    <a:pt x="2212866" y="1465631"/>
                  </a:cubicBezTo>
                  <a:cubicBezTo>
                    <a:pt x="2220477" y="1423807"/>
                    <a:pt x="2246718" y="1275712"/>
                    <a:pt x="2261996" y="1142390"/>
                  </a:cubicBezTo>
                  <a:cubicBezTo>
                    <a:pt x="2263815" y="1140809"/>
                    <a:pt x="2265016" y="1047721"/>
                    <a:pt x="2265559" y="993877"/>
                  </a:cubicBezTo>
                  <a:cubicBezTo>
                    <a:pt x="2341739" y="957186"/>
                    <a:pt x="2462650" y="898827"/>
                    <a:pt x="2563272" y="849678"/>
                  </a:cubicBezTo>
                  <a:lnTo>
                    <a:pt x="2563272" y="1203903"/>
                  </a:lnTo>
                  <a:cubicBezTo>
                    <a:pt x="2535326" y="1220400"/>
                    <a:pt x="2515676" y="1249518"/>
                    <a:pt x="2515676" y="1284237"/>
                  </a:cubicBezTo>
                  <a:cubicBezTo>
                    <a:pt x="2515676" y="1314974"/>
                    <a:pt x="2531278" y="1341015"/>
                    <a:pt x="2554014" y="1358227"/>
                  </a:cubicBezTo>
                  <a:cubicBezTo>
                    <a:pt x="2554014" y="1358227"/>
                    <a:pt x="2513590" y="1585446"/>
                    <a:pt x="2500521" y="1652273"/>
                  </a:cubicBezTo>
                  <a:cubicBezTo>
                    <a:pt x="2487453" y="1719082"/>
                    <a:pt x="2731036" y="1705680"/>
                    <a:pt x="2720072" y="1652273"/>
                  </a:cubicBezTo>
                  <a:cubicBezTo>
                    <a:pt x="2709119" y="1598848"/>
                    <a:pt x="2666609" y="1358227"/>
                    <a:pt x="2666609" y="1358227"/>
                  </a:cubicBezTo>
                  <a:cubicBezTo>
                    <a:pt x="2689355" y="1341015"/>
                    <a:pt x="2704947" y="1314974"/>
                    <a:pt x="2704947" y="1284237"/>
                  </a:cubicBezTo>
                  <a:cubicBezTo>
                    <a:pt x="2704947" y="1249509"/>
                    <a:pt x="2685382" y="1220410"/>
                    <a:pt x="2657455" y="1203903"/>
                  </a:cubicBezTo>
                  <a:lnTo>
                    <a:pt x="2657455" y="803396"/>
                  </a:lnTo>
                  <a:cubicBezTo>
                    <a:pt x="2694955" y="784793"/>
                    <a:pt x="2722863" y="770649"/>
                    <a:pt x="2734008" y="764381"/>
                  </a:cubicBezTo>
                  <a:cubicBezTo>
                    <a:pt x="2764192" y="747398"/>
                    <a:pt x="2780442" y="725672"/>
                    <a:pt x="2777013" y="703097"/>
                  </a:cubicBezTo>
                  <a:cubicBezTo>
                    <a:pt x="2781137" y="679561"/>
                    <a:pt x="2764116" y="654263"/>
                    <a:pt x="2718444" y="631898"/>
                  </a:cubicBezTo>
                  <a:cubicBezTo>
                    <a:pt x="2392470" y="472335"/>
                    <a:pt x="1561433" y="65646"/>
                    <a:pt x="1479260" y="26451"/>
                  </a:cubicBezTo>
                  <a:cubicBezTo>
                    <a:pt x="1443408" y="9354"/>
                    <a:pt x="1413900" y="1800"/>
                    <a:pt x="1388801" y="0"/>
                  </a:cubicBezTo>
                  <a:cubicBezTo>
                    <a:pt x="1363703" y="1800"/>
                    <a:pt x="1334195" y="9354"/>
                    <a:pt x="1298342" y="26451"/>
                  </a:cubicBezTo>
                  <a:cubicBezTo>
                    <a:pt x="1216170" y="65646"/>
                    <a:pt x="385133" y="472345"/>
                    <a:pt x="59168" y="631898"/>
                  </a:cubicBezTo>
                  <a:cubicBezTo>
                    <a:pt x="13477" y="654263"/>
                    <a:pt x="-3535" y="679561"/>
                    <a:pt x="599" y="703097"/>
                  </a:cubicBezTo>
                  <a:cubicBezTo>
                    <a:pt x="-2849" y="725672"/>
                    <a:pt x="13410" y="747398"/>
                    <a:pt x="43586" y="764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39486682-C69A-0B36-0F2D-0BA311A689ED}"/>
                </a:ext>
              </a:extLst>
            </p:cNvPr>
            <p:cNvSpPr/>
            <p:nvPr/>
          </p:nvSpPr>
          <p:spPr>
            <a:xfrm>
              <a:off x="4242930" y="4025426"/>
              <a:ext cx="3705224" cy="1612439"/>
            </a:xfrm>
            <a:custGeom>
              <a:avLst/>
              <a:gdLst>
                <a:gd name="connsiteX0" fmla="*/ 2958960 w 3705224"/>
                <a:gd name="connsiteY0" fmla="*/ 250203 h 1612439"/>
                <a:gd name="connsiteX1" fmla="*/ 2492931 w 3705224"/>
                <a:gd name="connsiteY1" fmla="*/ 10906 h 1612439"/>
                <a:gd name="connsiteX2" fmla="*/ 2452650 w 3705224"/>
                <a:gd name="connsiteY2" fmla="*/ 0 h 1612439"/>
                <a:gd name="connsiteX3" fmla="*/ 2380079 w 3705224"/>
                <a:gd name="connsiteY3" fmla="*/ 46082 h 1612439"/>
                <a:gd name="connsiteX4" fmla="*/ 1855651 w 3705224"/>
                <a:gd name="connsiteY4" fmla="*/ 884711 h 1612439"/>
                <a:gd name="connsiteX5" fmla="*/ 1852613 w 3705224"/>
                <a:gd name="connsiteY5" fmla="*/ 884320 h 1612439"/>
                <a:gd name="connsiteX6" fmla="*/ 1849574 w 3705224"/>
                <a:gd name="connsiteY6" fmla="*/ 884711 h 1612439"/>
                <a:gd name="connsiteX7" fmla="*/ 1325147 w 3705224"/>
                <a:gd name="connsiteY7" fmla="*/ 46082 h 1612439"/>
                <a:gd name="connsiteX8" fmla="*/ 1252576 w 3705224"/>
                <a:gd name="connsiteY8" fmla="*/ 0 h 1612439"/>
                <a:gd name="connsiteX9" fmla="*/ 1212285 w 3705224"/>
                <a:gd name="connsiteY9" fmla="*/ 10906 h 1612439"/>
                <a:gd name="connsiteX10" fmla="*/ 746265 w 3705224"/>
                <a:gd name="connsiteY10" fmla="*/ 250203 h 1612439"/>
                <a:gd name="connsiteX11" fmla="*/ 0 w 3705224"/>
                <a:gd name="connsiteY11" fmla="*/ 754171 h 1612439"/>
                <a:gd name="connsiteX12" fmla="*/ 0 w 3705224"/>
                <a:gd name="connsiteY12" fmla="*/ 766877 h 1612439"/>
                <a:gd name="connsiteX13" fmla="*/ 0 w 3705224"/>
                <a:gd name="connsiteY13" fmla="*/ 1599733 h 1612439"/>
                <a:gd name="connsiteX14" fmla="*/ 0 w 3705224"/>
                <a:gd name="connsiteY14" fmla="*/ 1612440 h 1612439"/>
                <a:gd name="connsiteX15" fmla="*/ 1849574 w 3705224"/>
                <a:gd name="connsiteY15" fmla="*/ 1612440 h 1612439"/>
                <a:gd name="connsiteX16" fmla="*/ 1852613 w 3705224"/>
                <a:gd name="connsiteY16" fmla="*/ 1612440 h 1612439"/>
                <a:gd name="connsiteX17" fmla="*/ 1855651 w 3705224"/>
                <a:gd name="connsiteY17" fmla="*/ 1612440 h 1612439"/>
                <a:gd name="connsiteX18" fmla="*/ 3705225 w 3705224"/>
                <a:gd name="connsiteY18" fmla="*/ 1612440 h 1612439"/>
                <a:gd name="connsiteX19" fmla="*/ 3705225 w 3705224"/>
                <a:gd name="connsiteY19" fmla="*/ 1599733 h 1612439"/>
                <a:gd name="connsiteX20" fmla="*/ 3705225 w 3705224"/>
                <a:gd name="connsiteY20" fmla="*/ 766877 h 1612439"/>
                <a:gd name="connsiteX21" fmla="*/ 3705225 w 3705224"/>
                <a:gd name="connsiteY21" fmla="*/ 754171 h 1612439"/>
                <a:gd name="connsiteX22" fmla="*/ 2958960 w 3705224"/>
                <a:gd name="connsiteY22" fmla="*/ 250203 h 161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05224" h="1612439">
                  <a:moveTo>
                    <a:pt x="2958960" y="250203"/>
                  </a:moveTo>
                  <a:cubicBezTo>
                    <a:pt x="2805598" y="194910"/>
                    <a:pt x="2538670" y="35500"/>
                    <a:pt x="2492931" y="10906"/>
                  </a:cubicBezTo>
                  <a:cubicBezTo>
                    <a:pt x="2481082" y="4020"/>
                    <a:pt x="2467347" y="0"/>
                    <a:pt x="2452650" y="0"/>
                  </a:cubicBezTo>
                  <a:cubicBezTo>
                    <a:pt x="2420560" y="0"/>
                    <a:pt x="2392937" y="18831"/>
                    <a:pt x="2380079" y="46082"/>
                  </a:cubicBezTo>
                  <a:cubicBezTo>
                    <a:pt x="2253634" y="257756"/>
                    <a:pt x="2019214" y="873290"/>
                    <a:pt x="1855651" y="884711"/>
                  </a:cubicBezTo>
                  <a:cubicBezTo>
                    <a:pt x="1854651" y="884634"/>
                    <a:pt x="1853622" y="884434"/>
                    <a:pt x="1852613" y="884320"/>
                  </a:cubicBezTo>
                  <a:cubicBezTo>
                    <a:pt x="1851603" y="884434"/>
                    <a:pt x="1850574" y="884634"/>
                    <a:pt x="1849574" y="884711"/>
                  </a:cubicBezTo>
                  <a:cubicBezTo>
                    <a:pt x="1686011" y="873290"/>
                    <a:pt x="1451591" y="257756"/>
                    <a:pt x="1325147" y="46082"/>
                  </a:cubicBezTo>
                  <a:cubicBezTo>
                    <a:pt x="1312278" y="18831"/>
                    <a:pt x="1284665" y="0"/>
                    <a:pt x="1252576" y="0"/>
                  </a:cubicBezTo>
                  <a:cubicBezTo>
                    <a:pt x="1237869" y="0"/>
                    <a:pt x="1224143" y="4020"/>
                    <a:pt x="1212285" y="10906"/>
                  </a:cubicBezTo>
                  <a:cubicBezTo>
                    <a:pt x="1166555" y="35500"/>
                    <a:pt x="899617" y="194910"/>
                    <a:pt x="746265" y="250203"/>
                  </a:cubicBezTo>
                  <a:cubicBezTo>
                    <a:pt x="231515" y="435807"/>
                    <a:pt x="0" y="625097"/>
                    <a:pt x="0" y="754171"/>
                  </a:cubicBezTo>
                  <a:cubicBezTo>
                    <a:pt x="0" y="757914"/>
                    <a:pt x="0" y="762190"/>
                    <a:pt x="0" y="766877"/>
                  </a:cubicBezTo>
                  <a:cubicBezTo>
                    <a:pt x="0" y="924077"/>
                    <a:pt x="0" y="1599733"/>
                    <a:pt x="0" y="1599733"/>
                  </a:cubicBezTo>
                  <a:cubicBezTo>
                    <a:pt x="0" y="1607963"/>
                    <a:pt x="0" y="1612440"/>
                    <a:pt x="0" y="1612440"/>
                  </a:cubicBezTo>
                  <a:lnTo>
                    <a:pt x="1849574" y="1612440"/>
                  </a:lnTo>
                  <a:lnTo>
                    <a:pt x="1852613" y="1612440"/>
                  </a:lnTo>
                  <a:lnTo>
                    <a:pt x="1855651" y="1612440"/>
                  </a:lnTo>
                  <a:lnTo>
                    <a:pt x="3705225" y="1612440"/>
                  </a:lnTo>
                  <a:cubicBezTo>
                    <a:pt x="3705225" y="1612440"/>
                    <a:pt x="3705225" y="1607963"/>
                    <a:pt x="3705225" y="1599733"/>
                  </a:cubicBezTo>
                  <a:cubicBezTo>
                    <a:pt x="3705225" y="1599733"/>
                    <a:pt x="3705225" y="924058"/>
                    <a:pt x="3705225" y="766877"/>
                  </a:cubicBezTo>
                  <a:cubicBezTo>
                    <a:pt x="3705225" y="762190"/>
                    <a:pt x="3705225" y="757914"/>
                    <a:pt x="3705225" y="754171"/>
                  </a:cubicBezTo>
                  <a:cubicBezTo>
                    <a:pt x="3705215" y="625097"/>
                    <a:pt x="3473710" y="435807"/>
                    <a:pt x="2958960" y="250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83239AE-6E6B-CF18-6BA7-7FC15E282B50}"/>
              </a:ext>
            </a:extLst>
          </p:cNvPr>
          <p:cNvGrpSpPr/>
          <p:nvPr/>
        </p:nvGrpSpPr>
        <p:grpSpPr>
          <a:xfrm>
            <a:off x="4936709" y="5125625"/>
            <a:ext cx="451335" cy="451350"/>
            <a:chOff x="3657678" y="990598"/>
            <a:chExt cx="4876639" cy="4876798"/>
          </a:xfrm>
          <a:solidFill>
            <a:schemeClr val="bg1"/>
          </a:solidFill>
        </p:grpSpPr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7C42817D-515B-859C-BEFA-C55B9C02FD8C}"/>
                </a:ext>
              </a:extLst>
            </p:cNvPr>
            <p:cNvSpPr/>
            <p:nvPr/>
          </p:nvSpPr>
          <p:spPr>
            <a:xfrm>
              <a:off x="3659800" y="990602"/>
              <a:ext cx="4874517" cy="4876633"/>
            </a:xfrm>
            <a:custGeom>
              <a:avLst/>
              <a:gdLst>
                <a:gd name="connsiteX0" fmla="*/ 4583410 w 4874517"/>
                <a:gd name="connsiteY0" fmla="*/ 3170794 h 4876633"/>
                <a:gd name="connsiteX1" fmla="*/ 3537423 w 4874517"/>
                <a:gd name="connsiteY1" fmla="*/ 2933193 h 4876633"/>
                <a:gd name="connsiteX2" fmla="*/ 1943337 w 4874517"/>
                <a:gd name="connsiteY2" fmla="*/ 1337489 h 4876633"/>
                <a:gd name="connsiteX3" fmla="*/ 1964407 w 4874517"/>
                <a:gd name="connsiteY3" fmla="*/ 1257822 h 4876633"/>
                <a:gd name="connsiteX4" fmla="*/ 1705594 w 4874517"/>
                <a:gd name="connsiteY4" fmla="*/ 291634 h 4876633"/>
                <a:gd name="connsiteX5" fmla="*/ 741483 w 4874517"/>
                <a:gd name="connsiteY5" fmla="*/ 35983 h 4876633"/>
                <a:gd name="connsiteX6" fmla="*/ 641194 w 4874517"/>
                <a:gd name="connsiteY6" fmla="*/ 137244 h 4876633"/>
                <a:gd name="connsiteX7" fmla="*/ 678427 w 4874517"/>
                <a:gd name="connsiteY7" fmla="*/ 274765 h 4876633"/>
                <a:gd name="connsiteX8" fmla="*/ 1062256 w 4874517"/>
                <a:gd name="connsiteY8" fmla="*/ 658594 h 4876633"/>
                <a:gd name="connsiteX9" fmla="*/ 1062532 w 4874517"/>
                <a:gd name="connsiteY9" fmla="*/ 1062378 h 4876633"/>
                <a:gd name="connsiteX10" fmla="*/ 658196 w 4874517"/>
                <a:gd name="connsiteY10" fmla="*/ 1062654 h 4876633"/>
                <a:gd name="connsiteX11" fmla="*/ 274291 w 4874517"/>
                <a:gd name="connsiteY11" fmla="*/ 678721 h 4876633"/>
                <a:gd name="connsiteX12" fmla="*/ 136616 w 4874517"/>
                <a:gd name="connsiteY12" fmla="*/ 641659 h 4876633"/>
                <a:gd name="connsiteX13" fmla="*/ 35537 w 4874517"/>
                <a:gd name="connsiteY13" fmla="*/ 742157 h 4876633"/>
                <a:gd name="connsiteX14" fmla="*/ 291245 w 4874517"/>
                <a:gd name="connsiteY14" fmla="*/ 1705973 h 4876633"/>
                <a:gd name="connsiteX15" fmla="*/ 1336957 w 4874517"/>
                <a:gd name="connsiteY15" fmla="*/ 1943584 h 4876633"/>
                <a:gd name="connsiteX16" fmla="*/ 2931166 w 4874517"/>
                <a:gd name="connsiteY16" fmla="*/ 3539288 h 4876633"/>
                <a:gd name="connsiteX17" fmla="*/ 3169053 w 4874517"/>
                <a:gd name="connsiteY17" fmla="*/ 4585143 h 4876633"/>
                <a:gd name="connsiteX18" fmla="*/ 4132906 w 4874517"/>
                <a:gd name="connsiteY18" fmla="*/ 4840727 h 4876633"/>
                <a:gd name="connsiteX19" fmla="*/ 4233224 w 4874517"/>
                <a:gd name="connsiteY19" fmla="*/ 4739467 h 4876633"/>
                <a:gd name="connsiteX20" fmla="*/ 4195991 w 4874517"/>
                <a:gd name="connsiteY20" fmla="*/ 4601926 h 4876633"/>
                <a:gd name="connsiteX21" fmla="*/ 3812247 w 4874517"/>
                <a:gd name="connsiteY21" fmla="*/ 4218182 h 4876633"/>
                <a:gd name="connsiteX22" fmla="*/ 3811971 w 4874517"/>
                <a:gd name="connsiteY22" fmla="*/ 3814398 h 4876633"/>
                <a:gd name="connsiteX23" fmla="*/ 4216308 w 4874517"/>
                <a:gd name="connsiteY23" fmla="*/ 3814255 h 4876633"/>
                <a:gd name="connsiteX24" fmla="*/ 4600241 w 4874517"/>
                <a:gd name="connsiteY24" fmla="*/ 4198084 h 4876633"/>
                <a:gd name="connsiteX25" fmla="*/ 4737906 w 4874517"/>
                <a:gd name="connsiteY25" fmla="*/ 4235127 h 4876633"/>
                <a:gd name="connsiteX26" fmla="*/ 4838976 w 4874517"/>
                <a:gd name="connsiteY26" fmla="*/ 4134648 h 4876633"/>
                <a:gd name="connsiteX27" fmla="*/ 4583410 w 4874517"/>
                <a:gd name="connsiteY27" fmla="*/ 3170794 h 487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74517" h="4876633">
                  <a:moveTo>
                    <a:pt x="4583410" y="3170794"/>
                  </a:moveTo>
                  <a:cubicBezTo>
                    <a:pt x="4332551" y="2919744"/>
                    <a:pt x="3984459" y="2813387"/>
                    <a:pt x="3537423" y="2933193"/>
                  </a:cubicBezTo>
                  <a:lnTo>
                    <a:pt x="1943337" y="1337489"/>
                  </a:lnTo>
                  <a:lnTo>
                    <a:pt x="1964407" y="1257822"/>
                  </a:lnTo>
                  <a:cubicBezTo>
                    <a:pt x="2056218" y="913341"/>
                    <a:pt x="1957015" y="543056"/>
                    <a:pt x="1705594" y="291634"/>
                  </a:cubicBezTo>
                  <a:cubicBezTo>
                    <a:pt x="1449600" y="35440"/>
                    <a:pt x="1085668" y="-58562"/>
                    <a:pt x="741483" y="35983"/>
                  </a:cubicBezTo>
                  <a:cubicBezTo>
                    <a:pt x="692400" y="49461"/>
                    <a:pt x="654195" y="88028"/>
                    <a:pt x="641194" y="137244"/>
                  </a:cubicBezTo>
                  <a:cubicBezTo>
                    <a:pt x="628192" y="186459"/>
                    <a:pt x="642451" y="238770"/>
                    <a:pt x="678427" y="274765"/>
                  </a:cubicBezTo>
                  <a:lnTo>
                    <a:pt x="1062256" y="658594"/>
                  </a:lnTo>
                  <a:cubicBezTo>
                    <a:pt x="1174470" y="771085"/>
                    <a:pt x="1173375" y="951240"/>
                    <a:pt x="1062532" y="1062378"/>
                  </a:cubicBezTo>
                  <a:cubicBezTo>
                    <a:pt x="952566" y="1172640"/>
                    <a:pt x="767724" y="1172468"/>
                    <a:pt x="658196" y="1062654"/>
                  </a:cubicBezTo>
                  <a:lnTo>
                    <a:pt x="274291" y="678721"/>
                  </a:lnTo>
                  <a:cubicBezTo>
                    <a:pt x="238296" y="642707"/>
                    <a:pt x="185832" y="628581"/>
                    <a:pt x="136616" y="641659"/>
                  </a:cubicBezTo>
                  <a:cubicBezTo>
                    <a:pt x="87391" y="654727"/>
                    <a:pt x="48967" y="693027"/>
                    <a:pt x="35537" y="742157"/>
                  </a:cubicBezTo>
                  <a:cubicBezTo>
                    <a:pt x="-57627" y="1082562"/>
                    <a:pt x="34023" y="1448750"/>
                    <a:pt x="291245" y="1705973"/>
                  </a:cubicBezTo>
                  <a:cubicBezTo>
                    <a:pt x="542000" y="1956909"/>
                    <a:pt x="889653" y="2063646"/>
                    <a:pt x="1336957" y="1943584"/>
                  </a:cubicBezTo>
                  <a:lnTo>
                    <a:pt x="2931166" y="3539288"/>
                  </a:lnTo>
                  <a:cubicBezTo>
                    <a:pt x="2812199" y="3986191"/>
                    <a:pt x="2914821" y="4330911"/>
                    <a:pt x="3169053" y="4585143"/>
                  </a:cubicBezTo>
                  <a:cubicBezTo>
                    <a:pt x="3425370" y="4841651"/>
                    <a:pt x="3789473" y="4934958"/>
                    <a:pt x="4132906" y="4840727"/>
                  </a:cubicBezTo>
                  <a:cubicBezTo>
                    <a:pt x="4181998" y="4827259"/>
                    <a:pt x="4220213" y="4788682"/>
                    <a:pt x="4233224" y="4739467"/>
                  </a:cubicBezTo>
                  <a:cubicBezTo>
                    <a:pt x="4246235" y="4690251"/>
                    <a:pt x="4231986" y="4637930"/>
                    <a:pt x="4195991" y="4601926"/>
                  </a:cubicBezTo>
                  <a:lnTo>
                    <a:pt x="3812247" y="4218182"/>
                  </a:lnTo>
                  <a:cubicBezTo>
                    <a:pt x="3700033" y="4105692"/>
                    <a:pt x="3701129" y="3925517"/>
                    <a:pt x="3811971" y="3814398"/>
                  </a:cubicBezTo>
                  <a:cubicBezTo>
                    <a:pt x="3923309" y="3703632"/>
                    <a:pt x="4107741" y="3705394"/>
                    <a:pt x="4216308" y="3814255"/>
                  </a:cubicBezTo>
                  <a:lnTo>
                    <a:pt x="4600241" y="4198084"/>
                  </a:lnTo>
                  <a:cubicBezTo>
                    <a:pt x="4636236" y="4234080"/>
                    <a:pt x="4688700" y="4248205"/>
                    <a:pt x="4737906" y="4235127"/>
                  </a:cubicBezTo>
                  <a:cubicBezTo>
                    <a:pt x="4787122" y="4222050"/>
                    <a:pt x="4825546" y="4183768"/>
                    <a:pt x="4838976" y="4134648"/>
                  </a:cubicBezTo>
                  <a:cubicBezTo>
                    <a:pt x="4932140" y="3794301"/>
                    <a:pt x="4840509" y="3428017"/>
                    <a:pt x="4583410" y="3170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C1F47A19-BF5B-D58C-AA06-1B91DC89E163}"/>
                </a:ext>
              </a:extLst>
            </p:cNvPr>
            <p:cNvSpPr/>
            <p:nvPr/>
          </p:nvSpPr>
          <p:spPr>
            <a:xfrm>
              <a:off x="3657678" y="3529812"/>
              <a:ext cx="2337384" cy="2337584"/>
            </a:xfrm>
            <a:custGeom>
              <a:avLst/>
              <a:gdLst>
                <a:gd name="connsiteX0" fmla="*/ 1529170 w 2337384"/>
                <a:gd name="connsiteY0" fmla="*/ 0 h 2337584"/>
                <a:gd name="connsiteX1" fmla="*/ 167171 w 2337384"/>
                <a:gd name="connsiteY1" fmla="*/ 1362170 h 2337584"/>
                <a:gd name="connsiteX2" fmla="*/ 167171 w 2337384"/>
                <a:gd name="connsiteY2" fmla="*/ 2170414 h 2337584"/>
                <a:gd name="connsiteX3" fmla="*/ 975415 w 2337384"/>
                <a:gd name="connsiteY3" fmla="*/ 2170414 h 2337584"/>
                <a:gd name="connsiteX4" fmla="*/ 2337385 w 2337384"/>
                <a:gd name="connsiteY4" fmla="*/ 808282 h 2337584"/>
                <a:gd name="connsiteX5" fmla="*/ 1529170 w 2337384"/>
                <a:gd name="connsiteY5" fmla="*/ 0 h 2337584"/>
                <a:gd name="connsiteX6" fmla="*/ 841188 w 2337384"/>
                <a:gd name="connsiteY6" fmla="*/ 1727016 h 2337584"/>
                <a:gd name="connsiteX7" fmla="*/ 639163 w 2337384"/>
                <a:gd name="connsiteY7" fmla="*/ 1727016 h 2337584"/>
                <a:gd name="connsiteX8" fmla="*/ 639163 w 2337384"/>
                <a:gd name="connsiteY8" fmla="*/ 1524990 h 2337584"/>
                <a:gd name="connsiteX9" fmla="*/ 1505748 w 2337384"/>
                <a:gd name="connsiteY9" fmla="*/ 658244 h 2337584"/>
                <a:gd name="connsiteX10" fmla="*/ 1707773 w 2337384"/>
                <a:gd name="connsiteY10" fmla="*/ 658244 h 2337584"/>
                <a:gd name="connsiteX11" fmla="*/ 1707773 w 2337384"/>
                <a:gd name="connsiteY11" fmla="*/ 860269 h 2337584"/>
                <a:gd name="connsiteX12" fmla="*/ 841188 w 2337384"/>
                <a:gd name="connsiteY12" fmla="*/ 1727016 h 233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7384" h="2337584">
                  <a:moveTo>
                    <a:pt x="1529170" y="0"/>
                  </a:moveTo>
                  <a:lnTo>
                    <a:pt x="167171" y="1362170"/>
                  </a:lnTo>
                  <a:cubicBezTo>
                    <a:pt x="-55724" y="1585065"/>
                    <a:pt x="-55724" y="1947529"/>
                    <a:pt x="167171" y="2170414"/>
                  </a:cubicBezTo>
                  <a:cubicBezTo>
                    <a:pt x="390065" y="2393308"/>
                    <a:pt x="752530" y="2393308"/>
                    <a:pt x="975415" y="2170414"/>
                  </a:cubicBezTo>
                  <a:lnTo>
                    <a:pt x="2337385" y="808282"/>
                  </a:lnTo>
                  <a:lnTo>
                    <a:pt x="1529170" y="0"/>
                  </a:lnTo>
                  <a:close/>
                  <a:moveTo>
                    <a:pt x="841188" y="1727016"/>
                  </a:moveTo>
                  <a:cubicBezTo>
                    <a:pt x="785372" y="1782832"/>
                    <a:pt x="694980" y="1782832"/>
                    <a:pt x="639163" y="1727016"/>
                  </a:cubicBezTo>
                  <a:cubicBezTo>
                    <a:pt x="583356" y="1671209"/>
                    <a:pt x="583356" y="1580797"/>
                    <a:pt x="639163" y="1524990"/>
                  </a:cubicBezTo>
                  <a:lnTo>
                    <a:pt x="1505748" y="658244"/>
                  </a:lnTo>
                  <a:cubicBezTo>
                    <a:pt x="1561555" y="602437"/>
                    <a:pt x="1651976" y="602437"/>
                    <a:pt x="1707773" y="658244"/>
                  </a:cubicBezTo>
                  <a:cubicBezTo>
                    <a:pt x="1763580" y="714051"/>
                    <a:pt x="1763580" y="804462"/>
                    <a:pt x="1707773" y="860269"/>
                  </a:cubicBezTo>
                  <a:lnTo>
                    <a:pt x="841188" y="17270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4B1365CB-467E-5087-8D6B-F337DD81809E}"/>
                </a:ext>
              </a:extLst>
            </p:cNvPr>
            <p:cNvSpPr/>
            <p:nvPr/>
          </p:nvSpPr>
          <p:spPr>
            <a:xfrm>
              <a:off x="6384883" y="990598"/>
              <a:ext cx="2149424" cy="2120837"/>
            </a:xfrm>
            <a:custGeom>
              <a:avLst/>
              <a:gdLst>
                <a:gd name="connsiteX0" fmla="*/ 2107568 w 2149424"/>
                <a:gd name="connsiteY0" fmla="*/ 288161 h 2120837"/>
                <a:gd name="connsiteX1" fmla="*/ 1861261 w 2149424"/>
                <a:gd name="connsiteY1" fmla="*/ 41854 h 2120837"/>
                <a:gd name="connsiteX2" fmla="*/ 1686744 w 2149424"/>
                <a:gd name="connsiteY2" fmla="*/ 20347 h 2120837"/>
                <a:gd name="connsiteX3" fmla="*/ 929059 w 2149424"/>
                <a:gd name="connsiteY3" fmla="*/ 474908 h 2120837"/>
                <a:gd name="connsiteX4" fmla="*/ 901522 w 2149424"/>
                <a:gd name="connsiteY4" fmla="*/ 698451 h 2120837"/>
                <a:gd name="connsiteX5" fmla="*/ 961834 w 2149424"/>
                <a:gd name="connsiteY5" fmla="*/ 758744 h 2120837"/>
                <a:gd name="connsiteX6" fmla="*/ 0 w 2149424"/>
                <a:gd name="connsiteY6" fmla="*/ 1716645 h 2120837"/>
                <a:gd name="connsiteX7" fmla="*/ 404193 w 2149424"/>
                <a:gd name="connsiteY7" fmla="*/ 2120838 h 2120837"/>
                <a:gd name="connsiteX8" fmla="*/ 1366028 w 2149424"/>
                <a:gd name="connsiteY8" fmla="*/ 1162937 h 2120837"/>
                <a:gd name="connsiteX9" fmla="*/ 1450981 w 2149424"/>
                <a:gd name="connsiteY9" fmla="*/ 1247910 h 2120837"/>
                <a:gd name="connsiteX10" fmla="*/ 1674523 w 2149424"/>
                <a:gd name="connsiteY10" fmla="*/ 1220373 h 2120837"/>
                <a:gd name="connsiteX11" fmla="*/ 2129085 w 2149424"/>
                <a:gd name="connsiteY11" fmla="*/ 462688 h 2120837"/>
                <a:gd name="connsiteX12" fmla="*/ 2107568 w 2149424"/>
                <a:gd name="connsiteY12" fmla="*/ 288161 h 212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49424" h="2120837">
                  <a:moveTo>
                    <a:pt x="2107568" y="288161"/>
                  </a:moveTo>
                  <a:lnTo>
                    <a:pt x="1861261" y="41854"/>
                  </a:lnTo>
                  <a:cubicBezTo>
                    <a:pt x="1814903" y="-4504"/>
                    <a:pt x="1742961" y="-13362"/>
                    <a:pt x="1686744" y="20347"/>
                  </a:cubicBezTo>
                  <a:lnTo>
                    <a:pt x="929059" y="474908"/>
                  </a:lnTo>
                  <a:cubicBezTo>
                    <a:pt x="849335" y="522733"/>
                    <a:pt x="835800" y="632719"/>
                    <a:pt x="901522" y="698451"/>
                  </a:cubicBezTo>
                  <a:lnTo>
                    <a:pt x="961834" y="758744"/>
                  </a:lnTo>
                  <a:lnTo>
                    <a:pt x="0" y="1716645"/>
                  </a:lnTo>
                  <a:lnTo>
                    <a:pt x="404193" y="2120838"/>
                  </a:lnTo>
                  <a:lnTo>
                    <a:pt x="1366028" y="1162937"/>
                  </a:lnTo>
                  <a:lnTo>
                    <a:pt x="1450981" y="1247910"/>
                  </a:lnTo>
                  <a:cubicBezTo>
                    <a:pt x="1516713" y="1313623"/>
                    <a:pt x="1626708" y="1300097"/>
                    <a:pt x="1674523" y="1220373"/>
                  </a:cubicBezTo>
                  <a:lnTo>
                    <a:pt x="2129085" y="462688"/>
                  </a:lnTo>
                  <a:cubicBezTo>
                    <a:pt x="2162785" y="406462"/>
                    <a:pt x="2153927" y="334519"/>
                    <a:pt x="2107568" y="2881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01E5EE0-AD8E-B69C-84FA-A0E12539A6E2}"/>
              </a:ext>
            </a:extLst>
          </p:cNvPr>
          <p:cNvGrpSpPr/>
          <p:nvPr/>
        </p:nvGrpSpPr>
        <p:grpSpPr>
          <a:xfrm>
            <a:off x="4908815" y="5934403"/>
            <a:ext cx="486135" cy="553114"/>
            <a:chOff x="3952875" y="990600"/>
            <a:chExt cx="4286250" cy="4876800"/>
          </a:xfrm>
          <a:solidFill>
            <a:schemeClr val="bg1"/>
          </a:solidFill>
        </p:grpSpPr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0EABDBA5-10E1-B85A-2969-357306E1A9CA}"/>
                </a:ext>
              </a:extLst>
            </p:cNvPr>
            <p:cNvSpPr/>
            <p:nvPr/>
          </p:nvSpPr>
          <p:spPr>
            <a:xfrm>
              <a:off x="4524375" y="2990850"/>
              <a:ext cx="857250" cy="2019300"/>
            </a:xfrm>
            <a:custGeom>
              <a:avLst/>
              <a:gdLst>
                <a:gd name="connsiteX0" fmla="*/ 428625 w 857250"/>
                <a:gd name="connsiteY0" fmla="*/ 0 h 2019300"/>
                <a:gd name="connsiteX1" fmla="*/ 0 w 857250"/>
                <a:gd name="connsiteY1" fmla="*/ 428625 h 2019300"/>
                <a:gd name="connsiteX2" fmla="*/ 0 w 857250"/>
                <a:gd name="connsiteY2" fmla="*/ 1590675 h 2019300"/>
                <a:gd name="connsiteX3" fmla="*/ 428625 w 857250"/>
                <a:gd name="connsiteY3" fmla="*/ 2019300 h 2019300"/>
                <a:gd name="connsiteX4" fmla="*/ 857250 w 857250"/>
                <a:gd name="connsiteY4" fmla="*/ 1590675 h 2019300"/>
                <a:gd name="connsiteX5" fmla="*/ 857250 w 857250"/>
                <a:gd name="connsiteY5" fmla="*/ 428625 h 2019300"/>
                <a:gd name="connsiteX6" fmla="*/ 428625 w 857250"/>
                <a:gd name="connsiteY6" fmla="*/ 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0" h="2019300">
                  <a:moveTo>
                    <a:pt x="428625" y="0"/>
                  </a:moveTo>
                  <a:cubicBezTo>
                    <a:pt x="192272" y="0"/>
                    <a:pt x="0" y="192272"/>
                    <a:pt x="0" y="428625"/>
                  </a:cubicBezTo>
                  <a:lnTo>
                    <a:pt x="0" y="1590675"/>
                  </a:lnTo>
                  <a:cubicBezTo>
                    <a:pt x="0" y="1827028"/>
                    <a:pt x="192272" y="2019300"/>
                    <a:pt x="428625" y="2019300"/>
                  </a:cubicBezTo>
                  <a:cubicBezTo>
                    <a:pt x="664978" y="2019300"/>
                    <a:pt x="857250" y="1827028"/>
                    <a:pt x="857250" y="1590675"/>
                  </a:cubicBezTo>
                  <a:lnTo>
                    <a:pt x="857250" y="428625"/>
                  </a:lnTo>
                  <a:cubicBezTo>
                    <a:pt x="857250" y="192272"/>
                    <a:pt x="664978" y="0"/>
                    <a:pt x="4286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6AD2A00A-BAB9-82C2-B230-A3A5D5FCE761}"/>
                </a:ext>
              </a:extLst>
            </p:cNvPr>
            <p:cNvSpPr/>
            <p:nvPr/>
          </p:nvSpPr>
          <p:spPr>
            <a:xfrm>
              <a:off x="3952875" y="3299136"/>
              <a:ext cx="297922" cy="1402727"/>
            </a:xfrm>
            <a:custGeom>
              <a:avLst/>
              <a:gdLst>
                <a:gd name="connsiteX0" fmla="*/ 285750 w 297922"/>
                <a:gd name="connsiteY0" fmla="*/ 120339 h 1402727"/>
                <a:gd name="connsiteX1" fmla="*/ 297923 w 297922"/>
                <a:gd name="connsiteY1" fmla="*/ 0 h 1402727"/>
                <a:gd name="connsiteX2" fmla="*/ 0 w 297922"/>
                <a:gd name="connsiteY2" fmla="*/ 406089 h 1402727"/>
                <a:gd name="connsiteX3" fmla="*/ 0 w 297922"/>
                <a:gd name="connsiteY3" fmla="*/ 996639 h 1402727"/>
                <a:gd name="connsiteX4" fmla="*/ 297923 w 297922"/>
                <a:gd name="connsiteY4" fmla="*/ 1402728 h 1402727"/>
                <a:gd name="connsiteX5" fmla="*/ 285750 w 297922"/>
                <a:gd name="connsiteY5" fmla="*/ 1282389 h 1402727"/>
                <a:gd name="connsiteX6" fmla="*/ 285750 w 297922"/>
                <a:gd name="connsiteY6" fmla="*/ 120339 h 140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922" h="1402727">
                  <a:moveTo>
                    <a:pt x="285750" y="120339"/>
                  </a:moveTo>
                  <a:cubicBezTo>
                    <a:pt x="285750" y="79124"/>
                    <a:pt x="291189" y="39310"/>
                    <a:pt x="297923" y="0"/>
                  </a:cubicBezTo>
                  <a:cubicBezTo>
                    <a:pt x="125730" y="55655"/>
                    <a:pt x="0" y="215598"/>
                    <a:pt x="0" y="406089"/>
                  </a:cubicBezTo>
                  <a:lnTo>
                    <a:pt x="0" y="996639"/>
                  </a:lnTo>
                  <a:cubicBezTo>
                    <a:pt x="0" y="1187129"/>
                    <a:pt x="125730" y="1347073"/>
                    <a:pt x="297923" y="1402728"/>
                  </a:cubicBezTo>
                  <a:cubicBezTo>
                    <a:pt x="291189" y="1363418"/>
                    <a:pt x="285750" y="1323604"/>
                    <a:pt x="285750" y="1282389"/>
                  </a:cubicBezTo>
                  <a:lnTo>
                    <a:pt x="285750" y="120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490FB948-C985-BD9D-2980-151359640C85}"/>
                </a:ext>
              </a:extLst>
            </p:cNvPr>
            <p:cNvSpPr/>
            <p:nvPr/>
          </p:nvSpPr>
          <p:spPr>
            <a:xfrm>
              <a:off x="5667375" y="2990850"/>
              <a:ext cx="2000250" cy="2876550"/>
            </a:xfrm>
            <a:custGeom>
              <a:avLst/>
              <a:gdLst>
                <a:gd name="connsiteX0" fmla="*/ 1571625 w 2000250"/>
                <a:gd name="connsiteY0" fmla="*/ 0 h 2876550"/>
                <a:gd name="connsiteX1" fmla="*/ 1143000 w 2000250"/>
                <a:gd name="connsiteY1" fmla="*/ 428625 h 2876550"/>
                <a:gd name="connsiteX2" fmla="*/ 1143000 w 2000250"/>
                <a:gd name="connsiteY2" fmla="*/ 1590675 h 2876550"/>
                <a:gd name="connsiteX3" fmla="*/ 1571625 w 2000250"/>
                <a:gd name="connsiteY3" fmla="*/ 2019300 h 2876550"/>
                <a:gd name="connsiteX4" fmla="*/ 1694421 w 2000250"/>
                <a:gd name="connsiteY4" fmla="*/ 1999221 h 2876550"/>
                <a:gd name="connsiteX5" fmla="*/ 1285875 w 2000250"/>
                <a:gd name="connsiteY5" fmla="*/ 2305050 h 2876550"/>
                <a:gd name="connsiteX6" fmla="*/ 830932 w 2000250"/>
                <a:gd name="connsiteY6" fmla="*/ 2305050 h 2876550"/>
                <a:gd name="connsiteX7" fmla="*/ 428625 w 2000250"/>
                <a:gd name="connsiteY7" fmla="*/ 2019300 h 2876550"/>
                <a:gd name="connsiteX8" fmla="*/ 0 w 2000250"/>
                <a:gd name="connsiteY8" fmla="*/ 2447925 h 2876550"/>
                <a:gd name="connsiteX9" fmla="*/ 428625 w 2000250"/>
                <a:gd name="connsiteY9" fmla="*/ 2876550 h 2876550"/>
                <a:gd name="connsiteX10" fmla="*/ 830932 w 2000250"/>
                <a:gd name="connsiteY10" fmla="*/ 2590800 h 2876550"/>
                <a:gd name="connsiteX11" fmla="*/ 1285875 w 2000250"/>
                <a:gd name="connsiteY11" fmla="*/ 2590800 h 2876550"/>
                <a:gd name="connsiteX12" fmla="*/ 2000250 w 2000250"/>
                <a:gd name="connsiteY12" fmla="*/ 1876425 h 2876550"/>
                <a:gd name="connsiteX13" fmla="*/ 2000250 w 2000250"/>
                <a:gd name="connsiteY13" fmla="*/ 1590675 h 2876550"/>
                <a:gd name="connsiteX14" fmla="*/ 2000250 w 2000250"/>
                <a:gd name="connsiteY14" fmla="*/ 428625 h 2876550"/>
                <a:gd name="connsiteX15" fmla="*/ 1571625 w 2000250"/>
                <a:gd name="connsiteY15" fmla="*/ 0 h 28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0250" h="2876550">
                  <a:moveTo>
                    <a:pt x="1571625" y="0"/>
                  </a:moveTo>
                  <a:cubicBezTo>
                    <a:pt x="1335272" y="0"/>
                    <a:pt x="1143000" y="192272"/>
                    <a:pt x="1143000" y="428625"/>
                  </a:cubicBezTo>
                  <a:lnTo>
                    <a:pt x="1143000" y="1590675"/>
                  </a:lnTo>
                  <a:cubicBezTo>
                    <a:pt x="1143000" y="1827028"/>
                    <a:pt x="1335272" y="2019300"/>
                    <a:pt x="1571625" y="2019300"/>
                  </a:cubicBezTo>
                  <a:cubicBezTo>
                    <a:pt x="1614583" y="2019300"/>
                    <a:pt x="1655274" y="2011032"/>
                    <a:pt x="1694421" y="1999221"/>
                  </a:cubicBezTo>
                  <a:cubicBezTo>
                    <a:pt x="1641234" y="2175520"/>
                    <a:pt x="1479280" y="2305050"/>
                    <a:pt x="1285875" y="2305050"/>
                  </a:cubicBezTo>
                  <a:lnTo>
                    <a:pt x="830932" y="2305050"/>
                  </a:lnTo>
                  <a:cubicBezTo>
                    <a:pt x="771754" y="2139106"/>
                    <a:pt x="614648" y="2019300"/>
                    <a:pt x="428625" y="2019300"/>
                  </a:cubicBezTo>
                  <a:cubicBezTo>
                    <a:pt x="192272" y="2019300"/>
                    <a:pt x="0" y="2211572"/>
                    <a:pt x="0" y="2447925"/>
                  </a:cubicBezTo>
                  <a:cubicBezTo>
                    <a:pt x="0" y="2684278"/>
                    <a:pt x="192272" y="2876550"/>
                    <a:pt x="428625" y="2876550"/>
                  </a:cubicBezTo>
                  <a:cubicBezTo>
                    <a:pt x="614648" y="2876550"/>
                    <a:pt x="771754" y="2756745"/>
                    <a:pt x="830932" y="2590800"/>
                  </a:cubicBezTo>
                  <a:lnTo>
                    <a:pt x="1285875" y="2590800"/>
                  </a:lnTo>
                  <a:cubicBezTo>
                    <a:pt x="1679762" y="2590800"/>
                    <a:pt x="2000250" y="2270312"/>
                    <a:pt x="2000250" y="1876425"/>
                  </a:cubicBezTo>
                  <a:lnTo>
                    <a:pt x="2000250" y="1590675"/>
                  </a:lnTo>
                  <a:lnTo>
                    <a:pt x="2000250" y="428625"/>
                  </a:lnTo>
                  <a:cubicBezTo>
                    <a:pt x="2000250" y="192272"/>
                    <a:pt x="1807978" y="0"/>
                    <a:pt x="15716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212F4AE1-1D5F-1ED1-BC9C-8B00B11DA5F8}"/>
                </a:ext>
              </a:extLst>
            </p:cNvPr>
            <p:cNvSpPr/>
            <p:nvPr/>
          </p:nvSpPr>
          <p:spPr>
            <a:xfrm>
              <a:off x="7941201" y="3299136"/>
              <a:ext cx="297923" cy="1402727"/>
            </a:xfrm>
            <a:custGeom>
              <a:avLst/>
              <a:gdLst>
                <a:gd name="connsiteX0" fmla="*/ 0 w 297923"/>
                <a:gd name="connsiteY0" fmla="*/ 0 h 1402727"/>
                <a:gd name="connsiteX1" fmla="*/ 12173 w 297923"/>
                <a:gd name="connsiteY1" fmla="*/ 120339 h 1402727"/>
                <a:gd name="connsiteX2" fmla="*/ 12173 w 297923"/>
                <a:gd name="connsiteY2" fmla="*/ 1282389 h 1402727"/>
                <a:gd name="connsiteX3" fmla="*/ 0 w 297923"/>
                <a:gd name="connsiteY3" fmla="*/ 1402728 h 1402727"/>
                <a:gd name="connsiteX4" fmla="*/ 297923 w 297923"/>
                <a:gd name="connsiteY4" fmla="*/ 996639 h 1402727"/>
                <a:gd name="connsiteX5" fmla="*/ 297923 w 297923"/>
                <a:gd name="connsiteY5" fmla="*/ 406089 h 1402727"/>
                <a:gd name="connsiteX6" fmla="*/ 0 w 297923"/>
                <a:gd name="connsiteY6" fmla="*/ 0 h 140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923" h="1402727">
                  <a:moveTo>
                    <a:pt x="0" y="0"/>
                  </a:moveTo>
                  <a:cubicBezTo>
                    <a:pt x="6734" y="39310"/>
                    <a:pt x="12173" y="79124"/>
                    <a:pt x="12173" y="120339"/>
                  </a:cubicBezTo>
                  <a:lnTo>
                    <a:pt x="12173" y="1282389"/>
                  </a:lnTo>
                  <a:cubicBezTo>
                    <a:pt x="12173" y="1323604"/>
                    <a:pt x="6734" y="1363418"/>
                    <a:pt x="0" y="1402728"/>
                  </a:cubicBezTo>
                  <a:cubicBezTo>
                    <a:pt x="172193" y="1347073"/>
                    <a:pt x="297923" y="1187129"/>
                    <a:pt x="297923" y="996639"/>
                  </a:cubicBezTo>
                  <a:lnTo>
                    <a:pt x="297923" y="406089"/>
                  </a:lnTo>
                  <a:cubicBezTo>
                    <a:pt x="297923" y="215598"/>
                    <a:pt x="172193" y="55655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1E281453-6175-9940-D817-4E6112D35AA3}"/>
                </a:ext>
              </a:extLst>
            </p:cNvPr>
            <p:cNvSpPr/>
            <p:nvPr/>
          </p:nvSpPr>
          <p:spPr>
            <a:xfrm>
              <a:off x="3952875" y="990600"/>
              <a:ext cx="4286250" cy="2146773"/>
            </a:xfrm>
            <a:custGeom>
              <a:avLst/>
              <a:gdLst>
                <a:gd name="connsiteX0" fmla="*/ 2143125 w 4286250"/>
                <a:gd name="connsiteY0" fmla="*/ 0 h 2146773"/>
                <a:gd name="connsiteX1" fmla="*/ 0 w 4286250"/>
                <a:gd name="connsiteY1" fmla="*/ 2143125 h 2146773"/>
                <a:gd name="connsiteX2" fmla="*/ 0 w 4286250"/>
                <a:gd name="connsiteY2" fmla="*/ 2146773 h 2146773"/>
                <a:gd name="connsiteX3" fmla="*/ 292294 w 4286250"/>
                <a:gd name="connsiteY3" fmla="*/ 2014052 h 2146773"/>
                <a:gd name="connsiteX4" fmla="*/ 2143125 w 4286250"/>
                <a:gd name="connsiteY4" fmla="*/ 285750 h 2146773"/>
                <a:gd name="connsiteX5" fmla="*/ 3993956 w 4286250"/>
                <a:gd name="connsiteY5" fmla="*/ 2014042 h 2146773"/>
                <a:gd name="connsiteX6" fmla="*/ 4286250 w 4286250"/>
                <a:gd name="connsiteY6" fmla="*/ 2146764 h 2146773"/>
                <a:gd name="connsiteX7" fmla="*/ 4286250 w 4286250"/>
                <a:gd name="connsiteY7" fmla="*/ 2143125 h 2146773"/>
                <a:gd name="connsiteX8" fmla="*/ 2143125 w 4286250"/>
                <a:gd name="connsiteY8" fmla="*/ 0 h 214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50" h="2146773">
                  <a:moveTo>
                    <a:pt x="2143125" y="0"/>
                  </a:moveTo>
                  <a:cubicBezTo>
                    <a:pt x="961339" y="0"/>
                    <a:pt x="0" y="961339"/>
                    <a:pt x="0" y="2143125"/>
                  </a:cubicBezTo>
                  <a:lnTo>
                    <a:pt x="0" y="2146773"/>
                  </a:lnTo>
                  <a:cubicBezTo>
                    <a:pt x="85125" y="2082327"/>
                    <a:pt x="183613" y="2035169"/>
                    <a:pt x="292294" y="2014052"/>
                  </a:cubicBezTo>
                  <a:cubicBezTo>
                    <a:pt x="359073" y="1050141"/>
                    <a:pt x="1162564" y="285750"/>
                    <a:pt x="2143125" y="285750"/>
                  </a:cubicBezTo>
                  <a:cubicBezTo>
                    <a:pt x="3123686" y="285750"/>
                    <a:pt x="3927177" y="1050141"/>
                    <a:pt x="3993956" y="2014042"/>
                  </a:cubicBezTo>
                  <a:cubicBezTo>
                    <a:pt x="4102627" y="2035159"/>
                    <a:pt x="4201116" y="2082327"/>
                    <a:pt x="4286250" y="2146764"/>
                  </a:cubicBezTo>
                  <a:lnTo>
                    <a:pt x="4286250" y="2143125"/>
                  </a:lnTo>
                  <a:cubicBezTo>
                    <a:pt x="4286250" y="961339"/>
                    <a:pt x="3324911" y="0"/>
                    <a:pt x="214312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5E4CD7CB-FBEE-9BB9-B79A-C1D242531EEC}"/>
              </a:ext>
            </a:extLst>
          </p:cNvPr>
          <p:cNvGrpSpPr/>
          <p:nvPr/>
        </p:nvGrpSpPr>
        <p:grpSpPr>
          <a:xfrm>
            <a:off x="4923262" y="2282144"/>
            <a:ext cx="486138" cy="487086"/>
            <a:chOff x="2852737" y="192059"/>
            <a:chExt cx="6486499" cy="6499143"/>
          </a:xfrm>
          <a:solidFill>
            <a:schemeClr val="bg1"/>
          </a:solidFill>
        </p:grpSpPr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84146F96-9FD2-162C-7BFF-CC291EE3ADAB}"/>
                </a:ext>
              </a:extLst>
            </p:cNvPr>
            <p:cNvSpPr/>
            <p:nvPr/>
          </p:nvSpPr>
          <p:spPr>
            <a:xfrm>
              <a:off x="4401335" y="192059"/>
              <a:ext cx="4937901" cy="4949152"/>
            </a:xfrm>
            <a:custGeom>
              <a:avLst/>
              <a:gdLst>
                <a:gd name="connsiteX0" fmla="*/ 855392 w 4937901"/>
                <a:gd name="connsiteY0" fmla="*/ 4898389 h 4949152"/>
                <a:gd name="connsiteX1" fmla="*/ 1172959 w 4937901"/>
                <a:gd name="connsiteY1" fmla="*/ 4580201 h 4949152"/>
                <a:gd name="connsiteX2" fmla="*/ 4215398 w 4937901"/>
                <a:gd name="connsiteY2" fmla="*/ 4225172 h 4949152"/>
                <a:gd name="connsiteX3" fmla="*/ 4215398 w 4937901"/>
                <a:gd name="connsiteY3" fmla="*/ 723918 h 4949152"/>
                <a:gd name="connsiteX4" fmla="*/ 720982 w 4937901"/>
                <a:gd name="connsiteY4" fmla="*/ 723918 h 4949152"/>
                <a:gd name="connsiteX5" fmla="*/ 366696 w 4937901"/>
                <a:gd name="connsiteY5" fmla="*/ 3772261 h 4949152"/>
                <a:gd name="connsiteX6" fmla="*/ 49080 w 4937901"/>
                <a:gd name="connsiteY6" fmla="*/ 4090499 h 4949152"/>
                <a:gd name="connsiteX7" fmla="*/ 1258524 w 4937901"/>
                <a:gd name="connsiteY7" fmla="*/ 1262511 h 4949152"/>
                <a:gd name="connsiteX8" fmla="*/ 3677856 w 4937901"/>
                <a:gd name="connsiteY8" fmla="*/ 1262511 h 4949152"/>
                <a:gd name="connsiteX9" fmla="*/ 3677856 w 4937901"/>
                <a:gd name="connsiteY9" fmla="*/ 3686578 h 4949152"/>
                <a:gd name="connsiteX10" fmla="*/ 1258524 w 4937901"/>
                <a:gd name="connsiteY10" fmla="*/ 3686578 h 4949152"/>
                <a:gd name="connsiteX11" fmla="*/ 1258524 w 4937901"/>
                <a:gd name="connsiteY11" fmla="*/ 1262511 h 494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7901" h="4949152">
                  <a:moveTo>
                    <a:pt x="855392" y="4898389"/>
                  </a:moveTo>
                  <a:lnTo>
                    <a:pt x="1172959" y="4580201"/>
                  </a:lnTo>
                  <a:cubicBezTo>
                    <a:pt x="2145601" y="5180677"/>
                    <a:pt x="3403790" y="5038318"/>
                    <a:pt x="4215398" y="4225172"/>
                  </a:cubicBezTo>
                  <a:cubicBezTo>
                    <a:pt x="5178736" y="3259948"/>
                    <a:pt x="5178736" y="1689141"/>
                    <a:pt x="4215398" y="723918"/>
                  </a:cubicBezTo>
                  <a:cubicBezTo>
                    <a:pt x="3252059" y="-241306"/>
                    <a:pt x="1684321" y="-241306"/>
                    <a:pt x="720982" y="723918"/>
                  </a:cubicBezTo>
                  <a:cubicBezTo>
                    <a:pt x="-103393" y="1549906"/>
                    <a:pt x="-219888" y="2818343"/>
                    <a:pt x="366696" y="3772261"/>
                  </a:cubicBezTo>
                  <a:lnTo>
                    <a:pt x="49080" y="4090499"/>
                  </a:lnTo>
                  <a:close/>
                  <a:moveTo>
                    <a:pt x="1258524" y="1262511"/>
                  </a:moveTo>
                  <a:cubicBezTo>
                    <a:pt x="1925626" y="594104"/>
                    <a:pt x="3010755" y="594104"/>
                    <a:pt x="3677856" y="1262511"/>
                  </a:cubicBezTo>
                  <a:cubicBezTo>
                    <a:pt x="4344958" y="1930720"/>
                    <a:pt x="4344958" y="3018320"/>
                    <a:pt x="3677856" y="3686578"/>
                  </a:cubicBezTo>
                  <a:cubicBezTo>
                    <a:pt x="3011002" y="4354688"/>
                    <a:pt x="1925626" y="4354986"/>
                    <a:pt x="1258524" y="3686578"/>
                  </a:cubicBezTo>
                  <a:cubicBezTo>
                    <a:pt x="591422" y="3018320"/>
                    <a:pt x="591422" y="1930720"/>
                    <a:pt x="1258524" y="1262511"/>
                  </a:cubicBezTo>
                  <a:close/>
                </a:path>
              </a:pathLst>
            </a:custGeom>
            <a:grpFill/>
            <a:ln w="12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160C6E02-B567-6A12-4442-5A04C698DD3C}"/>
                </a:ext>
              </a:extLst>
            </p:cNvPr>
            <p:cNvSpPr/>
            <p:nvPr/>
          </p:nvSpPr>
          <p:spPr>
            <a:xfrm>
              <a:off x="2852737" y="4551804"/>
              <a:ext cx="2135220" cy="2139398"/>
            </a:xfrm>
            <a:custGeom>
              <a:avLst/>
              <a:gdLst>
                <a:gd name="connsiteX0" fmla="*/ 1328908 w 2135220"/>
                <a:gd name="connsiteY0" fmla="*/ 0 h 2139398"/>
                <a:gd name="connsiteX1" fmla="*/ 2135221 w 2135220"/>
                <a:gd name="connsiteY1" fmla="*/ 807890 h 2139398"/>
                <a:gd name="connsiteX2" fmla="*/ 806312 w 2135220"/>
                <a:gd name="connsiteY2" fmla="*/ 2139399 h 2139398"/>
                <a:gd name="connsiteX3" fmla="*/ 0 w 2135220"/>
                <a:gd name="connsiteY3" fmla="*/ 1331509 h 213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5220" h="2139398">
                  <a:moveTo>
                    <a:pt x="1328908" y="0"/>
                  </a:moveTo>
                  <a:lnTo>
                    <a:pt x="2135221" y="807890"/>
                  </a:lnTo>
                  <a:lnTo>
                    <a:pt x="806312" y="2139399"/>
                  </a:lnTo>
                  <a:lnTo>
                    <a:pt x="0" y="1331509"/>
                  </a:lnTo>
                  <a:close/>
                </a:path>
              </a:pathLst>
            </a:custGeom>
            <a:grpFill/>
            <a:ln w="12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C0E6BC91-673D-56BB-3492-5B28D74C7E8E}"/>
                </a:ext>
              </a:extLst>
            </p:cNvPr>
            <p:cNvSpPr/>
            <p:nvPr/>
          </p:nvSpPr>
          <p:spPr>
            <a:xfrm>
              <a:off x="5539448" y="1333923"/>
              <a:ext cx="2659802" cy="2652288"/>
            </a:xfrm>
            <a:custGeom>
              <a:avLst/>
              <a:gdLst>
                <a:gd name="connsiteX0" fmla="*/ 2270973 w 2659802"/>
                <a:gd name="connsiteY0" fmla="*/ 2275417 h 2652288"/>
                <a:gd name="connsiteX1" fmla="*/ 2659802 w 2659802"/>
                <a:gd name="connsiteY1" fmla="*/ 1332656 h 2652288"/>
                <a:gd name="connsiteX2" fmla="*/ 2270973 w 2659802"/>
                <a:gd name="connsiteY2" fmla="*/ 389943 h 2652288"/>
                <a:gd name="connsiteX3" fmla="*/ 389182 w 2659802"/>
                <a:gd name="connsiteY3" fmla="*/ 389943 h 2652288"/>
                <a:gd name="connsiteX4" fmla="*/ 389182 w 2659802"/>
                <a:gd name="connsiteY4" fmla="*/ 2275417 h 2652288"/>
                <a:gd name="connsiteX5" fmla="*/ 2270973 w 2659802"/>
                <a:gd name="connsiteY5" fmla="*/ 2275417 h 2652288"/>
                <a:gd name="connsiteX6" fmla="*/ 704175 w 2659802"/>
                <a:gd name="connsiteY6" fmla="*/ 1198032 h 2652288"/>
                <a:gd name="connsiteX7" fmla="*/ 1140018 w 2659802"/>
                <a:gd name="connsiteY7" fmla="*/ 1634678 h 2652288"/>
                <a:gd name="connsiteX8" fmla="*/ 1955980 w 2659802"/>
                <a:gd name="connsiteY8" fmla="*/ 817119 h 2652288"/>
                <a:gd name="connsiteX9" fmla="*/ 2224751 w 2659802"/>
                <a:gd name="connsiteY9" fmla="*/ 1086416 h 2652288"/>
                <a:gd name="connsiteX10" fmla="*/ 1140018 w 2659802"/>
                <a:gd name="connsiteY10" fmla="*/ 2173272 h 2652288"/>
                <a:gd name="connsiteX11" fmla="*/ 435404 w 2659802"/>
                <a:gd name="connsiteY11" fmla="*/ 1467329 h 265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9802" h="2652288">
                  <a:moveTo>
                    <a:pt x="2270973" y="2275417"/>
                  </a:moveTo>
                  <a:cubicBezTo>
                    <a:pt x="2521730" y="2024120"/>
                    <a:pt x="2659802" y="1689172"/>
                    <a:pt x="2659802" y="1332656"/>
                  </a:cubicBezTo>
                  <a:cubicBezTo>
                    <a:pt x="2659802" y="976139"/>
                    <a:pt x="2521730" y="641191"/>
                    <a:pt x="2270973" y="389943"/>
                  </a:cubicBezTo>
                  <a:cubicBezTo>
                    <a:pt x="1752089" y="-129956"/>
                    <a:pt x="908116" y="-130006"/>
                    <a:pt x="389182" y="389943"/>
                  </a:cubicBezTo>
                  <a:cubicBezTo>
                    <a:pt x="-129703" y="909843"/>
                    <a:pt x="-129752" y="1755468"/>
                    <a:pt x="389182" y="2275417"/>
                  </a:cubicBezTo>
                  <a:cubicBezTo>
                    <a:pt x="890696" y="2777913"/>
                    <a:pt x="1769409" y="2777913"/>
                    <a:pt x="2270973" y="2275417"/>
                  </a:cubicBezTo>
                  <a:close/>
                  <a:moveTo>
                    <a:pt x="704175" y="1198032"/>
                  </a:moveTo>
                  <a:lnTo>
                    <a:pt x="1140018" y="1634678"/>
                  </a:lnTo>
                  <a:lnTo>
                    <a:pt x="1955980" y="817119"/>
                  </a:lnTo>
                  <a:lnTo>
                    <a:pt x="2224751" y="1086416"/>
                  </a:lnTo>
                  <a:lnTo>
                    <a:pt x="1140018" y="2173272"/>
                  </a:lnTo>
                  <a:lnTo>
                    <a:pt x="435404" y="1467329"/>
                  </a:lnTo>
                  <a:close/>
                </a:path>
              </a:pathLst>
            </a:custGeom>
            <a:grpFill/>
            <a:ln w="12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1" name="Рисунок 59">
            <a:extLst>
              <a:ext uri="{FF2B5EF4-FFF2-40B4-BE49-F238E27FC236}">
                <a16:creationId xmlns:a16="http://schemas.microsoft.com/office/drawing/2014/main" id="{7C50947B-6CD2-DA4D-809F-1D2308D00AE8}"/>
              </a:ext>
            </a:extLst>
          </p:cNvPr>
          <p:cNvGrpSpPr/>
          <p:nvPr/>
        </p:nvGrpSpPr>
        <p:grpSpPr>
          <a:xfrm>
            <a:off x="4992429" y="1369326"/>
            <a:ext cx="402521" cy="502980"/>
            <a:chOff x="5689242" y="2961191"/>
            <a:chExt cx="489250" cy="611354"/>
          </a:xfrm>
          <a:solidFill>
            <a:schemeClr val="bg1"/>
          </a:solidFill>
        </p:grpSpPr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D7E4C2F9-CFFF-8229-F77D-8F6BD5666B5E}"/>
                </a:ext>
              </a:extLst>
            </p:cNvPr>
            <p:cNvSpPr/>
            <p:nvPr/>
          </p:nvSpPr>
          <p:spPr>
            <a:xfrm>
              <a:off x="5689242" y="3215343"/>
              <a:ext cx="489250" cy="203464"/>
            </a:xfrm>
            <a:custGeom>
              <a:avLst/>
              <a:gdLst>
                <a:gd name="connsiteX0" fmla="*/ 244563 w 489250"/>
                <a:gd name="connsiteY0" fmla="*/ 79188 h 203464"/>
                <a:gd name="connsiteX1" fmla="*/ 7313 w 489250"/>
                <a:gd name="connsiteY1" fmla="*/ 0 h 203464"/>
                <a:gd name="connsiteX2" fmla="*/ 0 w 489250"/>
                <a:gd name="connsiteY2" fmla="*/ 24947 h 203464"/>
                <a:gd name="connsiteX3" fmla="*/ 0 w 489250"/>
                <a:gd name="connsiteY3" fmla="*/ 99350 h 203464"/>
                <a:gd name="connsiteX4" fmla="*/ 244563 w 489250"/>
                <a:gd name="connsiteY4" fmla="*/ 203464 h 203464"/>
                <a:gd name="connsiteX5" fmla="*/ 489251 w 489250"/>
                <a:gd name="connsiteY5" fmla="*/ 99350 h 203464"/>
                <a:gd name="connsiteX6" fmla="*/ 489251 w 489250"/>
                <a:gd name="connsiteY6" fmla="*/ 24947 h 203464"/>
                <a:gd name="connsiteX7" fmla="*/ 481854 w 489250"/>
                <a:gd name="connsiteY7" fmla="*/ 0 h 203464"/>
                <a:gd name="connsiteX8" fmla="*/ 244563 w 489250"/>
                <a:gd name="connsiteY8" fmla="*/ 79188 h 20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250" h="203464">
                  <a:moveTo>
                    <a:pt x="244563" y="79188"/>
                  </a:moveTo>
                  <a:cubicBezTo>
                    <a:pt x="129772" y="79188"/>
                    <a:pt x="33576" y="45465"/>
                    <a:pt x="7313" y="0"/>
                  </a:cubicBezTo>
                  <a:cubicBezTo>
                    <a:pt x="2695" y="8002"/>
                    <a:pt x="0" y="16318"/>
                    <a:pt x="0" y="24947"/>
                  </a:cubicBezTo>
                  <a:lnTo>
                    <a:pt x="0" y="99350"/>
                  </a:lnTo>
                  <a:cubicBezTo>
                    <a:pt x="0" y="156829"/>
                    <a:pt x="109526" y="203464"/>
                    <a:pt x="244563" y="203464"/>
                  </a:cubicBezTo>
                  <a:cubicBezTo>
                    <a:pt x="379683" y="203464"/>
                    <a:pt x="489251" y="156829"/>
                    <a:pt x="489251" y="99350"/>
                  </a:cubicBezTo>
                  <a:lnTo>
                    <a:pt x="489251" y="24947"/>
                  </a:lnTo>
                  <a:cubicBezTo>
                    <a:pt x="489251" y="16318"/>
                    <a:pt x="486514" y="8002"/>
                    <a:pt x="481854" y="0"/>
                  </a:cubicBezTo>
                  <a:cubicBezTo>
                    <a:pt x="455591" y="45444"/>
                    <a:pt x="359479" y="79188"/>
                    <a:pt x="244563" y="79188"/>
                  </a:cubicBezTo>
                  <a:close/>
                </a:path>
              </a:pathLst>
            </a:custGeom>
            <a:grpFill/>
            <a:ln w="20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06F68DD4-D3B4-9A20-E8BC-C4F51CB9006B}"/>
                </a:ext>
              </a:extLst>
            </p:cNvPr>
            <p:cNvSpPr/>
            <p:nvPr/>
          </p:nvSpPr>
          <p:spPr>
            <a:xfrm>
              <a:off x="5689242" y="3369080"/>
              <a:ext cx="489250" cy="203464"/>
            </a:xfrm>
            <a:custGeom>
              <a:avLst/>
              <a:gdLst>
                <a:gd name="connsiteX0" fmla="*/ 244563 w 489250"/>
                <a:gd name="connsiteY0" fmla="*/ 79146 h 203464"/>
                <a:gd name="connsiteX1" fmla="*/ 7313 w 489250"/>
                <a:gd name="connsiteY1" fmla="*/ 0 h 203464"/>
                <a:gd name="connsiteX2" fmla="*/ 0 w 489250"/>
                <a:gd name="connsiteY2" fmla="*/ 24885 h 203464"/>
                <a:gd name="connsiteX3" fmla="*/ 0 w 489250"/>
                <a:gd name="connsiteY3" fmla="*/ 99350 h 203464"/>
                <a:gd name="connsiteX4" fmla="*/ 244563 w 489250"/>
                <a:gd name="connsiteY4" fmla="*/ 203464 h 203464"/>
                <a:gd name="connsiteX5" fmla="*/ 489251 w 489250"/>
                <a:gd name="connsiteY5" fmla="*/ 99350 h 203464"/>
                <a:gd name="connsiteX6" fmla="*/ 489251 w 489250"/>
                <a:gd name="connsiteY6" fmla="*/ 24885 h 203464"/>
                <a:gd name="connsiteX7" fmla="*/ 481854 w 489250"/>
                <a:gd name="connsiteY7" fmla="*/ 21 h 203464"/>
                <a:gd name="connsiteX8" fmla="*/ 244563 w 489250"/>
                <a:gd name="connsiteY8" fmla="*/ 79146 h 20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250" h="203464">
                  <a:moveTo>
                    <a:pt x="244563" y="79146"/>
                  </a:moveTo>
                  <a:cubicBezTo>
                    <a:pt x="129772" y="79146"/>
                    <a:pt x="33576" y="45381"/>
                    <a:pt x="7313" y="0"/>
                  </a:cubicBezTo>
                  <a:cubicBezTo>
                    <a:pt x="2695" y="7961"/>
                    <a:pt x="0" y="16276"/>
                    <a:pt x="0" y="24885"/>
                  </a:cubicBezTo>
                  <a:lnTo>
                    <a:pt x="0" y="99350"/>
                  </a:lnTo>
                  <a:cubicBezTo>
                    <a:pt x="0" y="156850"/>
                    <a:pt x="109526" y="203464"/>
                    <a:pt x="244563" y="203464"/>
                  </a:cubicBezTo>
                  <a:cubicBezTo>
                    <a:pt x="379683" y="203464"/>
                    <a:pt x="489251" y="156871"/>
                    <a:pt x="489251" y="99350"/>
                  </a:cubicBezTo>
                  <a:lnTo>
                    <a:pt x="489251" y="24885"/>
                  </a:lnTo>
                  <a:cubicBezTo>
                    <a:pt x="489251" y="16276"/>
                    <a:pt x="486514" y="7961"/>
                    <a:pt x="481854" y="21"/>
                  </a:cubicBezTo>
                  <a:cubicBezTo>
                    <a:pt x="455591" y="45381"/>
                    <a:pt x="359479" y="79146"/>
                    <a:pt x="244563" y="79146"/>
                  </a:cubicBezTo>
                  <a:close/>
                </a:path>
              </a:pathLst>
            </a:custGeom>
            <a:grpFill/>
            <a:ln w="20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288CEF3F-B8B5-8026-E960-E121453D13A8}"/>
                </a:ext>
              </a:extLst>
            </p:cNvPr>
            <p:cNvSpPr/>
            <p:nvPr/>
          </p:nvSpPr>
          <p:spPr>
            <a:xfrm>
              <a:off x="5689242" y="3066537"/>
              <a:ext cx="489250" cy="202377"/>
            </a:xfrm>
            <a:custGeom>
              <a:avLst/>
              <a:gdLst>
                <a:gd name="connsiteX0" fmla="*/ 482565 w 489250"/>
                <a:gd name="connsiteY0" fmla="*/ 0 h 202377"/>
                <a:gd name="connsiteX1" fmla="*/ 244563 w 489250"/>
                <a:gd name="connsiteY1" fmla="*/ 75824 h 202377"/>
                <a:gd name="connsiteX2" fmla="*/ 6644 w 489250"/>
                <a:gd name="connsiteY2" fmla="*/ 21 h 202377"/>
                <a:gd name="connsiteX3" fmla="*/ 0 w 489250"/>
                <a:gd name="connsiteY3" fmla="*/ 23861 h 202377"/>
                <a:gd name="connsiteX4" fmla="*/ 0 w 489250"/>
                <a:gd name="connsiteY4" fmla="*/ 98264 h 202377"/>
                <a:gd name="connsiteX5" fmla="*/ 244563 w 489250"/>
                <a:gd name="connsiteY5" fmla="*/ 202378 h 202377"/>
                <a:gd name="connsiteX6" fmla="*/ 489251 w 489250"/>
                <a:gd name="connsiteY6" fmla="*/ 98264 h 202377"/>
                <a:gd name="connsiteX7" fmla="*/ 489251 w 489250"/>
                <a:gd name="connsiteY7" fmla="*/ 23861 h 202377"/>
                <a:gd name="connsiteX8" fmla="*/ 482565 w 489250"/>
                <a:gd name="connsiteY8" fmla="*/ 0 h 20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250" h="202377">
                  <a:moveTo>
                    <a:pt x="482565" y="0"/>
                  </a:moveTo>
                  <a:cubicBezTo>
                    <a:pt x="477759" y="42122"/>
                    <a:pt x="373248" y="75824"/>
                    <a:pt x="244563" y="75824"/>
                  </a:cubicBezTo>
                  <a:cubicBezTo>
                    <a:pt x="115940" y="75824"/>
                    <a:pt x="11429" y="42122"/>
                    <a:pt x="6644" y="21"/>
                  </a:cubicBezTo>
                  <a:cubicBezTo>
                    <a:pt x="2445" y="7668"/>
                    <a:pt x="0" y="15650"/>
                    <a:pt x="0" y="23861"/>
                  </a:cubicBezTo>
                  <a:lnTo>
                    <a:pt x="0" y="98264"/>
                  </a:lnTo>
                  <a:cubicBezTo>
                    <a:pt x="0" y="155764"/>
                    <a:pt x="109526" y="202378"/>
                    <a:pt x="244563" y="202378"/>
                  </a:cubicBezTo>
                  <a:cubicBezTo>
                    <a:pt x="379683" y="202378"/>
                    <a:pt x="489251" y="155785"/>
                    <a:pt x="489251" y="98264"/>
                  </a:cubicBezTo>
                  <a:lnTo>
                    <a:pt x="489251" y="23861"/>
                  </a:lnTo>
                  <a:cubicBezTo>
                    <a:pt x="489251" y="15650"/>
                    <a:pt x="486764" y="7668"/>
                    <a:pt x="482565" y="0"/>
                  </a:cubicBezTo>
                  <a:close/>
                </a:path>
              </a:pathLst>
            </a:custGeom>
            <a:grpFill/>
            <a:ln w="20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08882909-6A89-32B5-F111-9C9C9BBC6481}"/>
                </a:ext>
              </a:extLst>
            </p:cNvPr>
            <p:cNvSpPr/>
            <p:nvPr/>
          </p:nvSpPr>
          <p:spPr>
            <a:xfrm>
              <a:off x="5695448" y="2961191"/>
              <a:ext cx="476756" cy="157560"/>
            </a:xfrm>
            <a:custGeom>
              <a:avLst/>
              <a:gdLst>
                <a:gd name="connsiteX0" fmla="*/ 238357 w 476756"/>
                <a:gd name="connsiteY0" fmla="*/ 157561 h 157560"/>
                <a:gd name="connsiteX1" fmla="*/ 476756 w 476756"/>
                <a:gd name="connsiteY1" fmla="*/ 78770 h 157560"/>
                <a:gd name="connsiteX2" fmla="*/ 238357 w 476756"/>
                <a:gd name="connsiteY2" fmla="*/ 0 h 157560"/>
                <a:gd name="connsiteX3" fmla="*/ 0 w 476756"/>
                <a:gd name="connsiteY3" fmla="*/ 78791 h 157560"/>
                <a:gd name="connsiteX4" fmla="*/ 238357 w 476756"/>
                <a:gd name="connsiteY4" fmla="*/ 157561 h 15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756" h="157560">
                  <a:moveTo>
                    <a:pt x="238357" y="157561"/>
                  </a:moveTo>
                  <a:cubicBezTo>
                    <a:pt x="370051" y="157561"/>
                    <a:pt x="476756" y="122313"/>
                    <a:pt x="476756" y="78770"/>
                  </a:cubicBezTo>
                  <a:cubicBezTo>
                    <a:pt x="476756" y="35269"/>
                    <a:pt x="370051" y="0"/>
                    <a:pt x="238357" y="0"/>
                  </a:cubicBezTo>
                  <a:cubicBezTo>
                    <a:pt x="106747" y="21"/>
                    <a:pt x="0" y="35290"/>
                    <a:pt x="0" y="78791"/>
                  </a:cubicBezTo>
                  <a:cubicBezTo>
                    <a:pt x="0" y="122313"/>
                    <a:pt x="106747" y="157561"/>
                    <a:pt x="238357" y="157561"/>
                  </a:cubicBezTo>
                  <a:close/>
                </a:path>
              </a:pathLst>
            </a:custGeom>
            <a:grpFill/>
            <a:ln w="20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5850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6E864-A88F-4C3D-59AA-00846E684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Команда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1BBDA3-9185-CFA6-B6E8-82D65FB60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3" r="16243"/>
          <a:stretch/>
        </p:blipFill>
        <p:spPr>
          <a:xfrm>
            <a:off x="6830855" y="1592368"/>
            <a:ext cx="2445365" cy="2445365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0" name="Рисунок 9" descr="Изображение выглядит как человек, стена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42A69FE9-A299-ED9F-7942-B85527B623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r="6338"/>
          <a:stretch/>
        </p:blipFill>
        <p:spPr>
          <a:xfrm>
            <a:off x="930489" y="1592368"/>
            <a:ext cx="2445365" cy="244536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12" name="Текст 3">
            <a:extLst>
              <a:ext uri="{FF2B5EF4-FFF2-40B4-BE49-F238E27FC236}">
                <a16:creationId xmlns:a16="http://schemas.microsoft.com/office/drawing/2014/main" id="{6516ECFF-A004-B17C-2402-1DCEC444A412}"/>
              </a:ext>
            </a:extLst>
          </p:cNvPr>
          <p:cNvSpPr txBox="1">
            <a:spLocks/>
          </p:cNvSpPr>
          <p:nvPr/>
        </p:nvSpPr>
        <p:spPr>
          <a:xfrm>
            <a:off x="989185" y="4189698"/>
            <a:ext cx="2665412" cy="961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Денис Наумов</a:t>
            </a:r>
          </a:p>
          <a:p>
            <a:pPr marL="0" indent="0">
              <a:buNone/>
            </a:pPr>
            <a:r>
              <a:rPr lang="ru-RU" sz="2000" dirty="0"/>
              <a:t>Управляющий партнер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BAE41A-DF40-4F83-ADF6-DA6E31628D36}"/>
              </a:ext>
            </a:extLst>
          </p:cNvPr>
          <p:cNvSpPr txBox="1"/>
          <p:nvPr/>
        </p:nvSpPr>
        <p:spPr>
          <a:xfrm>
            <a:off x="989184" y="5271420"/>
            <a:ext cx="5226420" cy="13849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lang="ru-RU" sz="1600" b="0" i="0" u="none" strike="noStrike" baseline="0" dirty="0">
                <a:solidFill>
                  <a:srgbClr val="312F2F"/>
                </a:solidFill>
                <a:latin typeface="Calibri" panose="020F0502020204030204" pitchFamily="34" charset="0"/>
              </a:rPr>
              <a:t>Директор по</a:t>
            </a:r>
            <a:r>
              <a:rPr lang="en-US" sz="1600" b="0" i="0" u="none" strike="noStrike" baseline="0" dirty="0">
                <a:solidFill>
                  <a:srgbClr val="312F2F"/>
                </a:solidFill>
                <a:latin typeface="Calibri" panose="020F0502020204030204" pitchFamily="34" charset="0"/>
              </a:rPr>
              <a:t> </a:t>
            </a:r>
            <a:r>
              <a:rPr lang="ru-RU" sz="1600" b="0" i="0" u="none" strike="noStrike" baseline="0" dirty="0">
                <a:solidFill>
                  <a:srgbClr val="312F2F"/>
                </a:solidFill>
                <a:latin typeface="Calibri" panose="020F0502020204030204" pitchFamily="34" charset="0"/>
              </a:rPr>
              <a:t>стратегическому развитию</a:t>
            </a:r>
            <a:r>
              <a:rPr lang="en-US" sz="1600" b="0" i="0" u="none" strike="noStrike" baseline="0" dirty="0">
                <a:solidFill>
                  <a:srgbClr val="312F2F"/>
                </a:solidFill>
                <a:latin typeface="Calibri" panose="020F0502020204030204" pitchFamily="34" charset="0"/>
              </a:rPr>
              <a:t> </a:t>
            </a:r>
            <a:r>
              <a:rPr lang="ru-RU" sz="1600" b="0" i="0" u="none" strike="noStrike" baseline="0" dirty="0">
                <a:solidFill>
                  <a:srgbClr val="312F2F"/>
                </a:solidFill>
                <a:latin typeface="Calibri" panose="020F0502020204030204" pitchFamily="34" charset="0"/>
              </a:rPr>
              <a:t>бизнеса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312F2F"/>
                </a:solidFill>
                <a:latin typeface="Calibri" panose="020F0502020204030204" pitchFamily="34" charset="0"/>
              </a:rPr>
              <a:t>Xpractice.ru. </a:t>
            </a:r>
            <a:r>
              <a:rPr lang="ru-RU" sz="1600" dirty="0">
                <a:solidFill>
                  <a:srgbClr val="312F2F"/>
                </a:solidFill>
                <a:latin typeface="Calibri" panose="020F0502020204030204" pitchFamily="34" charset="0"/>
              </a:rPr>
              <a:t>Осуществлял стратегическое планирование, управление разработкой, вывод на рынок новых IT продуктов для B2B, Основатель </a:t>
            </a:r>
            <a:r>
              <a:rPr lang="en-US" sz="1600" dirty="0">
                <a:solidFill>
                  <a:srgbClr val="312F2F"/>
                </a:solidFill>
                <a:latin typeface="Calibri" panose="020F0502020204030204" pitchFamily="34" charset="0"/>
              </a:rPr>
              <a:t>DA-MODUL.</a:t>
            </a:r>
            <a:endParaRPr lang="ru-RU" sz="1600" dirty="0">
              <a:solidFill>
                <a:srgbClr val="312F2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8313E46A-EBEB-4E83-ED2B-A1D4A56D6547}"/>
              </a:ext>
            </a:extLst>
          </p:cNvPr>
          <p:cNvSpPr txBox="1">
            <a:spLocks/>
          </p:cNvSpPr>
          <p:nvPr/>
        </p:nvSpPr>
        <p:spPr>
          <a:xfrm>
            <a:off x="6830856" y="4189698"/>
            <a:ext cx="2930178" cy="961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Артем Федотов</a:t>
            </a:r>
          </a:p>
          <a:p>
            <a:pPr marL="0" indent="0">
              <a:buNone/>
            </a:pPr>
            <a:r>
              <a:rPr lang="ru-RU" sz="2000" dirty="0"/>
              <a:t>Управляющий партнер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D283D4-FD4C-A7D5-6FD8-99A718C292D6}"/>
              </a:ext>
            </a:extLst>
          </p:cNvPr>
          <p:cNvSpPr txBox="1"/>
          <p:nvPr/>
        </p:nvSpPr>
        <p:spPr>
          <a:xfrm>
            <a:off x="6830855" y="5271420"/>
            <a:ext cx="4384047" cy="95410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lang="ru-RU" sz="1600" dirty="0">
                <a:solidFill>
                  <a:srgbClr val="312F2F"/>
                </a:solidFill>
                <a:latin typeface="Calibri" panose="020F0502020204030204" pitchFamily="34" charset="0"/>
              </a:rPr>
              <a:t>Старший разработчик </a:t>
            </a:r>
            <a:r>
              <a:rPr lang="en-US" sz="1600" dirty="0">
                <a:solidFill>
                  <a:srgbClr val="312F2F"/>
                </a:solidFill>
                <a:latin typeface="Calibri" panose="020F0502020204030204" pitchFamily="34" charset="0"/>
              </a:rPr>
              <a:t>Leroy Merlin.</a:t>
            </a:r>
            <a:br>
              <a:rPr lang="ru-RU" sz="1600" dirty="0">
                <a:solidFill>
                  <a:srgbClr val="312F2F"/>
                </a:solidFill>
                <a:latin typeface="Calibri" panose="020F0502020204030204" pitchFamily="34" charset="0"/>
              </a:rPr>
            </a:br>
            <a:r>
              <a:rPr lang="ru-RU" sz="1600" dirty="0">
                <a:solidFill>
                  <a:srgbClr val="312F2F"/>
                </a:solidFill>
                <a:latin typeface="Calibri" panose="020F0502020204030204" pitchFamily="34" charset="0"/>
              </a:rPr>
              <a:t>Руководил разработкой приложений </a:t>
            </a:r>
            <a:r>
              <a:rPr lang="ru-RU" sz="1600" dirty="0" err="1">
                <a:solidFill>
                  <a:srgbClr val="312F2F"/>
                </a:solidFill>
                <a:latin typeface="Calibri" panose="020F0502020204030204" pitchFamily="34" charset="0"/>
              </a:rPr>
              <a:t>xTouch</a:t>
            </a:r>
            <a:r>
              <a:rPr lang="ru-RU" sz="1600" dirty="0">
                <a:solidFill>
                  <a:srgbClr val="312F2F"/>
                </a:solidFill>
                <a:latin typeface="Calibri" panose="020F0502020204030204" pitchFamily="34" charset="0"/>
              </a:rPr>
              <a:t>, </a:t>
            </a:r>
            <a:r>
              <a:rPr lang="ru-RU" sz="1600" dirty="0" err="1">
                <a:solidFill>
                  <a:srgbClr val="312F2F"/>
                </a:solidFill>
                <a:latin typeface="Calibri" panose="020F0502020204030204" pitchFamily="34" charset="0"/>
              </a:rPr>
              <a:t>xEvent</a:t>
            </a:r>
            <a:r>
              <a:rPr lang="ru-RU" sz="1600" dirty="0">
                <a:solidFill>
                  <a:srgbClr val="312F2F"/>
                </a:solidFill>
                <a:latin typeface="Calibri" panose="020F0502020204030204" pitchFamily="34" charset="0"/>
              </a:rPr>
              <a:t>, XCLM. Организовывал работу клиентского отдела клиентского сервиса.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F768989-8BFC-6318-8704-FCAB021F99A4}"/>
              </a:ext>
            </a:extLst>
          </p:cNvPr>
          <p:cNvCxnSpPr>
            <a:cxnSpLocks/>
          </p:cNvCxnSpPr>
          <p:nvPr/>
        </p:nvCxnSpPr>
        <p:spPr>
          <a:xfrm>
            <a:off x="3711614" y="2804073"/>
            <a:ext cx="2731625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48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1F151-ED72-C4ED-9C71-FCFAB19B9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962246"/>
            <a:ext cx="6437700" cy="2611967"/>
          </a:xfrm>
        </p:spPr>
        <p:txBody>
          <a:bodyPr anchor="b">
            <a:normAutofit/>
          </a:bodyPr>
          <a:lstStyle/>
          <a:p>
            <a:pPr algn="l"/>
            <a:r>
              <a:rPr lang="ru-RU" sz="5400" dirty="0">
                <a:latin typeface="+mn-lt"/>
              </a:rPr>
              <a:t>Контакты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25CBAF2F-F5B1-9392-9509-1463832D9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992" y="3719618"/>
            <a:ext cx="4167376" cy="1155525"/>
          </a:xfrm>
        </p:spPr>
        <p:txBody>
          <a:bodyPr anchor="t">
            <a:normAutofit/>
          </a:bodyPr>
          <a:lstStyle/>
          <a:p>
            <a:pPr algn="l"/>
            <a:r>
              <a:rPr lang="ru-RU" sz="2000" b="0" i="0" u="none" strike="noStrike" baseline="0" dirty="0">
                <a:latin typeface="Calibri" panose="020F0502020204030204" pitchFamily="34" charset="0"/>
              </a:rPr>
              <a:t>Наумов Денис</a:t>
            </a:r>
          </a:p>
        </p:txBody>
      </p:sp>
      <p:sp>
        <p:nvSpPr>
          <p:cNvPr id="3" name="Подзаголовок 4">
            <a:extLst>
              <a:ext uri="{FF2B5EF4-FFF2-40B4-BE49-F238E27FC236}">
                <a16:creationId xmlns:a16="http://schemas.microsoft.com/office/drawing/2014/main" id="{3EAA2770-5431-DCF3-FDE8-99889F0D032E}"/>
              </a:ext>
            </a:extLst>
          </p:cNvPr>
          <p:cNvSpPr txBox="1">
            <a:spLocks/>
          </p:cNvSpPr>
          <p:nvPr/>
        </p:nvSpPr>
        <p:spPr>
          <a:xfrm>
            <a:off x="1267245" y="4297080"/>
            <a:ext cx="4167376" cy="1155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000"/>
              </a:spcAft>
            </a:pPr>
            <a:r>
              <a:rPr lang="en-US" sz="2000" dirty="0">
                <a:latin typeface="Calibri" panose="020F0502020204030204" pitchFamily="34" charset="0"/>
              </a:rPr>
              <a:t>denis.naumov@xpractice.ru</a:t>
            </a:r>
            <a:endParaRPr lang="ru-RU" sz="2000" dirty="0"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  <a:spcAft>
                <a:spcPts val="2000"/>
              </a:spcAft>
            </a:pPr>
            <a:r>
              <a:rPr lang="en-US" sz="2000" dirty="0">
                <a:latin typeface="Calibri" panose="020F0502020204030204" pitchFamily="34" charset="0"/>
              </a:rPr>
              <a:t>+</a:t>
            </a:r>
            <a:r>
              <a:rPr lang="ru-RU" sz="2000" dirty="0">
                <a:latin typeface="Calibri" panose="020F0502020204030204" pitchFamily="34" charset="0"/>
              </a:rPr>
              <a:t>7 967 252 82 88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D13DA0-B054-63D9-0FAB-C0D741FD3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835" y="4850492"/>
            <a:ext cx="295865" cy="2958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972401-7FA8-CED5-2F86-4F293F86A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178" y="4332015"/>
            <a:ext cx="295865" cy="29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21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748</Words>
  <Application>Microsoft Office PowerPoint</Application>
  <PresentationFormat>Широкоэкранный</PresentationFormat>
  <Paragraphs>127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Финансовая модель</vt:lpstr>
      <vt:lpstr>Презентация PowerPoint</vt:lpstr>
      <vt:lpstr>Презентация PowerPoint</vt:lpstr>
      <vt:lpstr>Команда</vt:lpstr>
      <vt:lpstr>Контакты</vt:lpstr>
    </vt:vector>
  </TitlesOfParts>
  <Company>Aplana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Наумов Денис</dc:creator>
  <cp:lastModifiedBy>Наумов Денис</cp:lastModifiedBy>
  <cp:revision>44</cp:revision>
  <dcterms:created xsi:type="dcterms:W3CDTF">2022-11-16T18:11:03Z</dcterms:created>
  <dcterms:modified xsi:type="dcterms:W3CDTF">2022-11-18T12:25:44Z</dcterms:modified>
</cp:coreProperties>
</file>