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5" r:id="rId2"/>
    <p:sldId id="324" r:id="rId3"/>
    <p:sldId id="328" r:id="rId4"/>
    <p:sldId id="329" r:id="rId5"/>
    <p:sldId id="330" r:id="rId6"/>
    <p:sldId id="33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CAE26-C829-4763-9777-439FAC84008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222E7-1DFC-4AB2-A3A6-7298FF3D7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7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1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2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08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93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30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8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5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3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1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3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3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5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1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8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7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6573-1FE9-447D-AD62-605B7AF574D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8172-0411-4D11-BBC3-A48504A26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3"/>
            <a:ext cx="12192000" cy="68597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47" y="194017"/>
            <a:ext cx="1282777" cy="1341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4" y="150885"/>
            <a:ext cx="1093393" cy="13418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67826" y="2935333"/>
            <a:ext cx="631267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Тренинговая программа                         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для групповой работы по профилактике деменции с пожилыми получателями социальных услуг ГАУ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Кемеровский дом-интернат для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престарелых и инвалидов»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526"/>
            <a:ext cx="823612" cy="1338012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99" y="45234"/>
            <a:ext cx="1669966" cy="1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61309" y="244125"/>
            <a:ext cx="7284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2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 практики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274" y="1828800"/>
            <a:ext cx="3636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2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Адаптация пожилых людей к изменяющимся условиям </a:t>
            </a:r>
            <a:r>
              <a:rPr lang="ru-RU" sz="1600" spc="2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жизни, предупреждение прогрессирования  дегенеративных процессов  в психической сфере  пожилых  получателей социальных услуг, страдающих деменцией.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72114" y="2962849"/>
            <a:ext cx="358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22" name="Рисунок 21" descr="C:\Users\user\Desktop\ЖАННА ВЛАДИМИРОВНА\ВСЕ ФОТО\Фотографии песочная терапия\yXqT5s6Drjc.jpg"/>
          <p:cNvPicPr/>
          <p:nvPr/>
        </p:nvPicPr>
        <p:blipFill>
          <a:blip r:embed="rId5" cstate="print"/>
          <a:srcRect l="5697" t="6251" r="7868"/>
          <a:stretch>
            <a:fillRect/>
          </a:stretch>
        </p:blipFill>
        <p:spPr bwMode="auto">
          <a:xfrm>
            <a:off x="6611027" y="1430554"/>
            <a:ext cx="2549751" cy="317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C:\Users\user\Desktop\ЖАННА ВЛАДИМИРОВНА\ВСЕ ФОТО\Фотографии песочная терапия\_lS0vB2P32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77317" y="3365119"/>
            <a:ext cx="2425511" cy="300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Презентация Практики Гимнастика для ума\Фото презентация практика  Гимнастика для ума 22\фото для гимн\IMG_20210303_1403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934200" y="-13944600"/>
            <a:ext cx="2660400" cy="3547200"/>
          </a:xfrm>
          <a:prstGeom prst="rect">
            <a:avLst/>
          </a:prstGeom>
          <a:noFill/>
        </p:spPr>
      </p:pic>
      <p:pic>
        <p:nvPicPr>
          <p:cNvPr id="10" name="Рисунок 9" descr="C:\Users\user\Desktop\Презентация Практики Гимнастика для ума\Фото презентация практика  Гимнастика для ума 22\фото для гимн\IMG_20210303_1403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445" y="3129093"/>
            <a:ext cx="2327466" cy="322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6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526"/>
            <a:ext cx="823612" cy="1338012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99" y="45234"/>
            <a:ext cx="1669966" cy="1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61309" y="147595"/>
            <a:ext cx="7284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2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Задачи практи</a:t>
            </a:r>
            <a:r>
              <a:rPr lang="ru-RU" b="1" spc="25" dirty="0" smtClean="0">
                <a:ea typeface="Times New Roman"/>
                <a:cs typeface="Times New Roman"/>
              </a:rPr>
              <a:t>ки </a:t>
            </a:r>
            <a:endParaRPr lang="ru-RU" dirty="0" smtClean="0">
              <a:ea typeface="Calibri"/>
              <a:cs typeface="Times New Roman"/>
            </a:endParaRPr>
          </a:p>
          <a:p>
            <a:pPr algn="ctr"/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471" y="1213200"/>
            <a:ext cx="3636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49755"/>
            <a:ext cx="4689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2890" y="4822166"/>
            <a:ext cx="2801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2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Личностное развитие, терапевтические изменения, помощь в поиске новой идентичности, эмоциональная поддержка. </a:t>
            </a:r>
            <a:r>
              <a:rPr lang="ru-RU" sz="1600" dirty="0" smtClean="0">
                <a:latin typeface="Times New Roman" panose="02020603050405020304" pitchFamily="18" charset="0"/>
              </a:rPr>
              <a:t> 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2374" y="4615130"/>
            <a:ext cx="3757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6026" y="2810949"/>
            <a:ext cx="3757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6078" y="819508"/>
            <a:ext cx="38855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2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Выполнение упражнений, направленных на улучшение состояния памяти, внимания, мышления, стабилизацию </a:t>
            </a:r>
            <a:r>
              <a:rPr lang="ru-RU" sz="1600" spc="25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психоэмоциональной</a:t>
            </a:r>
            <a:r>
              <a:rPr lang="ru-RU" sz="1600" spc="2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сферы, повышение уровня умений, приобретение новых навыков, обмен опытом.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5990" y="3157268"/>
            <a:ext cx="4341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2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Социальное взаимодействие, уменьшение социальной изоляции, предотвращение синдрома </a:t>
            </a:r>
            <a:r>
              <a:rPr lang="ru-RU" sz="1600" spc="25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дезадаптации</a:t>
            </a:r>
            <a:r>
              <a:rPr lang="ru-RU" sz="1600" spc="2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повышение уровня умений, функциональное сохранение.</a:t>
            </a:r>
            <a:endParaRPr lang="ru-RU" sz="1600" dirty="0"/>
          </a:p>
        </p:txBody>
      </p:sp>
      <p:pic>
        <p:nvPicPr>
          <p:cNvPr id="22" name="Рисунок 21" descr="C:\Users\user\Desktop\ЖАННА ВЛАДИМИРОВНА\ВСЕ ФОТО\Фото занятия\Фото для рекламы\Пальчикава гимнастика.JPG"/>
          <p:cNvPicPr/>
          <p:nvPr/>
        </p:nvPicPr>
        <p:blipFill>
          <a:blip r:embed="rId5" cstate="print"/>
          <a:srcRect t="4375" r="13439" b="1764"/>
          <a:stretch>
            <a:fillRect/>
          </a:stretch>
        </p:blipFill>
        <p:spPr bwMode="auto">
          <a:xfrm>
            <a:off x="7654241" y="1479739"/>
            <a:ext cx="4191770" cy="306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C:\Users\user\Desktop\ЖАННА ВЛАДИМИРОВНА\ВСЕ ФОТО\Фото занятия\Фото для рекламы\кружок Мастерица.JPG"/>
          <p:cNvPicPr/>
          <p:nvPr/>
        </p:nvPicPr>
        <p:blipFill>
          <a:blip r:embed="rId6" cstate="print"/>
          <a:srcRect t="24647" r="3858" b="16025"/>
          <a:stretch>
            <a:fillRect/>
          </a:stretch>
        </p:blipFill>
        <p:spPr bwMode="auto">
          <a:xfrm>
            <a:off x="5173361" y="3690551"/>
            <a:ext cx="3731742" cy="247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0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526"/>
            <a:ext cx="823612" cy="1338012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99" y="45234"/>
            <a:ext cx="1669966" cy="1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61309" y="147595"/>
            <a:ext cx="7284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0029" y="4468483"/>
            <a:ext cx="76769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Завершающий этап — 1 месяц</a:t>
            </a:r>
            <a:b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оценка результатов работы для каждого участника отдельно и группы в целом;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-обратная связь от участников группы с целью улучшения качества предоставления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социально-психологических услуг, а также с целью устранения недостатков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программы;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-мастер-классы по обмену собственным опытом среди участников группы.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 1 год</a:t>
            </a:r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endParaRPr lang="ru-RU" sz="20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00416" y="1094549"/>
            <a:ext cx="1506681" cy="54032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16094" y="2861857"/>
            <a:ext cx="1506681" cy="54032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59228" y="4989944"/>
            <a:ext cx="1506681" cy="54032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user\Desktop\ЖАННА ВЛАДИМИРОВНА\ВСЕ ФОТО\фото мелкая моторика 24.04.19\Изображение 018.jpg"/>
          <p:cNvPicPr/>
          <p:nvPr/>
        </p:nvPicPr>
        <p:blipFill>
          <a:blip r:embed="rId5" cstate="print"/>
          <a:srcRect l="10111" t="3047" r="3056" b="7527"/>
          <a:stretch>
            <a:fillRect/>
          </a:stretch>
        </p:blipFill>
        <p:spPr bwMode="auto">
          <a:xfrm>
            <a:off x="7356388" y="1540476"/>
            <a:ext cx="3328087" cy="294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37038" y="724619"/>
            <a:ext cx="4481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— 1 месяц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-подготовка необходимого технического оборудования;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-подбор и разработка упражнений;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-набор участников групп.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849" y="2061713"/>
            <a:ext cx="4917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этап — 10 месяцев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-проведение  занятий  с малыми и большими группами;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-программа осуществляется в 3 этапа – диагностический, коррекционный и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-оценочный – и включает психодиагностическое обследование познавательно;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-сферы и эмоционального состояния, коррекционную работу, контрольное обследование раз в 3 месяца.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517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526"/>
            <a:ext cx="823612" cy="1338012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99" y="45234"/>
            <a:ext cx="1669966" cy="1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61309" y="147595"/>
            <a:ext cx="7284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183" y="1215081"/>
            <a:ext cx="8229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86615" y="1650836"/>
            <a:ext cx="3231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87777" y="669532"/>
            <a:ext cx="3432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11428753" y="5627270"/>
            <a:ext cx="45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9769" y="5314451"/>
            <a:ext cx="3768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737407" y="3392832"/>
            <a:ext cx="3356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69774" y="691978"/>
            <a:ext cx="5206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включает  организацию   психотерапевтических занятий   с пожилыми  людьми и  инвалидами, желающими повысить свой адаптационный потенциал, участвовать в мероприятиях, направленных на профилактику  развития возрастных когнитивных процессов.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Группы формируются на основании результатов психологического тестирования пожилых людей на оценку когнитивных функций, обычной беседы, помогающей сформировать мотивацию для участия в групповых занятиях. Посещение групп – добровольное. Возраст  участников  групповых занятий –  от70 лет.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 проводится с малыми и большими группами.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Малые группы составляют 2-3 человека (это пожилые люди с нарушениями слуха и зрения). Большие группы  составляют 10-12 человек. В малых группах занятия проводятся  1 раз в неделю в послеобеденное время, в  больших группах ежедневно в утреннее время. Продолжительность занятий 45  минут.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18020" y="2338235"/>
            <a:ext cx="4621924" cy="10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595133" y="4302959"/>
            <a:ext cx="4621924" cy="10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C:\Users\user\Desktop\ЖАННА ВЛАДИМИРОВНА\ВСЕ ФОТО\Фото занятия\IMG-20191115-WA0015.jpg"/>
          <p:cNvPicPr/>
          <p:nvPr/>
        </p:nvPicPr>
        <p:blipFill>
          <a:blip r:embed="rId5"/>
          <a:srcRect t="10035" r="613"/>
          <a:stretch>
            <a:fillRect/>
          </a:stretch>
        </p:blipFill>
        <p:spPr bwMode="auto">
          <a:xfrm>
            <a:off x="6591695" y="862912"/>
            <a:ext cx="3034800" cy="288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Users\user\Desktop\Презентация Практики Гимнастика для ума\Фото презентация практика  Гимнастика для ума 22\фото для гимн\IMG_20210302_143643.jpg"/>
          <p:cNvPicPr/>
          <p:nvPr/>
        </p:nvPicPr>
        <p:blipFill>
          <a:blip r:embed="rId6" cstate="print"/>
          <a:srcRect l="8230" t="1254" r="1444" b="8781"/>
          <a:stretch>
            <a:fillRect/>
          </a:stretch>
        </p:blipFill>
        <p:spPr bwMode="auto">
          <a:xfrm>
            <a:off x="8374331" y="3817965"/>
            <a:ext cx="3417570" cy="255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0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526"/>
            <a:ext cx="823612" cy="1338012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99" y="45234"/>
            <a:ext cx="1669966" cy="1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61309" y="147595"/>
            <a:ext cx="7284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Результаты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680" y="1226108"/>
            <a:ext cx="3636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08583" y="1797095"/>
            <a:ext cx="3585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116908" y="918331"/>
            <a:ext cx="211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7880896" y="5340363"/>
            <a:ext cx="183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68" y="864973"/>
            <a:ext cx="72657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Количественный  показатели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Увеличение числа участников тренинга  по окончанию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работы    программы.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Качественные показатели: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Диагностика на входе выявила у участников группы невысокие показатели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когнитивных функций, трудности в переключаемости с одного вида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деятельности на другую, невнимательность и медленный темп выполнения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заданий.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После проведения коррекционной работы  выявлены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положительные  изменения в когнитивной сфере участников тренинга;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 участников  тренингов  улучшились показатели когнитивных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функций, повысится темп в работе, задания стали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выполняться более внимательно;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Наблюдается  повышение активности в повседневной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жизни, улучшение эмоционального фона и  уровня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социальной адаптации.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18" name="Рисунок 17" descr="C:\Users\user\Desktop\Презентация Практики Гимнастика для ума\Фото презентация практика  Гимнастика для ума 22\20210309_115617.jpg"/>
          <p:cNvPicPr/>
          <p:nvPr/>
        </p:nvPicPr>
        <p:blipFill>
          <a:blip r:embed="rId5" cstate="print"/>
          <a:srcRect l="7184" t="2065" r="6504" b="22394"/>
          <a:stretch>
            <a:fillRect/>
          </a:stretch>
        </p:blipFill>
        <p:spPr bwMode="auto">
          <a:xfrm>
            <a:off x="9224249" y="1399480"/>
            <a:ext cx="2522907" cy="335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:\Users\user\Desktop\Презентация Практики Гимнастика для ума\Фото презентация практика  Гимнастика для ума 22\IMG-20220413-WA0028.jpg"/>
          <p:cNvPicPr/>
          <p:nvPr/>
        </p:nvPicPr>
        <p:blipFill>
          <a:blip r:embed="rId6"/>
          <a:srcRect t="25151" r="36066" b="14386"/>
          <a:stretch>
            <a:fillRect/>
          </a:stretch>
        </p:blipFill>
        <p:spPr bwMode="auto">
          <a:xfrm>
            <a:off x="7027186" y="3437770"/>
            <a:ext cx="2141838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3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2982</TotalTime>
  <Words>242</Words>
  <Application>Microsoft Office PowerPoint</Application>
  <PresentationFormat>Широкоэкранный</PresentationFormat>
  <Paragraphs>40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250</cp:revision>
  <dcterms:created xsi:type="dcterms:W3CDTF">2019-03-27T08:58:01Z</dcterms:created>
  <dcterms:modified xsi:type="dcterms:W3CDTF">2022-11-18T10:15:19Z</dcterms:modified>
</cp:coreProperties>
</file>