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9" r:id="rId4"/>
    <p:sldId id="258"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17.11.2022</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4C71EC6-210F-42DE-9C53-41977AD35B3D}" type="datetimeFigureOut">
              <a:rPr lang="ru-RU" smtClean="0"/>
              <a:t>17.11.2022</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17.11.2022</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17.11.2022</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4C71EC6-210F-42DE-9C53-41977AD35B3D}" type="datetimeFigureOut">
              <a:rPr lang="ru-RU" smtClean="0"/>
              <a:t>17.11.2022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17.11.2022</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0"/>
            <a:ext cx="6858000" cy="6858000"/>
          </a:xfrm>
          <a:prstGeom prst="rect">
            <a:avLst/>
          </a:prstGeom>
        </p:spPr>
      </p:pic>
    </p:spTree>
    <p:extLst>
      <p:ext uri="{BB962C8B-B14F-4D97-AF65-F5344CB8AC3E}">
        <p14:creationId xmlns:p14="http://schemas.microsoft.com/office/powerpoint/2010/main" val="9815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352928" cy="6480720"/>
          </a:xfrm>
        </p:spPr>
        <p:txBody>
          <a:bodyPr>
            <a:normAutofit fontScale="90000"/>
          </a:bodyPr>
          <a:lstStyle/>
          <a:p>
            <a:pPr algn="ctr"/>
            <a:r>
              <a:rPr lang="ru-RU" dirty="0"/>
              <a:t>Стремительный информационный век уже не представляется нам без средств связи, модных компьютерных новинок, социальных сетей, которые наполняют нашу жизнь новым смыслом, общением, впечатлениями. Однако многие люди старшего поколения находятся вне этого информационного пространства.</a:t>
            </a:r>
            <a:br>
              <a:rPr lang="ru-RU" dirty="0"/>
            </a:br>
            <a:endParaRPr lang="ru-RU" dirty="0"/>
          </a:p>
        </p:txBody>
      </p:sp>
      <p:sp>
        <p:nvSpPr>
          <p:cNvPr id="3" name="Объект 2"/>
          <p:cNvSpPr>
            <a:spLocks noGrp="1"/>
          </p:cNvSpPr>
          <p:nvPr>
            <p:ph idx="1"/>
          </p:nvPr>
        </p:nvSpPr>
        <p:spPr>
          <a:xfrm>
            <a:off x="611560" y="5849888"/>
            <a:ext cx="7389440" cy="45719"/>
          </a:xfrm>
        </p:spPr>
        <p:txBody>
          <a:bodyPr>
            <a:normAutofit fontScale="25000" lnSpcReduction="20000"/>
          </a:bodyPr>
          <a:lstStyle/>
          <a:p>
            <a:pPr marL="0" indent="0">
              <a:buNone/>
            </a:pPr>
            <a:endParaRPr lang="ru-RU" dirty="0"/>
          </a:p>
        </p:txBody>
      </p:sp>
    </p:spTree>
    <p:extLst>
      <p:ext uri="{BB962C8B-B14F-4D97-AF65-F5344CB8AC3E}">
        <p14:creationId xmlns:p14="http://schemas.microsoft.com/office/powerpoint/2010/main" val="1078418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76712"/>
          </a:xfrm>
        </p:spPr>
        <p:txBody>
          <a:bodyPr/>
          <a:lstStyle/>
          <a:p>
            <a:pPr algn="ctr"/>
            <a:r>
              <a:rPr lang="ru-RU" dirty="0" smtClean="0"/>
              <a:t>Цель проекта</a:t>
            </a:r>
            <a:endParaRPr lang="ru-RU" dirty="0"/>
          </a:p>
        </p:txBody>
      </p:sp>
      <p:sp>
        <p:nvSpPr>
          <p:cNvPr id="3" name="Объект 2"/>
          <p:cNvSpPr>
            <a:spLocks noGrp="1"/>
          </p:cNvSpPr>
          <p:nvPr>
            <p:ph idx="1"/>
          </p:nvPr>
        </p:nvSpPr>
        <p:spPr/>
        <p:txBody>
          <a:bodyPr/>
          <a:lstStyle/>
          <a:p>
            <a:r>
              <a:rPr lang="ru-RU" dirty="0" smtClean="0"/>
              <a:t>Повысить компьютерную грамотность </a:t>
            </a:r>
            <a:r>
              <a:rPr lang="ru-RU" dirty="0" smtClean="0"/>
              <a:t>людей пред пенсионного и пенсионного возраста</a:t>
            </a:r>
          </a:p>
          <a:p>
            <a:r>
              <a:rPr lang="ru-RU" dirty="0" smtClean="0"/>
              <a:t>Расширить использование информационных и телекоммуникационных технологий</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40" y="3771038"/>
            <a:ext cx="3744416" cy="2808312"/>
          </a:xfrm>
          <a:prstGeom prst="rect">
            <a:avLst/>
          </a:prstGeom>
        </p:spPr>
      </p:pic>
    </p:spTree>
    <p:extLst>
      <p:ext uri="{BB962C8B-B14F-4D97-AF65-F5344CB8AC3E}">
        <p14:creationId xmlns:p14="http://schemas.microsoft.com/office/powerpoint/2010/main" val="1274565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332656"/>
            <a:ext cx="8424937" cy="2088232"/>
          </a:xfrm>
        </p:spPr>
        <p:txBody>
          <a:bodyPr>
            <a:normAutofit fontScale="90000"/>
          </a:bodyPr>
          <a:lstStyle/>
          <a:p>
            <a:pPr algn="ctr"/>
            <a:r>
              <a:rPr lang="ru-RU" sz="3600" dirty="0" smtClean="0"/>
              <a:t>направления </a:t>
            </a:r>
            <a:r>
              <a:rPr lang="ru-RU" sz="3600" dirty="0" smtClean="0"/>
              <a:t>работы по обучению людей пред пенсионного и пенсионного возраста компьютерной грамотности</a:t>
            </a:r>
            <a:endParaRPr lang="ru-RU" sz="3600" dirty="0"/>
          </a:p>
        </p:txBody>
      </p:sp>
      <p:sp>
        <p:nvSpPr>
          <p:cNvPr id="3" name="Объект 2"/>
          <p:cNvSpPr>
            <a:spLocks noGrp="1"/>
          </p:cNvSpPr>
          <p:nvPr>
            <p:ph idx="1"/>
          </p:nvPr>
        </p:nvSpPr>
        <p:spPr>
          <a:xfrm>
            <a:off x="395536" y="2636912"/>
            <a:ext cx="7920880" cy="3906768"/>
          </a:xfrm>
        </p:spPr>
        <p:txBody>
          <a:bodyPr>
            <a:normAutofit/>
          </a:bodyPr>
          <a:lstStyle/>
          <a:p>
            <a:r>
              <a:rPr lang="ru-RU" dirty="0" smtClean="0"/>
              <a:t>Поиск информации в Интернете;</a:t>
            </a:r>
          </a:p>
          <a:p>
            <a:r>
              <a:rPr lang="ru-RU" dirty="0" smtClean="0"/>
              <a:t>Печать документов;</a:t>
            </a:r>
          </a:p>
          <a:p>
            <a:r>
              <a:rPr lang="ru-RU" dirty="0" smtClean="0"/>
              <a:t>Создание презентаций;</a:t>
            </a:r>
          </a:p>
          <a:p>
            <a:r>
              <a:rPr lang="ru-RU" dirty="0" smtClean="0"/>
              <a:t>Запись на прием к врачу;</a:t>
            </a:r>
          </a:p>
          <a:p>
            <a:r>
              <a:rPr lang="ru-RU" dirty="0" smtClean="0"/>
              <a:t>Оплата коммунальных платежей;</a:t>
            </a:r>
          </a:p>
          <a:p>
            <a:r>
              <a:rPr lang="ru-RU" dirty="0" smtClean="0"/>
              <a:t>Управление банковскими счетами онлайн;</a:t>
            </a:r>
          </a:p>
          <a:p>
            <a:r>
              <a:rPr lang="ru-RU" dirty="0" smtClean="0"/>
              <a:t>Оказание целого ряда государственных услуг</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784890"/>
            <a:ext cx="3059832" cy="2022303"/>
          </a:xfrm>
          <a:prstGeom prst="rect">
            <a:avLst/>
          </a:prstGeom>
        </p:spPr>
      </p:pic>
    </p:spTree>
    <p:extLst>
      <p:ext uri="{BB962C8B-B14F-4D97-AF65-F5344CB8AC3E}">
        <p14:creationId xmlns:p14="http://schemas.microsoft.com/office/powerpoint/2010/main" val="3319651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948720"/>
          </a:xfrm>
        </p:spPr>
        <p:txBody>
          <a:bodyPr/>
          <a:lstStyle/>
          <a:p>
            <a:pPr algn="ctr"/>
            <a:r>
              <a:rPr lang="ru-RU" dirty="0" smtClean="0"/>
              <a:t>Результат</a:t>
            </a:r>
            <a:endParaRPr lang="ru-RU" dirty="0"/>
          </a:p>
        </p:txBody>
      </p:sp>
      <p:sp>
        <p:nvSpPr>
          <p:cNvPr id="3" name="Объект 2"/>
          <p:cNvSpPr>
            <a:spLocks noGrp="1"/>
          </p:cNvSpPr>
          <p:nvPr>
            <p:ph idx="1"/>
          </p:nvPr>
        </p:nvSpPr>
        <p:spPr/>
        <p:txBody>
          <a:bodyPr/>
          <a:lstStyle/>
          <a:p>
            <a:r>
              <a:rPr lang="ru-RU" dirty="0" smtClean="0"/>
              <a:t>Связь с родными </a:t>
            </a:r>
          </a:p>
          <a:p>
            <a:r>
              <a:rPr lang="ru-RU" dirty="0" smtClean="0"/>
              <a:t>Оплата коммунальных услуг</a:t>
            </a:r>
          </a:p>
          <a:p>
            <a:r>
              <a:rPr lang="ru-RU" dirty="0" smtClean="0"/>
              <a:t>Возможность получения полезной информации</a:t>
            </a:r>
          </a:p>
          <a:p>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3447521"/>
            <a:ext cx="3646784" cy="2735088"/>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946" y="3645024"/>
            <a:ext cx="3984205" cy="2988154"/>
          </a:xfrm>
          <a:prstGeom prst="rect">
            <a:avLst/>
          </a:prstGeom>
        </p:spPr>
      </p:pic>
    </p:spTree>
    <p:extLst>
      <p:ext uri="{BB962C8B-B14F-4D97-AF65-F5344CB8AC3E}">
        <p14:creationId xmlns:p14="http://schemas.microsoft.com/office/powerpoint/2010/main" val="3429612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476672"/>
            <a:ext cx="7776864" cy="4320480"/>
          </a:xfrm>
        </p:spPr>
        <p:txBody>
          <a:bodyPr>
            <a:normAutofit fontScale="92500" lnSpcReduction="10000"/>
          </a:bodyPr>
          <a:lstStyle/>
          <a:p>
            <a:pPr marL="0" indent="0" algn="just">
              <a:buNone/>
            </a:pPr>
            <a:r>
              <a:rPr lang="ru-RU" sz="3200" dirty="0" smtClean="0"/>
              <a:t>Ученными доказано, что регулярное использование Интернета пожилыми людьми приносит им моральное удовлетворение, что они в своем возрасте также могут овладеть новыми технологиями, что им хватает интеллекта для изучения разных программ и компьютерных процессов. А удовлетворение для пожилых людей – хорошая терапия.</a:t>
            </a:r>
            <a:endParaRPr lang="ru-RU" sz="32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3968" y="4346941"/>
            <a:ext cx="3234561" cy="2448032"/>
          </a:xfrm>
          <a:prstGeom prst="rect">
            <a:avLst/>
          </a:prstGeom>
        </p:spPr>
      </p:pic>
    </p:spTree>
    <p:extLst>
      <p:ext uri="{BB962C8B-B14F-4D97-AF65-F5344CB8AC3E}">
        <p14:creationId xmlns:p14="http://schemas.microsoft.com/office/powerpoint/2010/main" val="15296288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TotalTime>
  <Words>157</Words>
  <Application>Microsoft Office PowerPoint</Application>
  <PresentationFormat>Экран (4:3)</PresentationFormat>
  <Paragraphs>17</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Изящная</vt:lpstr>
      <vt:lpstr>Презентация PowerPoint</vt:lpstr>
      <vt:lpstr>Стремительный информационный век уже не представляется нам без средств связи, модных компьютерных новинок, социальных сетей, которые наполняют нашу жизнь новым смыслом, общением, впечатлениями. Однако многие люди старшего поколения находятся вне этого информационного пространства. </vt:lpstr>
      <vt:lpstr>Цель проекта</vt:lpstr>
      <vt:lpstr>направления работы по обучению людей пред пенсионного и пенсионного возраста компьютерной грамотности</vt:lpstr>
      <vt:lpstr>Результат</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админ</cp:lastModifiedBy>
  <cp:revision>5</cp:revision>
  <dcterms:created xsi:type="dcterms:W3CDTF">2022-11-15T17:51:17Z</dcterms:created>
  <dcterms:modified xsi:type="dcterms:W3CDTF">2022-11-17T17:57:42Z</dcterms:modified>
</cp:coreProperties>
</file>