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125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45CC9223-081A-4F44-91BD-4B99C4120045}" type="datetimeFigureOut">
              <a:rPr lang="ru-RU" smtClean="0"/>
              <a:t>20.11.2022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231795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786217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17524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2445982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79762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406559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603508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17623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648700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CC9223-081A-4F44-91BD-4B99C4120045}" type="datetimeFigureOut">
              <a:rPr lang="ru-RU" smtClean="0"/>
              <a:t>20.11.2022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65607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5CC9223-081A-4F44-91BD-4B99C4120045}" type="datetimeFigureOut">
              <a:rPr lang="ru-RU" smtClean="0"/>
              <a:t>20.11.2022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2258044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5CC9223-081A-4F44-91BD-4B99C4120045}" type="datetimeFigureOut">
              <a:rPr lang="ru-RU" smtClean="0"/>
              <a:t>20.11.2022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293278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5CC9223-081A-4F44-91BD-4B99C4120045}" type="datetimeFigureOut">
              <a:rPr lang="ru-RU" smtClean="0"/>
              <a:t>20.11.2022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38970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C9223-081A-4F44-91BD-4B99C4120045}" type="datetimeFigureOut">
              <a:rPr lang="ru-RU" smtClean="0"/>
              <a:t>20.11.2022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489896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5CC9223-081A-4F44-91BD-4B99C4120045}" type="datetimeFigureOut">
              <a:rPr lang="ru-RU" smtClean="0"/>
              <a:t>20.11.2022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125765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5CC9223-081A-4F44-91BD-4B99C4120045}" type="datetimeFigureOut">
              <a:rPr lang="ru-RU" smtClean="0"/>
              <a:t>20.11.2022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45CD17-CECA-4135-814D-3A908D05C37F}" type="slidenum">
              <a:rPr lang="ru-RU" smtClean="0"/>
              <a:t>‹#›</a:t>
            </a:fld>
            <a:endParaRPr lang="ru-RU"/>
          </a:p>
        </p:txBody>
      </p:sp>
    </p:spTree>
    <p:extLst>
      <p:ext uri="{BB962C8B-B14F-4D97-AF65-F5344CB8AC3E}">
        <p14:creationId xmlns:p14="http://schemas.microsoft.com/office/powerpoint/2010/main" val="3269738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5CC9223-081A-4F44-91BD-4B99C4120045}" type="datetimeFigureOut">
              <a:rPr lang="ru-RU" smtClean="0"/>
              <a:t>20.11.2022</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E45CD17-CECA-4135-814D-3A908D05C37F}" type="slidenum">
              <a:rPr lang="ru-RU" smtClean="0"/>
              <a:t>‹#›</a:t>
            </a:fld>
            <a:endParaRPr lang="ru-RU"/>
          </a:p>
        </p:txBody>
      </p:sp>
    </p:spTree>
    <p:extLst>
      <p:ext uri="{BB962C8B-B14F-4D97-AF65-F5344CB8AC3E}">
        <p14:creationId xmlns:p14="http://schemas.microsoft.com/office/powerpoint/2010/main" val="6937936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77B39C-F443-40D6-0B3C-5DEA0DDD8C20}"/>
              </a:ext>
            </a:extLst>
          </p:cNvPr>
          <p:cNvSpPr>
            <a:spLocks noGrp="1"/>
          </p:cNvSpPr>
          <p:nvPr>
            <p:ph type="title"/>
          </p:nvPr>
        </p:nvSpPr>
        <p:spPr>
          <a:xfrm>
            <a:off x="5806911" y="5043340"/>
            <a:ext cx="6089715" cy="951059"/>
          </a:xfrm>
        </p:spPr>
        <p:txBody>
          <a:bodyPr>
            <a:normAutofit fontScale="90000"/>
          </a:bodyPr>
          <a:lstStyle/>
          <a:p>
            <a:r>
              <a:rPr lang="ru-RU" dirty="0"/>
              <a:t>Волкова Мария Анатольевна </a:t>
            </a:r>
            <a:br>
              <a:rPr lang="ru-RU" dirty="0"/>
            </a:br>
            <a:r>
              <a:rPr lang="ru-RU" dirty="0"/>
              <a:t>Тетюшская ЦКС </a:t>
            </a:r>
            <a:br>
              <a:rPr lang="ru-RU" dirty="0"/>
            </a:br>
            <a:r>
              <a:rPr lang="ru-RU" dirty="0" err="1"/>
              <a:t>Богдашкинский</a:t>
            </a:r>
            <a:r>
              <a:rPr lang="ru-RU" dirty="0"/>
              <a:t> СДК </a:t>
            </a:r>
          </a:p>
        </p:txBody>
      </p:sp>
      <p:pic>
        <p:nvPicPr>
          <p:cNvPr id="9" name="Объект 8">
            <a:extLst>
              <a:ext uri="{FF2B5EF4-FFF2-40B4-BE49-F238E27FC236}">
                <a16:creationId xmlns:a16="http://schemas.microsoft.com/office/drawing/2014/main" id="{A4D86F01-3D5E-46DC-EC2D-348A39F2C1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4664" y="0"/>
            <a:ext cx="6730738" cy="4300538"/>
          </a:xfrm>
        </p:spPr>
      </p:pic>
    </p:spTree>
    <p:extLst>
      <p:ext uri="{BB962C8B-B14F-4D97-AF65-F5344CB8AC3E}">
        <p14:creationId xmlns:p14="http://schemas.microsoft.com/office/powerpoint/2010/main" val="2034227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351D08-8769-4801-7F75-A05257B41A98}"/>
              </a:ext>
            </a:extLst>
          </p:cNvPr>
          <p:cNvSpPr txBox="1"/>
          <p:nvPr/>
        </p:nvSpPr>
        <p:spPr>
          <a:xfrm>
            <a:off x="490193" y="95262"/>
            <a:ext cx="7645138" cy="6986528"/>
          </a:xfrm>
          <a:prstGeom prst="rect">
            <a:avLst/>
          </a:prstGeom>
          <a:noFill/>
        </p:spPr>
        <p:txBody>
          <a:bodyPr wrap="square">
            <a:spAutoFit/>
          </a:bodyPr>
          <a:lstStyle/>
          <a:p>
            <a:r>
              <a:rPr lang="ru-RU" sz="2800" dirty="0"/>
              <a:t>Время, которое в молодости проходит не спеша, у пожилых людей летит стремительно. Жизнь похожа на марафон, при котором одни вырываются вперед, другие отстают, понимая, что пора уделить внимание своему здоровью, а значит – заняться спортом. Но где взять силы? Представители старшего поколения, сохранившие бодрость и энергию, найдут эти силы, а вот опору для них мы подскажем. Это палка, да не одна. Вы уже догадались? Скандинавская ходьба для пожилых людей – лучший вариант двигательной активности и поддержания сил.</a:t>
            </a:r>
          </a:p>
        </p:txBody>
      </p:sp>
      <p:pic>
        <p:nvPicPr>
          <p:cNvPr id="5" name="Рисунок 4">
            <a:extLst>
              <a:ext uri="{FF2B5EF4-FFF2-40B4-BE49-F238E27FC236}">
                <a16:creationId xmlns:a16="http://schemas.microsoft.com/office/drawing/2014/main" id="{C97B6C0B-A5AA-0A4B-BDB5-455D6F3101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1380" y="876300"/>
            <a:ext cx="4320619" cy="3582578"/>
          </a:xfrm>
          <a:prstGeom prst="rect">
            <a:avLst/>
          </a:prstGeom>
        </p:spPr>
      </p:pic>
    </p:spTree>
    <p:extLst>
      <p:ext uri="{BB962C8B-B14F-4D97-AF65-F5344CB8AC3E}">
        <p14:creationId xmlns:p14="http://schemas.microsoft.com/office/powerpoint/2010/main" val="3753855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6DF2EE-DAFB-AA54-9C78-5DC4C3F7BAA9}"/>
              </a:ext>
            </a:extLst>
          </p:cNvPr>
          <p:cNvSpPr>
            <a:spLocks noGrp="1"/>
          </p:cNvSpPr>
          <p:nvPr>
            <p:ph type="title"/>
          </p:nvPr>
        </p:nvSpPr>
        <p:spPr>
          <a:xfrm>
            <a:off x="580517" y="348793"/>
            <a:ext cx="10665659" cy="3080208"/>
          </a:xfrm>
        </p:spPr>
        <p:txBody>
          <a:bodyPr>
            <a:noAutofit/>
          </a:bodyPr>
          <a:lstStyle/>
          <a:p>
            <a:r>
              <a:rPr lang="ru-RU" sz="1600" dirty="0"/>
              <a:t>Прошло то время, когда на пожилого человека, целеустремленно идущего с лыжными палками летом, смотрели с улыбкой. Современные люди не только привыкли к такому зрелищу, но и активно приобщаются к процессу. Мало кто знает, что скандинавская ходьба действительно была придумана для лыжников. А точнее, это была вынужденная мера для поддержания активной формы финских спортсменов в летний период. Проработка мышц при движении на лыжах и его аналоге с палками оказалась одинаковой. Сегодня этот вид двигательной активности шествует по всему миру, вдохновляя миллионы людей. Особенно ею увлеклась немолодая часть населения. </a:t>
            </a:r>
          </a:p>
        </p:txBody>
      </p:sp>
      <p:pic>
        <p:nvPicPr>
          <p:cNvPr id="4" name="Рисунок 3">
            <a:extLst>
              <a:ext uri="{FF2B5EF4-FFF2-40B4-BE49-F238E27FC236}">
                <a16:creationId xmlns:a16="http://schemas.microsoft.com/office/drawing/2014/main" id="{F3CF4C09-A65F-E7E3-C8F7-75087435E3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3262" y="2837468"/>
            <a:ext cx="6315959" cy="4020532"/>
          </a:xfrm>
          <a:prstGeom prst="rect">
            <a:avLst/>
          </a:prstGeom>
        </p:spPr>
      </p:pic>
    </p:spTree>
    <p:extLst>
      <p:ext uri="{BB962C8B-B14F-4D97-AF65-F5344CB8AC3E}">
        <p14:creationId xmlns:p14="http://schemas.microsoft.com/office/powerpoint/2010/main" val="379128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F4E8F530-0F15-B492-F961-C8DAAAFFF1D4}"/>
              </a:ext>
            </a:extLst>
          </p:cNvPr>
          <p:cNvSpPr>
            <a:spLocks noGrp="1"/>
          </p:cNvSpPr>
          <p:nvPr>
            <p:ph type="body" idx="1"/>
          </p:nvPr>
        </p:nvSpPr>
        <p:spPr>
          <a:xfrm>
            <a:off x="684213" y="1366887"/>
            <a:ext cx="10373428" cy="4627513"/>
          </a:xfrm>
        </p:spPr>
        <p:txBody>
          <a:bodyPr>
            <a:normAutofit/>
          </a:bodyPr>
          <a:lstStyle/>
          <a:p>
            <a:pPr algn="just"/>
            <a:r>
              <a:rPr lang="ru-RU" sz="2800" dirty="0">
                <a:latin typeface="Times New Roman" panose="02020603050405020304" pitchFamily="18" charset="0"/>
                <a:cs typeface="Times New Roman" panose="02020603050405020304" pitchFamily="18" charset="0"/>
              </a:rPr>
              <a:t>Почему эта ходьба завоевала такую популярность? Прежде всего, своей доступностью. Пожилые люди, активно занимающиеся бегом, шейпингом, велоспортом, могут считать себя счастливчиками. Но что делать для оздоровления остальным пенсионерам? Многие рекомендуемые упражнения если не вредны, то небезопасны для пожилого человека. Скандинавская ходьба при своей простоте и доступности обеспечивает с помощью специальных палок активную работу верхних частей тела, являясь одновременно зарядкой и тренировкой.</a:t>
            </a:r>
          </a:p>
        </p:txBody>
      </p:sp>
    </p:spTree>
    <p:extLst>
      <p:ext uri="{BB962C8B-B14F-4D97-AF65-F5344CB8AC3E}">
        <p14:creationId xmlns:p14="http://schemas.microsoft.com/office/powerpoint/2010/main" val="177076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9176EA-D559-A96F-8FBF-35A1D657BD39}"/>
              </a:ext>
            </a:extLst>
          </p:cNvPr>
          <p:cNvSpPr txBox="1"/>
          <p:nvPr/>
        </p:nvSpPr>
        <p:spPr>
          <a:xfrm>
            <a:off x="3054285" y="1446197"/>
            <a:ext cx="6108568" cy="3970318"/>
          </a:xfrm>
          <a:prstGeom prst="rect">
            <a:avLst/>
          </a:prstGeom>
          <a:noFill/>
        </p:spPr>
        <p:txBody>
          <a:bodyPr wrap="square">
            <a:spAutoFit/>
          </a:bodyPr>
          <a:lstStyle/>
          <a:p>
            <a:r>
              <a:rPr lang="ru-RU" dirty="0"/>
              <a:t>Эффективность обычной ходьбы значительно ниже скандинавской хотя результаты исследований показали значимость обоих видов для пожилого населения. Физические нагрузки умеренного характера благотворно сказываются на состоянии здоровья, а при скандинавской ходьбе организм насыщается большим количеством кислородом. Те, кто выбрал для себя этот вид занятий: мужчины и женщины, молодые и люди зрелого возраста, спортсмены и любители собираются в парках, на беговых дорожках, чтобы не только пообщаться, но и пройти определенную дистанцию для бодрого настроения, повышения физического и духовного тонуса</a:t>
            </a:r>
          </a:p>
        </p:txBody>
      </p:sp>
    </p:spTree>
    <p:extLst>
      <p:ext uri="{BB962C8B-B14F-4D97-AF65-F5344CB8AC3E}">
        <p14:creationId xmlns:p14="http://schemas.microsoft.com/office/powerpoint/2010/main" val="3078537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951270-DBDC-A2C1-44FC-4AFE23E66215}"/>
              </a:ext>
            </a:extLst>
          </p:cNvPr>
          <p:cNvSpPr txBox="1"/>
          <p:nvPr/>
        </p:nvSpPr>
        <p:spPr>
          <a:xfrm>
            <a:off x="1498862" y="1030699"/>
            <a:ext cx="9445658" cy="4893647"/>
          </a:xfrm>
          <a:prstGeom prst="rect">
            <a:avLst/>
          </a:prstGeom>
          <a:noFill/>
        </p:spPr>
        <p:txBody>
          <a:bodyPr wrap="square">
            <a:spAutoFit/>
          </a:bodyPr>
          <a:lstStyle/>
          <a:p>
            <a:pPr algn="just"/>
            <a:r>
              <a:rPr lang="ru-RU" sz="2400" dirty="0"/>
              <a:t>Скандинавская ходьба является наиболее подходящим видом физических упражнений для пожилых людей, а также ослабленных болезнью и детей. За несколько десятков лет у нее появились не только поклонники, но и критики. К неудовольствию последних, проведенные исследования подтверждают только положительные стороны данной ходьбы. А в Европе, где она возникла, скандинавскую ходьбу с палками используют в качестве дополнительной терапии и реабилитации пациентов. Уже разработаны различные программы оздоровительной ходьбы после эндопротезирования суставов; она также входит в комплексы снижения веса и лечебной физкультуры для пожилых в санаториях и базах отдыха.</a:t>
            </a:r>
          </a:p>
        </p:txBody>
      </p:sp>
    </p:spTree>
    <p:extLst>
      <p:ext uri="{BB962C8B-B14F-4D97-AF65-F5344CB8AC3E}">
        <p14:creationId xmlns:p14="http://schemas.microsoft.com/office/powerpoint/2010/main" val="2026172769"/>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462</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Century Gothic</vt:lpstr>
      <vt:lpstr>Times New Roman</vt:lpstr>
      <vt:lpstr>Wingdings 3</vt:lpstr>
      <vt:lpstr>Сектор</vt:lpstr>
      <vt:lpstr>Волкова Мария Анатольевна  Тетюшская ЦКС  Богдашкинский СДК </vt:lpstr>
      <vt:lpstr>Презентация PowerPoint</vt:lpstr>
      <vt:lpstr>Прошло то время, когда на пожилого человека, целеустремленно идущего с лыжными палками летом, смотрели с улыбкой. Современные люди не только привыкли к такому зрелищу, но и активно приобщаются к процессу. Мало кто знает, что скандинавская ходьба действительно была придумана для лыжников. А точнее, это была вынужденная мера для поддержания активной формы финских спортсменов в летний период. Проработка мышц при движении на лыжах и его аналоге с палками оказалась одинаковой. Сегодня этот вид двигательной активности шествует по всему миру, вдохновляя миллионы людей. Особенно ею увлеклась немолодая часть населения.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Волкова Мария Анатольевна  Тетюшская ЦКС  Богдашкинский СДК </dc:title>
  <dc:creator>Людмила Трофимова</dc:creator>
  <cp:lastModifiedBy>Людмила Трофимова</cp:lastModifiedBy>
  <cp:revision>1</cp:revision>
  <dcterms:created xsi:type="dcterms:W3CDTF">2022-11-20T07:48:59Z</dcterms:created>
  <dcterms:modified xsi:type="dcterms:W3CDTF">2022-11-20T07:58:28Z</dcterms:modified>
</cp:coreProperties>
</file>