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66" r:id="rId5"/>
    <p:sldId id="267" r:id="rId6"/>
    <p:sldId id="268" r:id="rId7"/>
    <p:sldId id="269" r:id="rId8"/>
    <p:sldId id="259" r:id="rId9"/>
    <p:sldId id="271" r:id="rId10"/>
    <p:sldId id="270" r:id="rId11"/>
    <p:sldId id="258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7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B4B9-7845-4F3F-8D3F-53933CA86CEA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A8F1-A67C-401F-BBBB-3237EDB1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B4B9-7845-4F3F-8D3F-53933CA86CEA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A8F1-A67C-401F-BBBB-3237EDB1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B4B9-7845-4F3F-8D3F-53933CA86CEA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A8F1-A67C-401F-BBBB-3237EDB1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B4B9-7845-4F3F-8D3F-53933CA86CEA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A8F1-A67C-401F-BBBB-3237EDB1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B4B9-7845-4F3F-8D3F-53933CA86CEA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A8F1-A67C-401F-BBBB-3237EDB1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B4B9-7845-4F3F-8D3F-53933CA86CEA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A8F1-A67C-401F-BBBB-3237EDB1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B4B9-7845-4F3F-8D3F-53933CA86CEA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A8F1-A67C-401F-BBBB-3237EDB1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B4B9-7845-4F3F-8D3F-53933CA86CEA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A8F1-A67C-401F-BBBB-3237EDB1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B4B9-7845-4F3F-8D3F-53933CA86CEA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A8F1-A67C-401F-BBBB-3237EDB1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B4B9-7845-4F3F-8D3F-53933CA86CEA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A8F1-A67C-401F-BBBB-3237EDB1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0B4B9-7845-4F3F-8D3F-53933CA86CEA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A8F1-A67C-401F-BBBB-3237EDB1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0B4B9-7845-4F3F-8D3F-53933CA86CEA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4A8F1-A67C-401F-BBBB-3237EDB14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хешхова Заира\Desktop\IMG_4875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571528"/>
            <a:ext cx="8286808" cy="8286808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928662" y="285729"/>
            <a:ext cx="7500991" cy="2643206"/>
          </a:xfrm>
          <a:prstGeom prst="roundRect">
            <a:avLst/>
          </a:prstGeom>
          <a:solidFill>
            <a:schemeClr val="tx2">
              <a:lumMod val="60000"/>
              <a:lumOff val="4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28728" y="214291"/>
            <a:ext cx="6286544" cy="255454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туризм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285721" y="3357563"/>
            <a:ext cx="3000396" cy="785818"/>
          </a:xfrm>
          <a:prstGeom prst="homePlate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57157" y="3467402"/>
            <a:ext cx="278608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Активный отдых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Нашивка 42"/>
          <p:cNvSpPr/>
          <p:nvPr/>
        </p:nvSpPr>
        <p:spPr>
          <a:xfrm>
            <a:off x="3071803" y="3357563"/>
            <a:ext cx="714380" cy="785818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Нашивка 43"/>
          <p:cNvSpPr/>
          <p:nvPr/>
        </p:nvSpPr>
        <p:spPr>
          <a:xfrm>
            <a:off x="3571869" y="3357563"/>
            <a:ext cx="714380" cy="785818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ятиугольник 44"/>
          <p:cNvSpPr/>
          <p:nvPr/>
        </p:nvSpPr>
        <p:spPr>
          <a:xfrm>
            <a:off x="5929323" y="5715017"/>
            <a:ext cx="2000264" cy="785818"/>
          </a:xfrm>
          <a:prstGeom prst="homePlate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072199" y="5851115"/>
            <a:ext cx="1571636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Общение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Нашивка 49"/>
          <p:cNvSpPr/>
          <p:nvPr/>
        </p:nvSpPr>
        <p:spPr>
          <a:xfrm>
            <a:off x="7715273" y="5741276"/>
            <a:ext cx="714380" cy="785818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>
            <a:off x="8215339" y="5741276"/>
            <a:ext cx="714380" cy="785818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 descr="C:\Users\Пхешхова Заира\Desktop\старшие-туристы-пар-путешествуя-с-рюкзаками-лю-и-путешествуя-926003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5" y="1214423"/>
            <a:ext cx="4000528" cy="4000528"/>
          </a:xfrm>
          <a:prstGeom prst="rect">
            <a:avLst/>
          </a:prstGeom>
          <a:noFill/>
        </p:spPr>
      </p:pic>
      <p:sp>
        <p:nvSpPr>
          <p:cNvPr id="26" name="Пятиугольник 25"/>
          <p:cNvSpPr/>
          <p:nvPr/>
        </p:nvSpPr>
        <p:spPr>
          <a:xfrm>
            <a:off x="1785917" y="4572009"/>
            <a:ext cx="4786347" cy="785818"/>
          </a:xfrm>
          <a:prstGeom prst="homePlate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857357" y="4500571"/>
            <a:ext cx="5214975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жизненного тонуса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социальной активности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6357951" y="4572009"/>
            <a:ext cx="714380" cy="785818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6858017" y="4572009"/>
            <a:ext cx="714380" cy="785818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хешхова Заира\Desktop\фото соц туризм\DSC_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6" y="642918"/>
            <a:ext cx="8251089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1500208" cy="12316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 descr="C:\Users\Пхешхова Заира\Desktop\IMG_16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5643578"/>
            <a:ext cx="865881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хешхова Заира\Desktop\фото соц туризм\PHOTO-2022-11-18-14-12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085" y="285729"/>
            <a:ext cx="4596231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Пхешхова Заира\Desktop\фото соц туризм\photo_2022-09-06_12-39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3804073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-142900"/>
            <a:ext cx="1500208" cy="12316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6" descr="C:\Users\Пхешхова Заира\Desktop\IMG_16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6713" y="5572140"/>
            <a:ext cx="865881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хешхова Заира\Desktop\фото соц туризм\DSC_0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4" y="785795"/>
            <a:ext cx="7891447" cy="526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1500208" cy="12316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6" descr="C:\Users\Пхешхова Заира\Desktop\IMG_16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5643578"/>
            <a:ext cx="865881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хешхова Заира\Desktop\фото соц туризм\PHOTO-2022-11-18-09-21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785" y="928670"/>
            <a:ext cx="8255057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18" y="285728"/>
            <a:ext cx="1500208" cy="12316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 descr="C:\Users\Пхешхова Заира\Desktop\IMG_16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275" y="5286388"/>
            <a:ext cx="865881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хешхова Заира\Desktop\фото соц туризм\photo_2022-09-27_17-58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14380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0" y="214290"/>
            <a:ext cx="1500208" cy="12316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6" descr="C:\Users\Пхешхова Заира\Desktop\IMG_16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643578"/>
            <a:ext cx="865881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хешхова Заира\Desktop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92" y="1142984"/>
            <a:ext cx="8366150" cy="470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18" y="428604"/>
            <a:ext cx="1500208" cy="12316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6" descr="C:\Users\Пхешхова Заира\Desktop\IMG_16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5429264"/>
            <a:ext cx="865881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Пхешхова Заира\Desktop\Imag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800105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80" y="411423"/>
            <a:ext cx="1500208" cy="12316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6" descr="C:\Users\Пхешхова Заира\Desktop\IMG_16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5357826"/>
            <a:ext cx="865881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Пхешхова Заира\Desktop\ПОДВЕДЫ\Презентации\Картинки\флаг кчр.PNG"/>
          <p:cNvPicPr>
            <a:picLocks noChangeAspect="1" noChangeArrowheads="1"/>
          </p:cNvPicPr>
          <p:nvPr/>
        </p:nvPicPr>
        <p:blipFill>
          <a:blip r:embed="rId2">
            <a:lum bright="50000" contrast="-39000"/>
          </a:blip>
          <a:srcRect/>
          <a:stretch>
            <a:fillRect/>
          </a:stretch>
        </p:blipFill>
        <p:spPr bwMode="auto">
          <a:xfrm>
            <a:off x="714349" y="101090"/>
            <a:ext cx="7286676" cy="6614059"/>
          </a:xfrm>
          <a:prstGeom prst="rect">
            <a:avLst/>
          </a:prstGeom>
          <a:noFill/>
        </p:spPr>
      </p:pic>
      <p:sp>
        <p:nvSpPr>
          <p:cNvPr id="49" name="Скругленный прямоугольник 48"/>
          <p:cNvSpPr/>
          <p:nvPr/>
        </p:nvSpPr>
        <p:spPr>
          <a:xfrm>
            <a:off x="285721" y="2442984"/>
            <a:ext cx="3857652" cy="2857520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57291" y="142852"/>
            <a:ext cx="6286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туризм</a:t>
            </a:r>
            <a:endParaRPr lang="ru-RU" sz="5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461"/>
            <a:ext cx="1500208" cy="12316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" descr="C:\Users\Пхешхова Заира\Desktop\IMG_16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8" y="214290"/>
            <a:ext cx="865881" cy="857256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500034" y="2531646"/>
            <a:ext cx="35004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социальной активности граждан пожилого возраста и инвалидов путем удовлетворения их потребностей в организации туризма, культуры, активного отдыха, повышение жизненного тонуса, полноценное общение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85721" y="5443380"/>
            <a:ext cx="3857652" cy="1071570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28596" y="5514819"/>
            <a:ext cx="3287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Целевая аудитория: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Граждане старшего поколения,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инвалиды</a:t>
            </a:r>
          </a:p>
          <a:p>
            <a:endParaRPr lang="ru-RU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429124" y="2442984"/>
            <a:ext cx="4500595" cy="4071966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5357818" y="2527126"/>
            <a:ext cx="3500463" cy="384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продление активного долголетия;</a:t>
            </a: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преодоление социальной изоляции;</a:t>
            </a: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и реализация экскурсионных программ для граждан пожилого возраста и инвалидов;</a:t>
            </a: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удовлетворение потребностей граждан пожилого возраста и инвалидов в активном отдыхе;</a:t>
            </a: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поддержке интереса к жизни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786313" y="2871612"/>
            <a:ext cx="285752" cy="285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86313" y="3371679"/>
            <a:ext cx="285752" cy="285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786313" y="3943182"/>
            <a:ext cx="285752" cy="285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857752" y="5086191"/>
            <a:ext cx="285752" cy="285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857752" y="5943447"/>
            <a:ext cx="285752" cy="2857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84" y="128586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 идем к ДОЛГОЛЕТИЮ !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Пхешхова Заира\Desktop\ПОДВЕДЫ\Презентации\Картинки\флаг кчр.PNG"/>
          <p:cNvPicPr>
            <a:picLocks noChangeAspect="1" noChangeArrowheads="1"/>
          </p:cNvPicPr>
          <p:nvPr/>
        </p:nvPicPr>
        <p:blipFill>
          <a:blip r:embed="rId2">
            <a:lum bright="50000" contrast="-39000"/>
          </a:blip>
          <a:srcRect/>
          <a:stretch>
            <a:fillRect/>
          </a:stretch>
        </p:blipFill>
        <p:spPr bwMode="auto">
          <a:xfrm>
            <a:off x="714349" y="101090"/>
            <a:ext cx="7286676" cy="6614059"/>
          </a:xfrm>
          <a:prstGeom prst="rect">
            <a:avLst/>
          </a:prstGeom>
          <a:noFill/>
        </p:spPr>
      </p:pic>
      <p:pic>
        <p:nvPicPr>
          <p:cNvPr id="61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54233"/>
            <a:ext cx="1500208" cy="12316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" descr="C:\Users\Пхешхова Заира\Desktop\IMG_16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85728"/>
            <a:ext cx="865881" cy="857256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1285852" y="285728"/>
            <a:ext cx="6643734" cy="1000132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85852" y="320740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 в рамках социального проекта для граждан пожилого возраста и инвалидов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144000" y="-785842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57620" y="1643050"/>
            <a:ext cx="4643470" cy="1000132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 50+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7620" y="2786058"/>
            <a:ext cx="4643470" cy="1000132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Природный туризм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5" descr="C:\Users\Пхешхова Заира\Desktop\старшие-туристы-пар-путешествуя-с-рюкзаками-лю-и-путешествуя-9260034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85826" y="1500174"/>
            <a:ext cx="5357826" cy="5357826"/>
          </a:xfrm>
          <a:prstGeom prst="rect">
            <a:avLst/>
          </a:prstGeom>
          <a:noFill/>
        </p:spPr>
      </p:pic>
      <p:sp>
        <p:nvSpPr>
          <p:cNvPr id="29" name="Скругленный прямоугольник 28"/>
          <p:cNvSpPr/>
          <p:nvPr/>
        </p:nvSpPr>
        <p:spPr>
          <a:xfrm>
            <a:off x="3857620" y="4000504"/>
            <a:ext cx="4643470" cy="1000132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Музейный туризм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57620" y="5214950"/>
            <a:ext cx="4643470" cy="1000132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Виртуальный туризм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Нашивка 32"/>
          <p:cNvSpPr/>
          <p:nvPr/>
        </p:nvSpPr>
        <p:spPr>
          <a:xfrm>
            <a:off x="3357554" y="1857364"/>
            <a:ext cx="714380" cy="500066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50800" dir="5400000" algn="ctr" rotWithShape="0">
              <a:srgbClr val="000000">
                <a:alpha val="9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3357554" y="3071810"/>
            <a:ext cx="714380" cy="500066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50800" dir="5400000" algn="ctr" rotWithShape="0">
              <a:srgbClr val="000000">
                <a:alpha val="9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3357554" y="4286256"/>
            <a:ext cx="714380" cy="500066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50800" dir="5400000" algn="ctr" rotWithShape="0">
              <a:srgbClr val="000000">
                <a:alpha val="9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3357554" y="5500702"/>
            <a:ext cx="714380" cy="500066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50800" dir="5400000" algn="ctr" rotWithShape="0">
              <a:srgbClr val="000000">
                <a:alpha val="9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Пхешхова Заира\Desktop\ПОДВЕДЫ\Презентации\Картинки\флаг кчр.PNG"/>
          <p:cNvPicPr>
            <a:picLocks noChangeAspect="1" noChangeArrowheads="1"/>
          </p:cNvPicPr>
          <p:nvPr/>
        </p:nvPicPr>
        <p:blipFill>
          <a:blip r:embed="rId2">
            <a:lum bright="50000" contrast="-39000"/>
          </a:blip>
          <a:srcRect/>
          <a:stretch>
            <a:fillRect/>
          </a:stretch>
        </p:blipFill>
        <p:spPr bwMode="auto">
          <a:xfrm>
            <a:off x="714349" y="101090"/>
            <a:ext cx="7286676" cy="6614059"/>
          </a:xfrm>
          <a:prstGeom prst="rect">
            <a:avLst/>
          </a:prstGeom>
          <a:noFill/>
        </p:spPr>
      </p:pic>
      <p:pic>
        <p:nvPicPr>
          <p:cNvPr id="61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7109"/>
            <a:ext cx="1500208" cy="12316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" descr="C:\Users\Пхешхова Заира\Desktop\IMG_16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28604"/>
            <a:ext cx="865881" cy="85725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9144000" y="-785842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14546" y="357166"/>
            <a:ext cx="4643470" cy="1000132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 50+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71604" y="1857364"/>
            <a:ext cx="7000924" cy="3857652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историческим и культурным местам Карачаево-Черкесской Республики. Данное направление включает в себя знакомство с бытом и культурой народов республики, героями, которых взрастила наша земля, знаменитыми земляками, историей образования городов и муниципальных районов, флорой и фауной республики.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5" descr="C:\Users\Пхешхова Заира\Desktop\старшие-туристы-пар-путешествуя-с-рюкзаками-лю-и-путешествуя-9260034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57222" y="3786167"/>
            <a:ext cx="3071833" cy="3071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Пхешхова Заира\Desktop\ПОДВЕДЫ\Презентации\Картинки\флаг кчр.PNG"/>
          <p:cNvPicPr>
            <a:picLocks noChangeAspect="1" noChangeArrowheads="1"/>
          </p:cNvPicPr>
          <p:nvPr/>
        </p:nvPicPr>
        <p:blipFill>
          <a:blip r:embed="rId2">
            <a:lum bright="50000" contrast="-39000"/>
          </a:blip>
          <a:srcRect/>
          <a:stretch>
            <a:fillRect/>
          </a:stretch>
        </p:blipFill>
        <p:spPr bwMode="auto">
          <a:xfrm>
            <a:off x="714349" y="101090"/>
            <a:ext cx="7286676" cy="6614059"/>
          </a:xfrm>
          <a:prstGeom prst="rect">
            <a:avLst/>
          </a:prstGeom>
          <a:noFill/>
        </p:spPr>
      </p:pic>
      <p:pic>
        <p:nvPicPr>
          <p:cNvPr id="61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090" y="125671"/>
            <a:ext cx="1500208" cy="12316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" descr="C:\Users\Пхешхова Заира\Desktop\IMG_16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85728"/>
            <a:ext cx="865881" cy="85725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9144000" y="-785842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357422" y="285728"/>
            <a:ext cx="4643470" cy="1000132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Природный туризм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71604" y="1643050"/>
            <a:ext cx="7215206" cy="4429156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свежем воздухе, знакомство с красивыми уголками Карачаево-Черкесской Республики. Одно из самых любимых направлений граждан старшего поколения, позволяющее пожилым людям не только отдохнуть, но и проявить себя в различных сферах культурной самодеятельности - песни, танцы, чтение стихотворений. Данное направление позволяет сблизить пожилых людей по интереса, раскрыть их внутренние ресурсы.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5" descr="C:\Users\Пхешхова Заира\Desktop\старшие-туристы-пар-путешествуя-с-рюкзаками-лю-и-путешествуя-9260034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00098" y="3786167"/>
            <a:ext cx="3071833" cy="3071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Пхешхова Заира\Desktop\ПОДВЕДЫ\Презентации\Картинки\флаг кчр.PNG"/>
          <p:cNvPicPr>
            <a:picLocks noChangeAspect="1" noChangeArrowheads="1"/>
          </p:cNvPicPr>
          <p:nvPr/>
        </p:nvPicPr>
        <p:blipFill>
          <a:blip r:embed="rId2">
            <a:lum bright="50000" contrast="-39000"/>
          </a:blip>
          <a:srcRect/>
          <a:stretch>
            <a:fillRect/>
          </a:stretch>
        </p:blipFill>
        <p:spPr bwMode="auto">
          <a:xfrm>
            <a:off x="714349" y="101090"/>
            <a:ext cx="7286676" cy="6614059"/>
          </a:xfrm>
          <a:prstGeom prst="rect">
            <a:avLst/>
          </a:prstGeom>
          <a:noFill/>
        </p:spPr>
      </p:pic>
      <p:pic>
        <p:nvPicPr>
          <p:cNvPr id="61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52" y="142852"/>
            <a:ext cx="1500208" cy="12316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" descr="C:\Users\Пхешхова Заира\Desktop\IMG_16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57166"/>
            <a:ext cx="865881" cy="85725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9144000" y="-785842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501222" y="5929306"/>
            <a:ext cx="5214974" cy="928694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"Музейный туризм" - посещение музейных выставок, </a:t>
            </a:r>
            <a:r>
              <a:rPr lang="ru-RU" dirty="0" smtClean="0">
                <a:solidFill>
                  <a:schemeClr val="tx1"/>
                </a:solidFill>
              </a:rPr>
              <a:t>экспозиций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5" descr="C:\Users\Пхешхова Заира\Desktop\старшие-туристы-пар-путешествуя-с-рюкзаками-лю-и-путешествуя-9260034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67"/>
            <a:ext cx="3071833" cy="3071833"/>
          </a:xfrm>
          <a:prstGeom prst="rect">
            <a:avLst/>
          </a:prstGeom>
          <a:noFill/>
        </p:spPr>
      </p:pic>
      <p:sp>
        <p:nvSpPr>
          <p:cNvPr id="29" name="Скругленный прямоугольник 28"/>
          <p:cNvSpPr/>
          <p:nvPr/>
        </p:nvSpPr>
        <p:spPr>
          <a:xfrm>
            <a:off x="2285984" y="285728"/>
            <a:ext cx="4643470" cy="1000132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Музейный туризм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71670" y="1928802"/>
            <a:ext cx="6572296" cy="3357586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музеев, выставок и экспозиций республики.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Данное направление включает в себя знакомство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старшего поколения и инвалидов с историей, бытом и культурой  в различных направлениях и открывает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 к уникальным нюансам и деталям, о которых не всегда можно прочитать в других источниках, либо рассмотреть их 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картинке.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Пхешхова Заира\Desktop\ПОДВЕДЫ\Презентации\Картинки\флаг кчр.PNG"/>
          <p:cNvPicPr>
            <a:picLocks noChangeAspect="1" noChangeArrowheads="1"/>
          </p:cNvPicPr>
          <p:nvPr/>
        </p:nvPicPr>
        <p:blipFill>
          <a:blip r:embed="rId2">
            <a:lum bright="50000" contrast="-39000"/>
          </a:blip>
          <a:srcRect/>
          <a:stretch>
            <a:fillRect/>
          </a:stretch>
        </p:blipFill>
        <p:spPr bwMode="auto">
          <a:xfrm>
            <a:off x="714349" y="101090"/>
            <a:ext cx="7286676" cy="6614059"/>
          </a:xfrm>
          <a:prstGeom prst="rect">
            <a:avLst/>
          </a:prstGeom>
          <a:noFill/>
        </p:spPr>
      </p:pic>
      <p:pic>
        <p:nvPicPr>
          <p:cNvPr id="61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0"/>
            <a:ext cx="1500208" cy="12316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" descr="C:\Users\Пхешхова Заира\Desktop\IMG_16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14290"/>
            <a:ext cx="865881" cy="85725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9144000" y="-785842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928794" y="1571612"/>
            <a:ext cx="6786610" cy="4429156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виртуальных путешествий по различным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достопримечательностям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мира. Многие из граждан пожилого возраста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бодры и энергичны душой, но в силу своего состояния здоровья далеко не все могут себе позволить выезжать далеко от дома. Для таких граждан данное направление является хорошей альтернативой, все желающие могут совершить путешествие в любую точку мира.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5" descr="C:\Users\Пхешхова Заира\Desktop\старшие-туристы-пар-путешествуя-с-рюкзаками-лю-и-путешествуя-9260034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67"/>
            <a:ext cx="3071833" cy="3071833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2357422" y="214290"/>
            <a:ext cx="4643470" cy="1000132"/>
          </a:xfrm>
          <a:prstGeom prst="round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Виртуальный туризм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807249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339985"/>
            <a:ext cx="1500208" cy="12316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 descr="C:\Users\Пхешхова Заира\Desktop\IMG_16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5643578"/>
            <a:ext cx="865881" cy="85725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357422" y="285728"/>
            <a:ext cx="4643470" cy="1000132"/>
          </a:xfrm>
          <a:prstGeom prst="roundRect">
            <a:avLst/>
          </a:prstGeom>
          <a:solidFill>
            <a:schemeClr val="tx2">
              <a:lumMod val="20000"/>
              <a:lumOff val="8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фотоальбом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421484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857232"/>
            <a:ext cx="4127033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Пхешхова Заира\Desktop\IMG_16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5643578"/>
            <a:ext cx="865881" cy="857256"/>
          </a:xfrm>
          <a:prstGeom prst="rect">
            <a:avLst/>
          </a:prstGeom>
          <a:noFill/>
        </p:spPr>
      </p:pic>
      <p:pic>
        <p:nvPicPr>
          <p:cNvPr id="5" name="Picture 2" descr="D:\Эскизы сайтов\logo_ministerstvo золот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70" y="71414"/>
            <a:ext cx="1500208" cy="12316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320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Пхешхова Заира</dc:creator>
  <cp:lastModifiedBy>Пхешхова Заира</cp:lastModifiedBy>
  <cp:revision>38</cp:revision>
  <dcterms:created xsi:type="dcterms:W3CDTF">2022-10-18T13:10:13Z</dcterms:created>
  <dcterms:modified xsi:type="dcterms:W3CDTF">2022-11-21T15:01:20Z</dcterms:modified>
</cp:coreProperties>
</file>