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82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785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 panose="05020102010507070707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3"/>
        </a:buClr>
        <a:buFont typeface="Arial" panose="020B0604020202020204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1" latinLnBrk="0" hangingPunct="1">
        <a:spcBef>
          <a:spcPct val="20000"/>
        </a:spcBef>
        <a:buClr>
          <a:schemeClr val="accent4"/>
        </a:buClr>
        <a:buFont typeface="Arial" panose="020B0604020202020204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182880" algn="l" rtl="0" eaLnBrk="1" latinLnBrk="0" hangingPunct="1">
        <a:spcBef>
          <a:spcPct val="20000"/>
        </a:spcBef>
        <a:buClr>
          <a:schemeClr val="accent5"/>
        </a:buClr>
        <a:buFont typeface="Wingdings 3" panose="05040102010807070707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Серебряные волонтеры  </a:t>
            </a:r>
            <a:r>
              <a:rPr lang="ru-RU" dirty="0" smtClean="0"/>
              <a:t>Ж</a:t>
            </a:r>
            <a:r>
              <a:rPr lang="ru-RU" dirty="0" smtClean="0"/>
              <a:t>уковского  КЦСОН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2021-2022 годы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КАШПО  УКРАСИТ ДЕТСКИЙ САД</a:t>
            </a:r>
            <a:endParaRPr lang="ru-RU" dirty="0"/>
          </a:p>
        </p:txBody>
      </p:sp>
      <p:pic>
        <p:nvPicPr>
          <p:cNvPr id="9218" name="Picture 2" descr="C:\Users\User\Desktop\IMG_20220221_14055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1938644" y="1774825"/>
            <a:ext cx="5266711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Будет  уютный сказочный уголок</a:t>
            </a:r>
            <a:endParaRPr lang="ru-RU" dirty="0"/>
          </a:p>
        </p:txBody>
      </p:sp>
      <p:pic>
        <p:nvPicPr>
          <p:cNvPr id="10242" name="Picture 2" descr="C:\Users\User\Desktop\IMG_20220629_10513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 кипит</a:t>
            </a:r>
            <a:endParaRPr lang="ru-RU" dirty="0"/>
          </a:p>
        </p:txBody>
      </p:sp>
      <p:pic>
        <p:nvPicPr>
          <p:cNvPr id="11266" name="Picture 2" descr="C:\Users\User\Desktop\IMG_20220427_11230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Сувениры  к  праздникам</a:t>
            </a:r>
            <a:endParaRPr lang="ru-RU" dirty="0"/>
          </a:p>
        </p:txBody>
      </p:sp>
      <p:pic>
        <p:nvPicPr>
          <p:cNvPr id="12290" name="Picture 2" descr="C:\Users\User\Desktop\IMG_20220427_15565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Кукольные  театры- особенно любимы детворой</a:t>
            </a:r>
            <a:br>
              <a:rPr lang="ru-RU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«Красная шапочка»</a:t>
            </a:r>
            <a:endParaRPr lang="ru-RU" sz="3600" dirty="0"/>
          </a:p>
        </p:txBody>
      </p:sp>
      <p:pic>
        <p:nvPicPr>
          <p:cNvPr id="14338" name="Picture 2" descr="C:\Users\User\Desktop\IMG_20220211_10291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1798295" y="1774825"/>
            <a:ext cx="554740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Волк и семеро козлят</a:t>
            </a:r>
            <a:endParaRPr lang="ru-RU" dirty="0"/>
          </a:p>
        </p:txBody>
      </p:sp>
      <p:pic>
        <p:nvPicPr>
          <p:cNvPr id="4" name="Picture 2" descr="C:\Users\User\Desktop\IMG_20220419_16413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Три  поросенка</a:t>
            </a:r>
            <a:endParaRPr lang="ru-RU" dirty="0"/>
          </a:p>
        </p:txBody>
      </p:sp>
      <p:pic>
        <p:nvPicPr>
          <p:cNvPr id="15362" name="Picture 2" descr="C:\Users\User\Desktop\IMG_20210928_10153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1834477" y="1774825"/>
            <a:ext cx="5475046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Куклы « Минор и Мажор»</a:t>
            </a:r>
            <a:endParaRPr lang="ru-RU" dirty="0"/>
          </a:p>
        </p:txBody>
      </p:sp>
      <p:pic>
        <p:nvPicPr>
          <p:cNvPr id="16386" name="Picture 2" descr="C:\Users\User\Desktop\IMG_20220617_14331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 детском саду всегда  ждут</a:t>
            </a:r>
            <a:endParaRPr lang="ru-RU" dirty="0"/>
          </a:p>
        </p:txBody>
      </p:sp>
      <p:pic>
        <p:nvPicPr>
          <p:cNvPr id="17410" name="Picture 2" descr="C:\Users\User\Desktop\IMG_20220412_10054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 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-20220304-WA00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3688" y="1412776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пользуются спросом</a:t>
            </a:r>
            <a:endParaRPr lang="ru-RU" dirty="0"/>
          </a:p>
        </p:txBody>
      </p:sp>
      <p:pic>
        <p:nvPicPr>
          <p:cNvPr id="18434" name="Picture 2" descr="C:\Users\User\Desktop\IMG_20220221_09452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хочет быть первым</a:t>
            </a:r>
            <a:endParaRPr lang="ru-RU" dirty="0"/>
          </a:p>
        </p:txBody>
      </p:sp>
      <p:pic>
        <p:nvPicPr>
          <p:cNvPr id="20482" name="Picture 2" descr="C:\Users\User\Desktop\IMG_20220412_10044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Необычные игрушки</a:t>
            </a:r>
            <a:endParaRPr lang="ru-RU" dirty="0"/>
          </a:p>
        </p:txBody>
      </p:sp>
      <p:pic>
        <p:nvPicPr>
          <p:cNvPr id="21506" name="Picture 2" descr="C:\Users\User\Desktop\IMG_20210928_09310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Кашпо для карандашей</a:t>
            </a:r>
            <a:endParaRPr lang="ru-RU" dirty="0"/>
          </a:p>
        </p:txBody>
      </p:sp>
      <p:pic>
        <p:nvPicPr>
          <p:cNvPr id="22530" name="Picture 2" descr="C:\Users\User\Desktop\IMG_20220221_09530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Театр – это интересно</a:t>
            </a:r>
            <a:endParaRPr lang="ru-RU" dirty="0"/>
          </a:p>
        </p:txBody>
      </p:sp>
      <p:pic>
        <p:nvPicPr>
          <p:cNvPr id="23554" name="Picture 2" descr="C:\Users\User\Desktop\IMG_20210928_09303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Подарки  на празднике</a:t>
            </a:r>
            <a:endParaRPr lang="ru-RU" dirty="0"/>
          </a:p>
        </p:txBody>
      </p:sp>
      <p:pic>
        <p:nvPicPr>
          <p:cNvPr id="24578" name="Picture 2" descr="C:\Users\User\Desktop\IMG_20220407_10330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продолжается…</a:t>
            </a:r>
            <a:endParaRPr lang="ru-RU" dirty="0"/>
          </a:p>
        </p:txBody>
      </p:sp>
      <p:pic>
        <p:nvPicPr>
          <p:cNvPr id="25602" name="Picture 2" descr="C:\Users\User\Desktop\Закирова\бабушка-1005407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9752" y="2132856"/>
            <a:ext cx="3545261" cy="3625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Разные  виды рукоделия требуют  усилий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G_20220414_12082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1916832"/>
            <a:ext cx="3103512" cy="4149080"/>
          </a:xfrm>
          <a:prstGeom prst="rect">
            <a:avLst/>
          </a:prstGeom>
          <a:noFill/>
        </p:spPr>
      </p:pic>
      <p:pic>
        <p:nvPicPr>
          <p:cNvPr id="2052" name="Picture 4" descr="C:\Users\User\Desktop\IMG_20220705_122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93305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Лепим. Рисуем. Шьем. Клеим.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0220110_113641_34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67744" y="1628800"/>
            <a:ext cx="4495428" cy="44954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Получаются  развивающие игры</a:t>
            </a:r>
            <a:endParaRPr lang="ru-RU" dirty="0"/>
          </a:p>
        </p:txBody>
      </p:sp>
      <p:pic>
        <p:nvPicPr>
          <p:cNvPr id="4099" name="Picture 3" descr="C:\Users\User\Desktop\IMG_20220324_10404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844824"/>
            <a:ext cx="3385420" cy="4525963"/>
          </a:xfrm>
          <a:prstGeom prst="rect">
            <a:avLst/>
          </a:prstGeom>
          <a:noFill/>
        </p:spPr>
      </p:pic>
      <p:pic>
        <p:nvPicPr>
          <p:cNvPr id="4100" name="Picture 4" descr="C:\Users\User\Desktop\IMG_20220324_104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2806891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помогают  учиться счету, форме, цвету</a:t>
            </a:r>
            <a:endParaRPr lang="ru-RU" dirty="0"/>
          </a:p>
        </p:txBody>
      </p:sp>
      <p:pic>
        <p:nvPicPr>
          <p:cNvPr id="5122" name="Picture 2" descr="C:\Users\User\Desktop\IMG_20220324_10392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Развивают мышление</a:t>
            </a:r>
            <a:endParaRPr lang="ru-RU" dirty="0"/>
          </a:p>
        </p:txBody>
      </p:sp>
      <p:pic>
        <p:nvPicPr>
          <p:cNvPr id="8194" name="Picture 2" descr="C:\Users\User\Desktop\IMG_20220411_15422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Помогаем оформить интерьер  детских садов</a:t>
            </a:r>
            <a:endParaRPr lang="ru-RU" dirty="0"/>
          </a:p>
        </p:txBody>
      </p:sp>
      <p:pic>
        <p:nvPicPr>
          <p:cNvPr id="6146" name="Picture 2" descr="C:\Users\User\Desktop\IMG_20211112_12450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Панно  украсит холл детского сада</a:t>
            </a:r>
            <a:endParaRPr lang="ru-RU" dirty="0"/>
          </a:p>
        </p:txBody>
      </p:sp>
      <p:pic>
        <p:nvPicPr>
          <p:cNvPr id="7170" name="Picture 2" descr="C:\Users\User\Desktop\IMG_20220407_10371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841885" y="1774825"/>
            <a:ext cx="3460229" cy="462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684</Words>
  <Application>WPS Presentation</Application>
  <PresentationFormat>Экран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Wingdings 2</vt:lpstr>
      <vt:lpstr>Wingdings</vt:lpstr>
      <vt:lpstr>Arial</vt:lpstr>
      <vt:lpstr>Wingdings 3</vt:lpstr>
      <vt:lpstr>Wingdings 2</vt:lpstr>
      <vt:lpstr>Corbel</vt:lpstr>
      <vt:lpstr>Microsoft YaHei</vt:lpstr>
      <vt:lpstr>Arial Unicode MS</vt:lpstr>
      <vt:lpstr>Calibri</vt:lpstr>
      <vt:lpstr>Модульная</vt:lpstr>
      <vt:lpstr>Серебряные волонтеры  Жуковского  КЦСОН</vt:lpstr>
      <vt:lpstr>Наша  команда</vt:lpstr>
      <vt:lpstr>Разные  виды рукоделия требуют  усилий</vt:lpstr>
      <vt:lpstr>Лепим. Рисуем. Шьем. Клеим.</vt:lpstr>
      <vt:lpstr>Получаются  развивающие игры</vt:lpstr>
      <vt:lpstr>Игры помогают  учиться счету, форме, цвету</vt:lpstr>
      <vt:lpstr>Развивают мышление</vt:lpstr>
      <vt:lpstr>Помогаем оформить интерьер  детских садов</vt:lpstr>
      <vt:lpstr>Панно  украсит холл детского сада</vt:lpstr>
      <vt:lpstr> К</vt:lpstr>
      <vt:lpstr>Будет  уютный сказочный уголок</vt:lpstr>
      <vt:lpstr>Работа  кипит</vt:lpstr>
      <vt:lpstr>Сувениры  к  праздникам</vt:lpstr>
      <vt:lpstr>PowerPoint 演示文稿</vt:lpstr>
      <vt:lpstr>Кукольные  театры- особенно любимы детворой  «Красная шапочка»</vt:lpstr>
      <vt:lpstr> Волк и семеро козлят</vt:lpstr>
      <vt:lpstr> Три  поросенка</vt:lpstr>
      <vt:lpstr> Куклы « Минор и Мажор»</vt:lpstr>
      <vt:lpstr> В детском саду всегда  ждут</vt:lpstr>
      <vt:lpstr>Игры пользуются спросом</vt:lpstr>
      <vt:lpstr>Каждый хочет быть первым</vt:lpstr>
      <vt:lpstr>Необычные игрушки</vt:lpstr>
      <vt:lpstr> Кашпо для карандашей</vt:lpstr>
      <vt:lpstr> Театр – это интересно</vt:lpstr>
      <vt:lpstr> Подарки  на празднике</vt:lpstr>
      <vt:lpstr>Работа продолжается…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Серебряные волонтеры  Жуковского  КЦСОН</dc:title>
  <dc:creator>User</dc:creator>
  <cp:lastModifiedBy>idea</cp:lastModifiedBy>
  <cp:revision>5</cp:revision>
  <dcterms:created xsi:type="dcterms:W3CDTF">2022-07-28T09:09:00Z</dcterms:created>
  <dcterms:modified xsi:type="dcterms:W3CDTF">2022-11-09T06:52:12Z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E2CE89AC54E24048BB24070A46847811</vt:lpwstr>
  </property>
  <property fmtid="{D5CDD505-2E9C-101B-9397-08002B2CF9AE}" pid="3" name="KSOProductBuildVer">
    <vt:lpwstr>1049-11.2.0.11380</vt:lpwstr>
  </property>
</Properties>
</file>