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72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1D90-0335-49CE-818D-EBED3390D54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D79A-AD6F-4E6F-9A3B-A1C388AD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4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изостудии правополушарного рисования </a:t>
            </a:r>
            <a:br>
              <a:rPr lang="ru-RU" dirty="0" smtClean="0"/>
            </a:br>
            <a:r>
              <a:rPr lang="ru-RU" dirty="0" smtClean="0"/>
              <a:t>«Взгляд из глубины души»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/>
          <a:lstStyle/>
          <a:p>
            <a:pPr algn="ctr"/>
            <a:r>
              <a:rPr lang="ru-RU" dirty="0" smtClean="0"/>
              <a:t>КГБУ СО «Комплексный центр социального обслуживания населения «Балахтинский»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Красноярский край, Балахтинский район, </a:t>
            </a:r>
          </a:p>
          <a:p>
            <a:pPr algn="ctr"/>
            <a:r>
              <a:rPr lang="ru-RU" dirty="0" smtClean="0"/>
              <a:t>п. Балахта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50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19256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 старшего возраста не только с удовольствием приходят на занятия, но и принимают участие в различных выставках.</a:t>
            </a:r>
            <a:endParaRPr lang="ru-RU" dirty="0"/>
          </a:p>
        </p:txBody>
      </p:sp>
      <p:pic>
        <p:nvPicPr>
          <p:cNvPr id="6147" name="Picture 3" descr="C:\Users\Admin\Desktop\V3h_Gnf0096lOsb0hpnoV4HZk7FkAGcaCtXf6Q0ZIHb-HEe_UpTz7gH0m9eQVFo8vY1mF0H3EoX0AePVR4u9pY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198545" cy="29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6vaecyI3gDq9dqbSw0kTM4658sb9zid5294t6Rb5a80NgI6SvzK8xz7cZ_KTWLCXlNm1D7dFo4urFea-RnxoNZ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2198545" cy="29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HDaS_nC1vf2_MhIu25G18qtleT6RMFGMldOGF98Tkr0IKJ84K4UOE4vgiXo7SqkYOlmF3ZveANJdMJ1OIoT1No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5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5883831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5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Преподаватель изостудии </a:t>
            </a:r>
            <a:br>
              <a:rPr lang="ru-RU" dirty="0" smtClean="0"/>
            </a:br>
            <a:r>
              <a:rPr lang="ru-RU" dirty="0" smtClean="0"/>
              <a:t>«Взгляд из глубины души»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344816" cy="17567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Такташ Нина Александровна</a:t>
            </a:r>
          </a:p>
        </p:txBody>
      </p:sp>
      <p:pic>
        <p:nvPicPr>
          <p:cNvPr id="1027" name="Picture 3" descr="C:\Users\Admin\Desktop\EcCzwwe-r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36425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8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82960"/>
          </a:xfrm>
        </p:spPr>
        <p:txBody>
          <a:bodyPr/>
          <a:lstStyle/>
          <a:p>
            <a:r>
              <a:rPr lang="ru-RU" dirty="0" smtClean="0"/>
              <a:t>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6558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Практика правополушарного рисования уникальна и может быть направлена не только на людей старшего возраста, но и на взрослых и детей с ограниченными возможностями здоровья.</a:t>
            </a:r>
            <a:endParaRPr lang="ru-RU" dirty="0"/>
          </a:p>
        </p:txBody>
      </p:sp>
      <p:pic>
        <p:nvPicPr>
          <p:cNvPr id="1027" name="Picture 3" descr="C:\Users\Admin\Desktop\ZNZf9ktYg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42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A8FQrWmWlOaLhchGROlsYQasfA8raX0cswFcvq4O7BhxVRfFD8lj--75-dICB92jHVJzCGq2MNS8KYJWunBoy8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242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Рисование служит одним из методов решения психологических проблем (страхи, одиночество, тревога и др.). А для </a:t>
            </a:r>
            <a:r>
              <a:rPr lang="ru-RU" sz="1800" dirty="0" smtClean="0"/>
              <a:t>людей старшего возраста очень </a:t>
            </a:r>
            <a:r>
              <a:rPr lang="ru-RU" sz="1800" dirty="0"/>
              <a:t>важно выражать свои переживания, чувства и параллельно активизировать важнейшие психические функции через сам процесс рисования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М</a:t>
            </a:r>
            <a:r>
              <a:rPr lang="ru-RU" sz="1800" dirty="0" smtClean="0"/>
              <a:t>етодика правополушарного рисования позволяет </a:t>
            </a:r>
            <a:r>
              <a:rPr lang="ru-RU" sz="1800" dirty="0"/>
              <a:t>«переключиться» в режим творческой активности абсолютно всем, при этом не важен возраст, пол, индивидуальные особенности личности. Именно эта методика замечательно подошла для </a:t>
            </a:r>
            <a:r>
              <a:rPr lang="ru-RU" sz="1800" dirty="0" smtClean="0"/>
              <a:t>развития творческого потенциала и </a:t>
            </a:r>
            <a:r>
              <a:rPr lang="ru-RU" sz="1800" dirty="0" smtClean="0"/>
              <a:t>снятия </a:t>
            </a:r>
            <a:r>
              <a:rPr lang="ru-RU" sz="1800" dirty="0"/>
              <a:t>эмоционального напряжения у </a:t>
            </a:r>
            <a:r>
              <a:rPr lang="ru-RU" sz="1800" dirty="0" smtClean="0"/>
              <a:t>старшего поколения.</a:t>
            </a:r>
            <a:endParaRPr lang="ru-RU" sz="1800" dirty="0"/>
          </a:p>
        </p:txBody>
      </p:sp>
      <p:pic>
        <p:nvPicPr>
          <p:cNvPr id="2050" name="Picture 2" descr="C:\Users\Admin\Desktop\lzuQdwfodSwnepU-KILcgbv_lFRDP6x8H23LOfZAR15D6p8WtKmlSHEnGxLwt03B75L7_O-ckeu536hVJl1NHw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61525" cy="40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2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Развитие творческого потенциала и </a:t>
            </a:r>
            <a:r>
              <a:rPr lang="ru-RU" dirty="0"/>
              <a:t>снятие эмоционального напряжения у </a:t>
            </a:r>
            <a:r>
              <a:rPr lang="ru-RU" dirty="0" smtClean="0"/>
              <a:t>людей старшего возраста.</a:t>
            </a:r>
            <a:endParaRPr lang="ru-RU" dirty="0"/>
          </a:p>
        </p:txBody>
      </p:sp>
      <p:pic>
        <p:nvPicPr>
          <p:cNvPr id="3074" name="Picture 2" descr="C:\Users\Admin\Desktop\uZN07wtMDhhE747NMlGtvx7W74rFpuYSW-WJ7v56_KGXmDC-CKaBOyjWiUWflcW010pnZN_k8dmGfMDOfy6i0C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1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643193" cy="498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Для реализации практики было принято решение написать проект для приобретения расходных материалов и оборудования. Заявка в Фонд </a:t>
            </a:r>
            <a:r>
              <a:rPr lang="ru-RU" sz="2000" dirty="0"/>
              <a:t>П</a:t>
            </a:r>
            <a:r>
              <a:rPr lang="ru-RU" sz="2000" dirty="0" smtClean="0"/>
              <a:t>резидентских грантов была подана в июле 2019 г., а в декабре </a:t>
            </a:r>
            <a:r>
              <a:rPr lang="ru-RU" sz="2000" dirty="0"/>
              <a:t>2019 </a:t>
            </a:r>
            <a:r>
              <a:rPr lang="ru-RU" sz="2000" dirty="0" smtClean="0"/>
              <a:t>г. в </a:t>
            </a:r>
            <a:r>
              <a:rPr lang="ru-RU" sz="2000" dirty="0"/>
              <a:t>КГБУ СО «КЦСОН «Балахтинский» была открыта изостудия «Взгляд из </a:t>
            </a:r>
            <a:r>
              <a:rPr lang="ru-RU" sz="2000" dirty="0" smtClean="0"/>
              <a:t>глубины души». </a:t>
            </a:r>
            <a:endParaRPr lang="ru-RU" sz="2000" dirty="0"/>
          </a:p>
        </p:txBody>
      </p:sp>
      <p:pic>
        <p:nvPicPr>
          <p:cNvPr id="4098" name="Picture 2" descr="C:\Users\Admin\Desktop\изостуд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184576" cy="32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Групповые и индивидуальные занятия в изостудии проводятся ежедневно. Для удаленных территорий мы проводим выездные </a:t>
            </a:r>
            <a:r>
              <a:rPr lang="ru-RU" dirty="0" smtClean="0"/>
              <a:t>мастер-классы.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Admin\Desktop\LVWFP-2djPNB4lXVJ8hTYGN0A5kDtFkKNfDbZRWgja3R3TIUceLdczYzcAVgD0p_hTLE9h8dfILHDf_q78EKTU7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68" y="2420888"/>
            <a:ext cx="4032448" cy="39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5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Материально-техническое обеспечение: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320480" cy="4657728"/>
          </a:xfrm>
        </p:spPr>
        <p:txBody>
          <a:bodyPr/>
          <a:lstStyle/>
          <a:p>
            <a:r>
              <a:rPr lang="ru-RU" dirty="0" smtClean="0"/>
              <a:t>Ватман;</a:t>
            </a:r>
          </a:p>
          <a:p>
            <a:r>
              <a:rPr lang="ru-RU" dirty="0" smtClean="0"/>
              <a:t>Гуашевые краски разных цветов;</a:t>
            </a:r>
          </a:p>
          <a:p>
            <a:r>
              <a:rPr lang="ru-RU" dirty="0" smtClean="0"/>
              <a:t>Кисти;</a:t>
            </a:r>
          </a:p>
          <a:p>
            <a:r>
              <a:rPr lang="ru-RU" dirty="0" smtClean="0"/>
              <a:t>Палитры;</a:t>
            </a:r>
          </a:p>
          <a:p>
            <a:r>
              <a:rPr lang="ru-RU" dirty="0" smtClean="0"/>
              <a:t>Напольные или настольные мольберты с планшетами.</a:t>
            </a:r>
            <a:endParaRPr lang="ru-RU" dirty="0"/>
          </a:p>
        </p:txBody>
      </p:sp>
      <p:pic>
        <p:nvPicPr>
          <p:cNvPr id="7170" name="Picture 2" descr="C:\Users\Admin\Desktop\i77nbKUCUO-h3v9JzXgHrfjtV--KwuEjqo_CNBm2N_YHh3aj0xfF2DLMExnpi8zalN9vTEm9-VT4BhmnCD9f6Q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9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67247"/>
            <a:ext cx="4032448" cy="536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 время работы изостудии люди старшего возраста отметили, </a:t>
            </a:r>
            <a:r>
              <a:rPr lang="ru-RU" dirty="0"/>
              <a:t>что чувствуют себя менее одинокими, поскольку у них есть возможность </a:t>
            </a:r>
            <a:r>
              <a:rPr lang="ru-RU" dirty="0" smtClean="0"/>
              <a:t>общаться и поддерживать социальные контакты, заводить новые знакомства. А также отметили снижение </a:t>
            </a:r>
            <a:r>
              <a:rPr lang="ru-RU" dirty="0"/>
              <a:t>уровня стресса и </a:t>
            </a:r>
            <a:r>
              <a:rPr lang="ru-RU" dirty="0" smtClean="0"/>
              <a:t>тревожности, и в </a:t>
            </a:r>
            <a:r>
              <a:rPr lang="ru-RU" dirty="0"/>
              <a:t>целом </a:t>
            </a:r>
            <a:r>
              <a:rPr lang="ru-RU" dirty="0" smtClean="0"/>
              <a:t>они позитивнее </a:t>
            </a:r>
            <a:r>
              <a:rPr lang="ru-RU" dirty="0"/>
              <a:t>смотрят на </a:t>
            </a:r>
            <a:r>
              <a:rPr lang="ru-RU" dirty="0" smtClean="0"/>
              <a:t>жизнь.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Admin\Desktop\HlKGOLgSnO0hI_bHGVh84X0gxlJwl-x5NxPfYlOCpIkGE4xT7LFwSFJXhyJlCuG_ijgfcqK7kAHD7rJYOtbR9Sw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88" y="548680"/>
            <a:ext cx="3130782" cy="23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SvtbtKTCTmc8LEKt6yRqAE9sBdh_0OhsmWSSBJHQruHCpTTBu4fe9VNEJ55tJGXhrOASM2cgHNHiQu9O3Xtr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456730" cy="32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5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317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Организация работы изостудии правополушарного рисования  «Взгляд из глубины души»</vt:lpstr>
      <vt:lpstr>Преподаватель изостудии  «Взгляд из глубины души»</vt:lpstr>
      <vt:lpstr>Аудитория</vt:lpstr>
      <vt:lpstr>Актуальность</vt:lpstr>
      <vt:lpstr>Цель:</vt:lpstr>
      <vt:lpstr>Реализация</vt:lpstr>
      <vt:lpstr>Презентация PowerPoint</vt:lpstr>
      <vt:lpstr>Материально-техническое обеспечение:</vt:lpstr>
      <vt:lpstr>Результаты: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изостудии правополушарного рисования  «Взгляд из глубины»</dc:title>
  <dc:creator>Admin</dc:creator>
  <cp:lastModifiedBy>Admin</cp:lastModifiedBy>
  <cp:revision>23</cp:revision>
  <cp:lastPrinted>2022-03-28T09:32:50Z</cp:lastPrinted>
  <dcterms:created xsi:type="dcterms:W3CDTF">2022-03-28T07:39:59Z</dcterms:created>
  <dcterms:modified xsi:type="dcterms:W3CDTF">2022-11-22T02:28:59Z</dcterms:modified>
</cp:coreProperties>
</file>