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20.11.2022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0"/>
            <a:ext cx="9144000" cy="695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1268760"/>
            <a:ext cx="5192855" cy="1080120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</a:rPr>
              <a:t>В рамках практики </a:t>
            </a:r>
            <a:br>
              <a:rPr lang="ru-RU" sz="3600" b="1" dirty="0" smtClean="0">
                <a:solidFill>
                  <a:srgbClr val="FF0000"/>
                </a:solidFill>
              </a:rPr>
            </a:br>
            <a:r>
              <a:rPr lang="ru-RU" sz="3600" b="1" dirty="0" smtClean="0">
                <a:solidFill>
                  <a:srgbClr val="FF0000"/>
                </a:solidFill>
              </a:rPr>
              <a:t>Жизнь после инсульта</a:t>
            </a:r>
            <a:endParaRPr lang="ru-RU" sz="3600" b="1" dirty="0">
              <a:solidFill>
                <a:srgbClr val="FF0000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214" b="100000" l="325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2204864"/>
            <a:ext cx="6622739" cy="5000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23598" y="404664"/>
            <a:ext cx="869680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>
                <a:solidFill>
                  <a:srgbClr val="FFFF00"/>
                </a:solidFill>
              </a:rPr>
              <a:t>Комплексы упражнений при инсульте</a:t>
            </a:r>
          </a:p>
        </p:txBody>
      </p:sp>
    </p:spTree>
    <p:extLst>
      <p:ext uri="{BB962C8B-B14F-4D97-AF65-F5344CB8AC3E}">
        <p14:creationId xmlns:p14="http://schemas.microsoft.com/office/powerpoint/2010/main" val="10491494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116632"/>
            <a:ext cx="8784976" cy="938535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филиал БУ СО УР Республиканского Комплексного центра социального обслуживания населения в Индустриальном районе г. Ижевска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type="subTitle" idx="1"/>
          </p:nvPr>
        </p:nvSpPr>
        <p:spPr>
          <a:xfrm>
            <a:off x="3434048" y="2724467"/>
            <a:ext cx="5386423" cy="694928"/>
          </a:xfrm>
        </p:spPr>
        <p:txBody>
          <a:bodyPr>
            <a:noAutofit/>
          </a:bodyPr>
          <a:lstStyle/>
          <a:p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Сжать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ладони в кулак, затем растопырить в разные стороны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59532" y="1124744"/>
            <a:ext cx="86769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восстановления простых функций в организме следует регулярно выполнять различные упражнения для пораженных конечностей. Курс реабилитации может длиться от 3 месяцев до 1 года, в зависимости от состояния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гражданина.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131840" y="2140407"/>
            <a:ext cx="27363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b="1" dirty="0">
                <a:latin typeface="-apple-system"/>
              </a:rPr>
              <a:t>Упражнения для рук</a:t>
            </a:r>
            <a:endParaRPr lang="ru-RU" b="1" i="0" dirty="0">
              <a:effectLst/>
              <a:latin typeface="-apple-system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532" y="2489625"/>
            <a:ext cx="2738243" cy="205624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79512" y="4860051"/>
            <a:ext cx="418083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«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Щелбаны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 Выполнять всеми пальцами поочередно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2272" y="4545865"/>
            <a:ext cx="4076821" cy="1799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1663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63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 fontScale="90000"/>
          </a:bodyPr>
          <a:lstStyle/>
          <a:p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филиал БУ СО УР Республиканского Комплексного центра социального обслуживания населения в Индустриальном районе г. Ижевска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95536" y="1166018"/>
            <a:ext cx="8507288" cy="3271094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909301" y="1339469"/>
            <a:ext cx="33253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Упражнение с бумагой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20307" y="1914416"/>
            <a:ext cx="861618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MingLiU_HKSCS-ExtB" panose="02020500000000000000" pitchFamily="18" charset="-120"/>
                <a:cs typeface="Times New Roman" panose="02020603050405020304" pitchFamily="18" charset="0"/>
              </a:rPr>
              <a:t>мять – развитие силы рук (после получиться «шарик», который можно бросать в корзину с расстояния)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73477" y="3147990"/>
            <a:ext cx="855140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рвать (развитие соотносящих движений) – захватываем пальцами обеих рук лист и тянем в разные стороны.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18923" y="4483745"/>
            <a:ext cx="860595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аппликации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бумажных шариков (смять бумагу, нарвать ее на полоски, затем полоски нарвать на квадраты, скатать каждый квадратик на ладошке в шарик, шариками выкладывается силуэт — например, кошка, барашек, тучка)</a:t>
            </a:r>
          </a:p>
        </p:txBody>
      </p:sp>
    </p:spTree>
    <p:extLst>
      <p:ext uri="{BB962C8B-B14F-4D97-AF65-F5344CB8AC3E}">
        <p14:creationId xmlns:p14="http://schemas.microsoft.com/office/powerpoint/2010/main" val="24731730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63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 fontScale="90000"/>
          </a:bodyPr>
          <a:lstStyle/>
          <a:p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филиал БУ СО УР Республиканского Комплексного центра социального обслуживания населения в Индустриальном районе г. Ижевска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95536" y="1166018"/>
            <a:ext cx="8507288" cy="3271094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70384" y="1186722"/>
            <a:ext cx="80032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Игры с использованием нестандартного оборудования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вспомогательных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материалов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384" y="2456965"/>
            <a:ext cx="2729880" cy="1876793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3414496" y="2621993"/>
            <a:ext cx="537409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шишку или горсть орехов,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сжимать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их в руке, а также перекладывать их из одной руки в другую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4704" y="4333758"/>
            <a:ext cx="3563888" cy="2143902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386962" y="4660047"/>
            <a:ext cx="491367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Включение бельевых прищепок разных цветов и размеров, конфигураций и упругости в самомассаж оказывает положительное влияние на развитие координации движений пальцев рук, помогает тренировать пальцы рук</a:t>
            </a:r>
          </a:p>
        </p:txBody>
      </p:sp>
    </p:spTree>
    <p:extLst>
      <p:ext uri="{BB962C8B-B14F-4D97-AF65-F5344CB8AC3E}">
        <p14:creationId xmlns:p14="http://schemas.microsoft.com/office/powerpoint/2010/main" val="21159167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 fontScale="90000"/>
          </a:bodyPr>
          <a:lstStyle/>
          <a:p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филиал БУ СО УР Республиканского Комплексного центра социального обслуживания населения в Индустриальном районе г. Ижевска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 flipV="1">
            <a:off x="395536" y="1052736"/>
            <a:ext cx="8507288" cy="113282"/>
          </a:xfrm>
        </p:spPr>
        <p:txBody>
          <a:bodyPr>
            <a:normAutofit fontScale="25000" lnSpcReduction="20000"/>
          </a:bodyPr>
          <a:lstStyle/>
          <a:p>
            <a:pPr marL="0" indent="0" algn="just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630871" y="1166018"/>
            <a:ext cx="40366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 для артикуляции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61864" y="1767043"/>
            <a:ext cx="864096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нарушении мозгового кровообращения при инсульте парализуются мышцы лица, и человек теряет способность произносить звуки. Помогает восстановить артикуляцию следующий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комплекс. Ежедневные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занятия дают возможность быстрее вернуть внятную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речь.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561890" y="3509546"/>
            <a:ext cx="5538405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Максимально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высунуть язык.</a:t>
            </a:r>
          </a:p>
          <a:p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Широко раздвинуть губы, как для произношения «ы».</a:t>
            </a:r>
          </a:p>
          <a:p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Прикусывать поочередно верхнюю и нижнюю губы.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l="14357" t="5900" r="39604" b="77300"/>
          <a:stretch/>
        </p:blipFill>
        <p:spPr>
          <a:xfrm>
            <a:off x="365094" y="3349263"/>
            <a:ext cx="3148395" cy="1624978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3605595" y="3149208"/>
            <a:ext cx="437978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Губы свернуть в трубочку и вытянуть.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/>
          <a:srcRect t="18500" b="54200"/>
          <a:stretch/>
        </p:blipFill>
        <p:spPr>
          <a:xfrm>
            <a:off x="4783120" y="4908307"/>
            <a:ext cx="3903680" cy="1872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6502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63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 fontScale="90000"/>
          </a:bodyPr>
          <a:lstStyle/>
          <a:p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филиал БУ СО УР Республиканского Комплексного центра социального обслуживания населения в Индустриальном районе г. Ижевска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95536" y="1166018"/>
            <a:ext cx="8507288" cy="3271094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16923" y="1366764"/>
            <a:ext cx="57101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Дыхательная гимнастика при инсульте</a:t>
            </a:r>
            <a:endParaRPr lang="ru-RU" sz="2400" b="1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57200" y="2016735"/>
            <a:ext cx="844562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надувание резиновых воздушных шаров;</a:t>
            </a:r>
          </a:p>
          <a:p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чтение скороговорок;</a:t>
            </a:r>
          </a:p>
          <a:p>
            <a:pPr algn="just"/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выдувание воздуха в стакан с водой через пластиковую трубочку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r="47480"/>
          <a:stretch/>
        </p:blipFill>
        <p:spPr>
          <a:xfrm>
            <a:off x="2123728" y="3744315"/>
            <a:ext cx="4117517" cy="2678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3324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683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918" y="2294731"/>
            <a:ext cx="8350188" cy="1362075"/>
          </a:xfrm>
        </p:spPr>
        <p:txBody>
          <a:bodyPr>
            <a:noAutofit/>
          </a:bodyPr>
          <a:lstStyle/>
          <a:p>
            <a:r>
              <a:rPr lang="ru-RU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</a:t>
            </a:r>
            <a:endParaRPr lang="ru-RU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16923" y="136676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57200" y="2016735"/>
            <a:ext cx="84456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425481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353</TotalTime>
  <Words>365</Words>
  <Application>Microsoft Office PowerPoint</Application>
  <PresentationFormat>Экран (4:3)</PresentationFormat>
  <Paragraphs>34</Paragraphs>
  <Slides>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3" baseType="lpstr">
      <vt:lpstr>MingLiU_HKSCS-ExtB</vt:lpstr>
      <vt:lpstr>-apple-system</vt:lpstr>
      <vt:lpstr>Arial</vt:lpstr>
      <vt:lpstr>Calibri</vt:lpstr>
      <vt:lpstr>Times New Roman</vt:lpstr>
      <vt:lpstr>Тема Office</vt:lpstr>
      <vt:lpstr>В рамках практики  Жизнь после инсульта</vt:lpstr>
      <vt:lpstr> филиал БУ СО УР Республиканского Комплексного центра социального обслуживания населения в Индустриальном районе г. Ижевска</vt:lpstr>
      <vt:lpstr> филиал БУ СО УР Республиканского Комплексного центра социального обслуживания населения в Индустриальном районе г. Ижевска</vt:lpstr>
      <vt:lpstr> филиал БУ СО УР Республиканского Комплексного центра социального обслуживания населения в Индустриальном районе г. Ижевска</vt:lpstr>
      <vt:lpstr> филиал БУ СО УР Республиканского Комплексного центра социального обслуживания населения в Индустриальном районе г. Ижевска</vt:lpstr>
      <vt:lpstr> филиал БУ СО УР Республиканского Комплексного центра социального обслуживания населения в Индустриальном районе г. Ижевска</vt:lpstr>
      <vt:lpstr> спасибо за внимание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 добрым утром!</dc:creator>
  <cp:lastModifiedBy>Mark</cp:lastModifiedBy>
  <cp:revision>18</cp:revision>
  <dcterms:created xsi:type="dcterms:W3CDTF">2022-11-02T07:31:25Z</dcterms:created>
  <dcterms:modified xsi:type="dcterms:W3CDTF">2022-11-20T10:19:43Z</dcterms:modified>
</cp:coreProperties>
</file>