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7776864" cy="12241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рамках практики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Жизнь после инсульта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4" b="100000" l="3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4864"/>
            <a:ext cx="6622739" cy="500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476672"/>
            <a:ext cx="68029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Артикуляционная </a:t>
            </a:r>
            <a:r>
              <a:rPr lang="ru-RU" sz="4000" b="1" dirty="0">
                <a:solidFill>
                  <a:srgbClr val="FFFF00"/>
                </a:solidFill>
              </a:rPr>
              <a:t>гимнастика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4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93853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8352928" cy="1584176"/>
          </a:xfrm>
        </p:spPr>
        <p:txBody>
          <a:bodyPr>
            <a:noAutofit/>
          </a:bodyPr>
          <a:lstStyle/>
          <a:p>
            <a:pPr algn="just"/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комплекс специальных упражнений, направленных на укрепление мышц артикуляционного аппарата, развитие их силы и подвижности.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выполнения артикуляционной гимнастики улучшается функциональная деятельность органов жевания, глотания и звукопроизношения.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5780" y="2564904"/>
            <a:ext cx="58764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развития мышц языка: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языком по нёбу;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языка по кругу;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цоканье;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легкое прикусывание расслабленного языка;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облизывание губ в разные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4302" r="55775" b="47812"/>
          <a:stretch/>
        </p:blipFill>
        <p:spPr bwMode="auto">
          <a:xfrm>
            <a:off x="3563888" y="4515193"/>
            <a:ext cx="2341349" cy="195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5" y="4547655"/>
            <a:ext cx="2559093" cy="195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12393"/>
          <a:stretch/>
        </p:blipFill>
        <p:spPr bwMode="auto">
          <a:xfrm>
            <a:off x="6273410" y="4502290"/>
            <a:ext cx="2596551" cy="195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16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166018"/>
            <a:ext cx="8507288" cy="32710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182231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 в трубочку;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надувание щек;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улыбка с не разжатыми губами;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дуть сквозь расслабленные губы;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поднятие верхней губы, обнажая зубы (держать в таком положении несколько секунд) и т.д.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806" r="51078" b="51710"/>
          <a:stretch/>
        </p:blipFill>
        <p:spPr bwMode="auto">
          <a:xfrm>
            <a:off x="645195" y="3583645"/>
            <a:ext cx="232395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44843" r="53109" b="21447"/>
          <a:stretch/>
        </p:blipFill>
        <p:spPr bwMode="auto">
          <a:xfrm>
            <a:off x="3434075" y="4641200"/>
            <a:ext cx="2588652" cy="1693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r="18103"/>
          <a:stretch/>
        </p:blipFill>
        <p:spPr bwMode="auto">
          <a:xfrm>
            <a:off x="6228184" y="3289226"/>
            <a:ext cx="2595777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173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166018"/>
            <a:ext cx="8507288" cy="32710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26876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мимики: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рта (держать в таком положении несколько секунд);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нахмуривание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бровей;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челюстью в разные стороны;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складывание губ (как для поцелуя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8" t="18907" r="33585" b="35755"/>
          <a:stretch/>
        </p:blipFill>
        <p:spPr bwMode="auto">
          <a:xfrm>
            <a:off x="6245184" y="2132856"/>
            <a:ext cx="2359263" cy="2072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3" r="1637" b="20693"/>
          <a:stretch/>
        </p:blipFill>
        <p:spPr bwMode="auto">
          <a:xfrm>
            <a:off x="525747" y="3429000"/>
            <a:ext cx="5226027" cy="1920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245185" y="4488194"/>
            <a:ext cx="2359263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91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 flipV="1">
            <a:off x="395536" y="1052736"/>
            <a:ext cx="8507288" cy="11328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268760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Произношение отдельных звуков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Произносим поочередно разные парные взрывные согласные буквы: сочетания «б-п», «д-т», «г-к». Проговариваем их сначала отдельно, потом с добавлением мягкого знака, затем присоединяем любой гласный звук.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Четкое, «взрывное» произнесение конечных согласных. Ба-ба-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бапп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гу-гу-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гукк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Чередуем все парные согласные с каждой гласной.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Произносим отдельные гласные, следя за правильным положением артикуляционного аппарата, затем в комбинации с любыми другими гласными (о-а, о-у, а-и, у-и, о-ы, э-о и т.д.). Это упражнение удобно выполнять перед зеркалом.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Тренируем сложные буквенные комбинации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лрда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лря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мфо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т.п.).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Проговариваем различные звуковые ряды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трка-трко-трки-трку-тркэ-тркы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т.п.).</a:t>
            </a:r>
          </a:p>
        </p:txBody>
      </p:sp>
    </p:spTree>
    <p:extLst>
      <p:ext uri="{BB962C8B-B14F-4D97-AF65-F5344CB8AC3E}">
        <p14:creationId xmlns:p14="http://schemas.microsoft.com/office/powerpoint/2010/main" val="345465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БУ СО УР Республиканского Комплексного центра социального обслуживания населения в Индустриальном районе г. Ижевска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166018"/>
            <a:ext cx="8507288" cy="32710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1340767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Скороговорки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два типа скороговорок: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мозга – выговаривать легко, но путаются слова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Клара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Карла украла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кораллы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Карл у Клары украл рекламу, а Клара у Карла украла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Везет Сенька Саньку с Сонькой на санках. Санки скок, Сеньку с ног, Соньку в лоб, все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сугроб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Осип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охрип, Архип осип.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 – если вам трудно говорить шипящие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Расчувствовавшаяся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расчувствовала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нерасчувствовашегося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Вавилу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Чешуя у щучки, щетинка 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чушки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Два щенка щека к щеке щиплют щетку в уголке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32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918" y="2294731"/>
            <a:ext cx="8350188" cy="1362075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6923" y="136676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016735"/>
            <a:ext cx="8445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54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451</Words>
  <Application>Microsoft Office PowerPoint</Application>
  <PresentationFormat>Экран (4:3)</PresentationFormat>
  <Paragraphs>49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В рамках практики  Жизнь после инсульта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филиал БУ СО УР Республиканского Комплексного центра социального обслуживания населения в Индустриальном районе г. Ижевска</vt:lpstr>
      <vt:lpstr>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 добрым утром!</dc:creator>
  <cp:lastModifiedBy>user</cp:lastModifiedBy>
  <cp:revision>29</cp:revision>
  <dcterms:created xsi:type="dcterms:W3CDTF">2022-11-02T07:31:25Z</dcterms:created>
  <dcterms:modified xsi:type="dcterms:W3CDTF">2022-11-23T12:06:45Z</dcterms:modified>
</cp:coreProperties>
</file>