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58" r:id="rId4"/>
    <p:sldId id="259" r:id="rId5"/>
    <p:sldId id="260" r:id="rId6"/>
    <p:sldId id="265" r:id="rId7"/>
    <p:sldId id="261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chemeClr val="tx1"/>
                </a:solidFill>
                <a:cs typeface="Aharoni" panose="02010803020104030203" pitchFamily="2" charset="-79"/>
              </a:rPr>
              <a:t>15:00 - 15:20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Презентация КЦСОН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о </a:t>
            </a:r>
            <a:r>
              <a:rPr lang="ru-RU" sz="3600" b="1" dirty="0">
                <a:solidFill>
                  <a:schemeClr val="tx1"/>
                </a:solidFill>
              </a:rPr>
              <a:t>деятельности </a:t>
            </a:r>
            <a:r>
              <a:rPr lang="ru-RU" sz="3600" b="1" dirty="0" smtClean="0">
                <a:solidFill>
                  <a:schemeClr val="tx1"/>
                </a:solidFill>
              </a:rPr>
              <a:t>учреждения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с  </a:t>
            </a:r>
            <a:r>
              <a:rPr lang="ru-RU" sz="3600" b="1" dirty="0">
                <a:solidFill>
                  <a:schemeClr val="tx1"/>
                </a:solidFill>
              </a:rPr>
              <a:t>демонстрацией ТСР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096344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4007"/>
            <a:ext cx="324036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15:00 - 16:00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>Доставка гр. Ивановой М.И. </a:t>
            </a:r>
            <a:br>
              <a:rPr lang="ru-RU" sz="3600" b="1" dirty="0"/>
            </a:br>
            <a:r>
              <a:rPr lang="ru-RU" sz="3600" b="1" dirty="0"/>
              <a:t>в ГБ №3 на стационарное лечение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9920" y="3859494"/>
            <a:ext cx="774328" cy="14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2060"/>
            <a:ext cx="20882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2060"/>
            <a:ext cx="19442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02060"/>
            <a:ext cx="24482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010213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br>
              <a:rPr lang="ru-RU" dirty="0" smtClean="0"/>
            </a:br>
            <a:r>
              <a:rPr lang="ru-RU" b="1" u="sng" dirty="0" smtClean="0">
                <a:solidFill>
                  <a:schemeClr val="tx1"/>
                </a:solidFill>
              </a:rPr>
              <a:t>15:00 – 17:00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Выставка картин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276873"/>
            <a:ext cx="3818467" cy="2930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 члена клуба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 «60  лет- не возраст!»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 Мельниковой Л.Н.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Picture 2" descr="C:\Users\Vozr\Downloads\7506dac7-7364-444b-bf93-45d752600d5d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07788"/>
            <a:ext cx="4248472" cy="41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u="sng" dirty="0" smtClean="0"/>
              <a:t>15:20 – 16:20</a:t>
            </a:r>
            <a:br>
              <a:rPr lang="ru-RU" sz="3100" u="sng" dirty="0" smtClean="0"/>
            </a:br>
            <a:r>
              <a:rPr lang="ru-RU" sz="3200" b="1" dirty="0" smtClean="0"/>
              <a:t>Мастер-класс «Картина за час»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06" y="2564904"/>
            <a:ext cx="4542926" cy="360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71600" y="3140968"/>
            <a:ext cx="3352800" cy="2337049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+mj-lt"/>
              </a:rPr>
              <a:t>«Школа по уходу за лежачими больными»</a:t>
            </a:r>
            <a:endParaRPr lang="ru-RU" sz="3200" b="1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512168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/>
              <a:t>15:20 – 15:40</a:t>
            </a:r>
            <a:endParaRPr lang="ru-RU" sz="2800" b="1" u="sng" dirty="0"/>
          </a:p>
        </p:txBody>
      </p:sp>
      <p:pic>
        <p:nvPicPr>
          <p:cNvPr id="4103" name="Picture 7" descr="C:\Users\Vozr\Desktop\Фото для проекта\IMG_20221005_130130_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9523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15:40 – 16:00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«Школа безопасности для пожилых граждан»</a:t>
            </a:r>
            <a:endParaRPr lang="ru-RU" sz="3200" b="1" dirty="0"/>
          </a:p>
        </p:txBody>
      </p:sp>
      <p:pic>
        <p:nvPicPr>
          <p:cNvPr id="9220" name="Picture 4" descr="C:\Users\Vozr\Downloads\PHOTO-2022-10-22-10-13-08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908651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u="sng" dirty="0" smtClean="0"/>
              <a:t>16:00 – 16:30 </a:t>
            </a:r>
            <a:br>
              <a:rPr lang="ru-RU" sz="2800" b="1" u="sng" dirty="0" smtClean="0"/>
            </a:br>
            <a:r>
              <a:rPr lang="ru-RU" sz="3200" b="1" dirty="0" smtClean="0"/>
              <a:t>Оказание помощи</a:t>
            </a:r>
            <a:br>
              <a:rPr lang="ru-RU" sz="3200" b="1" dirty="0" smtClean="0"/>
            </a:br>
            <a:r>
              <a:rPr lang="ru-RU" sz="3200" b="1" dirty="0" smtClean="0"/>
              <a:t>в рамках краевой благотворительной </a:t>
            </a:r>
            <a:br>
              <a:rPr lang="ru-RU" sz="3200" b="1" dirty="0" smtClean="0"/>
            </a:br>
            <a:r>
              <a:rPr lang="ru-RU" sz="3200" b="1" dirty="0" smtClean="0"/>
              <a:t>акции «Вторые руки»</a:t>
            </a:r>
            <a:endParaRPr lang="ru-RU" sz="32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4563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456384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722181"/>
          </a:xfrm>
        </p:spPr>
        <p:txBody>
          <a:bodyPr/>
          <a:lstStyle/>
          <a:p>
            <a:pPr algn="ctr"/>
            <a:r>
              <a:rPr lang="ru-RU" b="1" u="sng" dirty="0" smtClean="0"/>
              <a:t>16:00 -16:30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276873"/>
            <a:ext cx="3818467" cy="2930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«Гимнастика для пожилых граждан»</a:t>
            </a:r>
            <a:endParaRPr lang="ru-RU" sz="3200" b="1" dirty="0">
              <a:latin typeface="+mj-lt"/>
            </a:endParaRPr>
          </a:p>
        </p:txBody>
      </p:sp>
      <p:pic>
        <p:nvPicPr>
          <p:cNvPr id="11266" name="Picture 2" descr="C:\Users\Vozr\Downloads\PHOTO-2022-10-22-10-13-07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3" b="26853"/>
          <a:stretch>
            <a:fillRect/>
          </a:stretch>
        </p:blipFill>
        <p:spPr bwMode="auto">
          <a:xfrm>
            <a:off x="971600" y="1196752"/>
            <a:ext cx="3949824" cy="39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866197"/>
          </a:xfrm>
        </p:spPr>
        <p:txBody>
          <a:bodyPr/>
          <a:lstStyle/>
          <a:p>
            <a:pPr algn="ctr"/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16:00 – 16:30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348881"/>
            <a:ext cx="3818467" cy="2088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«Поём вместе»</a:t>
            </a:r>
            <a:endParaRPr lang="ru-RU" sz="3200" b="1" dirty="0">
              <a:latin typeface="+mj-lt"/>
            </a:endParaRPr>
          </a:p>
        </p:txBody>
      </p:sp>
      <p:pic>
        <p:nvPicPr>
          <p:cNvPr id="7170" name="Picture 2" descr="C:\Users\Vozr\Desktop\fa824a12-e440-415e-904c-beeb50ad11d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 bwMode="auto">
          <a:xfrm>
            <a:off x="827584" y="1412776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15:00 - 15:20 Презентация КЦСОН  о деятельности учреждения  с  демонстрацией ТСР </vt:lpstr>
      <vt:lpstr>15:00 - 16:00 Доставка гр. Ивановой М.И.  в ГБ №3 на стационарное лечение</vt:lpstr>
      <vt:lpstr>      15:00 – 17:00  Выставка картин</vt:lpstr>
      <vt:lpstr>15:20 – 16:20 Мастер-класс «Картина за час»</vt:lpstr>
      <vt:lpstr> 15:20 – 15:40</vt:lpstr>
      <vt:lpstr>15:40 – 16:00  «Школа безопасности для пожилых граждан»</vt:lpstr>
      <vt:lpstr> 16:00 – 16:30  Оказание помощи в рамках краевой благотворительной  акции «Вторые руки»</vt:lpstr>
      <vt:lpstr>16:00 -16:30</vt:lpstr>
      <vt:lpstr>16:00 – 16:30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Д/к с. Прогрес 15:00-15:20 Презентация КЦСОН о деятельности учреждения  с  демонстрацией ТСР </dc:title>
  <dc:creator>Vozr</dc:creator>
  <cp:lastModifiedBy>Windows User</cp:lastModifiedBy>
  <cp:revision>53</cp:revision>
  <dcterms:created xsi:type="dcterms:W3CDTF">2022-11-21T12:16:56Z</dcterms:created>
  <dcterms:modified xsi:type="dcterms:W3CDTF">2022-11-21T20:11:51Z</dcterms:modified>
</cp:coreProperties>
</file>