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5" autoAdjust="0"/>
    <p:restoredTop sz="94660"/>
  </p:normalViewPr>
  <p:slideViewPr>
    <p:cSldViewPr>
      <p:cViewPr varScale="1">
        <p:scale>
          <a:sx n="62" d="100"/>
          <a:sy n="62" d="100"/>
        </p:scale>
        <p:origin x="-14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A014C3-F587-43E5-A4F6-3B8EA08DCA05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207944-D560-4F16-8B51-62A287174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054552" cy="223224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Визитная карточка ГБУ НО «ЦСПСД Володарского района»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west.userapi.com/sun9-51/s/v1/ig2/nzrVrS4AevQfJ3BUXK2bg7yFWz7uiVeP0YtL4IFNa0rt76StlGZyNqlOFB30qnFgyS8Hc6QGRt_o5cfPYPM6tUKH.jpg?size=1280x961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58662"/>
            <a:ext cx="6156176" cy="459933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с  психологом проходят очень увлекательно. В ходе смены дети проходят различные интересные тестирования, игры на знакомство и  сплочение детского коллектива, так же весело на занятиях проходит театр – экспромт.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больше всего воспитанники любят релаксацию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пескотерапию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west.userapi.com/sun9-71/s/v1/ig2/UQd2fUwLyEKxwjvwtSlRivyvP-02bJZnhZMPljI7uBoFlmeGhAB04e2k7FRdmH9dNYp7KkpaQlUMKtmcQyQfw2aQ.jpg?size=1280x96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272474" cy="320435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https://sun9-west.userapi.com/sun9-2/s/v1/ig2/cqAQXxN41ttX2XYvTJB0Kebu6X7gxhZWoz8BQZTz28b_szEIkrfQWIArJ6uFR7uaUVchIkCu3KiPti0JiIiAILvb.jpg?size=961x128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081549" cy="410445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творческой мастерской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Самоделкино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не менее интересно! Ребята в нетрадиционных техниках изготавливают различные поделки. В основном дети увлекаются техникой макраме,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пластилинографией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бисероплетением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оригами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квиллингом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 ходе занятий воспитанники учатся помогать друг другу, работать в команде.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east.userapi.com/sun9-60/s/v1/ig2/MxGnHtMX7xKNGVTB1qzdNtJj4c29V7BGTUeAoo5I42yAnx5pLXhn5T3GJWl4O9fdX7mWPCNuIr-9_-R10QH4iuOS.jpg?size=1280x96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4032448" cy="352534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4" name="Picture 4" descr="https://sun9-east.userapi.com/sun9-57/s/v1/ig2/2LK0_Q7vv7kQmirC3qnl_LUMUBECOE4P-jsWs1qeLx4rHojfBZOgwuiZNj2eA3h5Q1EFW2rFnmAV3NJVe_98vVXo.jpg?size=1280x961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104456" cy="36004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актовом зале центра проходят увлекательные музыкальные мероприятия и занятия. В конце каждой смены проходит заключительный концерт, к которому ребята готовятся в течение смены. Также на занятиях устраивают вечер кинофильмов – мультфильмов, музыкальные разминки,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супер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дискотеки.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west.userapi.com/sun9-46/s/v1/ig2/dgVTPpZRCCBl7K0pK1wQKxxjlZa2tu65uiwz3arC9hZ51wD9GEu51-B_G5tnLcO8G5oPrR4ShaUwqHK5-85dk847.jpg?size=1280x72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608512" cy="369491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388" name="Picture 4" descr="https://sun9-east.userapi.com/sun9-25/s/v1/ig2/yKUfv0KkeXnJYKmBNQJvI0w456vV2tAQJnWA6oB6xKTe-njHzYEzNugTtR0zkbNdeGHbjmiVOLkhZ3EbIqTzh1P7.jpg?size=1280x72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104456" cy="364468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60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Социальный педагог выявляет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интересы и потребности, трудности и проблемы,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отклонения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поведении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воспитанников,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своевременно оказывает им социальную помощь и поддержку.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Одно из главных направлений деятельности специалиста является правовое просвещение несовершеннолетних.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un9-west.userapi.com/sun9-53/s/v1/ig2/kY5oM20Rmqv8D42_1s0TF8af7Ehcz25bI66S1Nzr2dHDQqX5razMPllGsYRCdkTGtFy39B_nxK21_k1d5mKr16tV.jpg?size=1280x961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07804" cy="338437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412" name="Picture 4" descr="https://sun9-west.userapi.com/sun9-71/s/v1/ig2/afSEH7PSiVqlTmAKVCG2ofApazf84W0lwEYBDaHHlhSYqMq5NCRon2f9fwTSjZtSXuELbwWui5b3o1993LSLnEBW.jpg?size=1280x961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20480" cy="309634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249289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  играют важную роль в социальной адаптации детей. В течение смены с детьми в ходе реализации разных программ проводятся  различные эксперименты, опыты; играем в настольные и дидактические игры, сюжетно – ролевые,  режиссерские, строительные, словесные и игры забавы;  проводятся беседы профилактического характера по основам ЗОЖ и навыкам самообслуживания; дети овладевают навыками трудового воспитания и соблюдения режимных моментов.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тицы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384376" cy="358071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Содержимое 8" descr="FcEjbcdnkHFNAzQTYPZsvc2JhXldMjYGHAP3IAyMljD3Bf3Kiv0WPoGKWrDgbtFKONJLIVZKMfyvGL6cftA1IK5_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3" y="2564904"/>
            <a:ext cx="4320480" cy="352839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6381328"/>
            <a:ext cx="230425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 для птиц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6381328"/>
            <a:ext cx="316835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Мыльные пузыри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54006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 - классы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3.tele2-nn.userapi.com/s/v1/ig2/8bCuWyUMxmWFvPHvWlOFuTDIpyuSH6vE2biyqfBg_zbKKjTfd4qRRzYx7eweOVi-ii5V6gVJWVrUof8eFOmCy4Ej.jpg?size=453x604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312368" cy="441649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https://sun9-west.userapi.com/sun9-54/s/v1/ig2/UpSLYOVOOvKyol0g2buSdDkyqZjYNQE4_g0gWcVO5UPEURBDTxKEL8UIZLXjlosf_YgrqZvLX2wvZtyeiodPBdpA.jpg?size=604x453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4992554" cy="374441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597666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Настольные игры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un9-east.userapi.com/sun9-26/s/v1/ig2/jK_A-3lz4xNodRlr4d5yVXCjIxve3L93oKp6qy4kRidqnHeL7u_T3eyMt2d0tW_5mhK5FtInICv_cYMwmErphAh8.jpg?size=453x604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402377" cy="45365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484" name="Picture 4" descr="https://sun9-north.userapi.com/sun9-79/s/v1/ig2/8JAFqG8GA2EXApHWnpenMcxWE0yu4Te1azJkE2xYAhHTVv7aSiTG9VgH20t7_uf6cSD-oK8vQv9WTvYrfWEY4-69.jpg?size=1280x96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392488" cy="32943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237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Визитная карточка ГБУ НО «ЦСПСД Володарского района»</vt:lpstr>
      <vt:lpstr>Слайд 2</vt:lpstr>
      <vt:lpstr>Слайд 3</vt:lpstr>
      <vt:lpstr>Слайд 4</vt:lpstr>
      <vt:lpstr>Слайд 5</vt:lpstr>
      <vt:lpstr>Воспитатели   играют важную роль в социальной адаптации детей. В течение смены с детьми в ходе реализации разных программ проводятся  различные эксперименты, опыты; играем в настольные и дидактические игры, сюжетно – ролевые,  режиссерские, строительные, словесные и игры забавы;  проводятся беседы профилактического характера по основам ЗОЖ и навыкам самообслуживания; дети овладевают навыками трудового воспитания и соблюдения режимных моментов.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ГБУ НО «ЦСПСД Володарского района»</dc:title>
  <dc:creator>aCER</dc:creator>
  <cp:lastModifiedBy>aCER</cp:lastModifiedBy>
  <cp:revision>19</cp:revision>
  <dcterms:created xsi:type="dcterms:W3CDTF">2023-01-19T09:54:14Z</dcterms:created>
  <dcterms:modified xsi:type="dcterms:W3CDTF">2023-01-19T11:46:00Z</dcterms:modified>
</cp:coreProperties>
</file>