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4124" r:id="rId2"/>
  </p:sldMasterIdLst>
  <p:notesMasterIdLst>
    <p:notesMasterId r:id="rId9"/>
  </p:notesMasterIdLst>
  <p:handoutMasterIdLst>
    <p:handoutMasterId r:id="rId10"/>
  </p:handoutMasterIdLst>
  <p:sldIdLst>
    <p:sldId id="964" r:id="rId3"/>
    <p:sldId id="1015" r:id="rId4"/>
    <p:sldId id="1013" r:id="rId5"/>
    <p:sldId id="1014" r:id="rId6"/>
    <p:sldId id="1016" r:id="rId7"/>
    <p:sldId id="1018" r:id="rId8"/>
  </p:sldIdLst>
  <p:sldSz cx="12195175" cy="6859588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544316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1088631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632947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2177261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721578" algn="l" defTabSz="1088631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3265892" algn="l" defTabSz="1088631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810207" algn="l" defTabSz="1088631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4354523" algn="l" defTabSz="1088631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FFFFEB"/>
    <a:srgbClr val="ECF9E7"/>
    <a:srgbClr val="D2ECC2"/>
    <a:srgbClr val="FFCCCC"/>
    <a:srgbClr val="FFFF93"/>
    <a:srgbClr val="FF7C80"/>
    <a:srgbClr val="F6E7E6"/>
    <a:srgbClr val="F0F3EA"/>
    <a:srgbClr val="DCE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9886" autoAdjust="0"/>
  </p:normalViewPr>
  <p:slideViewPr>
    <p:cSldViewPr>
      <p:cViewPr varScale="1">
        <p:scale>
          <a:sx n="103" d="100"/>
          <a:sy n="103" d="100"/>
        </p:scale>
        <p:origin x="78" y="72"/>
      </p:cViewPr>
      <p:guideLst>
        <p:guide orient="horz" pos="2161"/>
        <p:guide pos="3841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495" cy="339884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146" y="0"/>
            <a:ext cx="4302494" cy="339884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AE029-F010-47F7-9DC1-E76188C4493E}" type="datetimeFigureOut">
              <a:rPr lang="ru-RU">
                <a:latin typeface="Arial" panose="020B0604020202020204" pitchFamily="34" charset="0"/>
              </a:rPr>
              <a:pPr>
                <a:defRPr/>
              </a:pPr>
              <a:t>24.01.2023</a:t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56218"/>
            <a:ext cx="4302495" cy="339884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146" y="6456218"/>
            <a:ext cx="4302494" cy="339884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9FFB5F-C8A9-4B74-893F-FD3837F1F3F9}" type="slidenum">
              <a:rPr lang="ru-RU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15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2495" cy="3398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10" tIns="45505" rIns="91010" bIns="4550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146" y="0"/>
            <a:ext cx="4302494" cy="3398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10" tIns="45505" rIns="91010" bIns="455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7DBF17-2317-4324-A986-363D727113C5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390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615" y="3228895"/>
            <a:ext cx="7942580" cy="30589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10" tIns="45505" rIns="91010" bIns="45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218"/>
            <a:ext cx="4302495" cy="3398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10" tIns="45505" rIns="91010" bIns="4550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146" y="6456218"/>
            <a:ext cx="4302494" cy="3398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10" tIns="45505" rIns="91010" bIns="4550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EA824A-ECAA-4660-A371-1DD77E95C13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5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4431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8863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3294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7726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721578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265892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810207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354523" algn="l" defTabSz="10886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638" y="2130920"/>
            <a:ext cx="10365899" cy="1470364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276" y="3887100"/>
            <a:ext cx="8536623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A59FE40-05AD-4E56-8AC6-79D15872067E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D18DC8-D69B-4DD4-B705-BAB4D558220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04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BC105FB-8F6F-4AB0-98BB-C8F385EFA86C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3EC4B0C-5B1C-4D2D-BC6C-401DA1BA2BE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9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41502" y="274702"/>
            <a:ext cx="2743914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759" y="274702"/>
            <a:ext cx="8028490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015226D-37F7-4585-B0E5-998238FB0C0D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7BA8B8-A5A1-467E-AAA9-A273952E328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606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638" y="2130920"/>
            <a:ext cx="10365899" cy="1470364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276" y="3887100"/>
            <a:ext cx="8536623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E01CBF-0C86-46AF-B112-2128441CE2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D18DC8-D69B-4DD4-B705-BAB4D558220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71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4397FC-37DF-45DE-A229-4DDD774449E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C203EE-5A49-4316-A1E6-2B88028E4D4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43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336" y="4407920"/>
            <a:ext cx="10365899" cy="1362390"/>
          </a:xfrm>
        </p:spPr>
        <p:txBody>
          <a:bodyPr anchor="t"/>
          <a:lstStyle>
            <a:lvl1pPr algn="l">
              <a:defRPr sz="4800" b="1" cap="all"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336" y="2907386"/>
            <a:ext cx="10365899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5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70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30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4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7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61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46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8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489C24-456C-4CD6-B024-E93E1F21D11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8C28155-2C58-4376-9E9F-B37F8CBA56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5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600572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9214" y="1600572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3983AA-0E87-4B01-96A6-DDB84929CC9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7A2EFB-B466-4B93-8DD8-6B8D17B459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963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35470"/>
            <a:ext cx="5388320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52" indent="0">
              <a:buNone/>
              <a:defRPr sz="2400" b="1"/>
            </a:lvl2pPr>
            <a:lvl3pPr marL="1088703" indent="0">
              <a:buNone/>
              <a:defRPr sz="2100" b="1"/>
            </a:lvl3pPr>
            <a:lvl4pPr marL="1633055" indent="0">
              <a:buNone/>
              <a:defRPr sz="1900" b="1"/>
            </a:lvl4pPr>
            <a:lvl5pPr marL="2177406" indent="0">
              <a:buNone/>
              <a:defRPr sz="1900" b="1"/>
            </a:lvl5pPr>
            <a:lvl6pPr marL="2721759" indent="0">
              <a:buNone/>
              <a:defRPr sz="1900" b="1"/>
            </a:lvl6pPr>
            <a:lvl7pPr marL="3266110" indent="0">
              <a:buNone/>
              <a:defRPr sz="1900" b="1"/>
            </a:lvl7pPr>
            <a:lvl8pPr marL="3810462" indent="0">
              <a:buNone/>
              <a:defRPr sz="1900" b="1"/>
            </a:lvl8pPr>
            <a:lvl9pPr marL="4354813" indent="0">
              <a:buNone/>
              <a:defRPr sz="19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759" y="2175380"/>
            <a:ext cx="5388320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4981" y="1535470"/>
            <a:ext cx="5390437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52" indent="0">
              <a:buNone/>
              <a:defRPr sz="2400" b="1"/>
            </a:lvl2pPr>
            <a:lvl3pPr marL="1088703" indent="0">
              <a:buNone/>
              <a:defRPr sz="2100" b="1"/>
            </a:lvl3pPr>
            <a:lvl4pPr marL="1633055" indent="0">
              <a:buNone/>
              <a:defRPr sz="1900" b="1"/>
            </a:lvl4pPr>
            <a:lvl5pPr marL="2177406" indent="0">
              <a:buNone/>
              <a:defRPr sz="1900" b="1"/>
            </a:lvl5pPr>
            <a:lvl6pPr marL="2721759" indent="0">
              <a:buNone/>
              <a:defRPr sz="1900" b="1"/>
            </a:lvl6pPr>
            <a:lvl7pPr marL="3266110" indent="0">
              <a:buNone/>
              <a:defRPr sz="1900" b="1"/>
            </a:lvl7pPr>
            <a:lvl8pPr marL="3810462" indent="0">
              <a:buNone/>
              <a:defRPr sz="1900" b="1"/>
            </a:lvl8pPr>
            <a:lvl9pPr marL="4354813" indent="0">
              <a:buNone/>
              <a:defRPr sz="19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4981" y="2175380"/>
            <a:ext cx="5390437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BF55423-53E8-40D2-BC37-5A6E55A216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BB2DFC3-A927-4FD5-998D-5FEF529FDCD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397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F7DA21-8795-4EC6-ADCB-13D158ADE3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5E66FA-4276-447F-A3C7-9121683CB17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68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C6C08E7-8DDA-4930-AF1D-43E19B3F46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48ECE58-DD8F-41A7-82C0-941C977FA5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55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61" y="273115"/>
            <a:ext cx="4012129" cy="1162318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74" y="273114"/>
            <a:ext cx="6817442" cy="5854469"/>
          </a:xfrm>
        </p:spPr>
        <p:txBody>
          <a:bodyPr/>
          <a:lstStyle>
            <a:lvl1pPr>
              <a:defRPr sz="3800">
                <a:latin typeface="Arial" panose="020B0604020202020204" pitchFamily="34" charset="0"/>
              </a:defRPr>
            </a:lvl1pPr>
            <a:lvl2pPr>
              <a:defRPr sz="3300">
                <a:latin typeface="Arial" panose="020B0604020202020204" pitchFamily="34" charset="0"/>
              </a:defRPr>
            </a:lvl2pPr>
            <a:lvl3pPr>
              <a:defRPr sz="2900">
                <a:latin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761" y="1435434"/>
            <a:ext cx="4012129" cy="4692149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52" indent="0">
              <a:buNone/>
              <a:defRPr sz="1400"/>
            </a:lvl2pPr>
            <a:lvl3pPr marL="1088703" indent="0">
              <a:buNone/>
              <a:defRPr sz="1200"/>
            </a:lvl3pPr>
            <a:lvl4pPr marL="1633055" indent="0">
              <a:buNone/>
              <a:defRPr sz="1100"/>
            </a:lvl4pPr>
            <a:lvl5pPr marL="2177406" indent="0">
              <a:buNone/>
              <a:defRPr sz="1100"/>
            </a:lvl5pPr>
            <a:lvl6pPr marL="2721759" indent="0">
              <a:buNone/>
              <a:defRPr sz="1100"/>
            </a:lvl6pPr>
            <a:lvl7pPr marL="3266110" indent="0">
              <a:buNone/>
              <a:defRPr sz="1100"/>
            </a:lvl7pPr>
            <a:lvl8pPr marL="3810462" indent="0">
              <a:buNone/>
              <a:defRPr sz="1100"/>
            </a:lvl8pPr>
            <a:lvl9pPr marL="4354813" indent="0">
              <a:buNone/>
              <a:defRPr sz="11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E3EB44-F7CD-4832-95CC-B372182D809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6671D5-AFD1-4600-87B8-EC0E16363B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3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DEC464E-0AD6-4415-BA10-97E2DFF1647E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8707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341" y="4801713"/>
            <a:ext cx="7317105" cy="566869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341" y="612918"/>
            <a:ext cx="7317105" cy="4115753"/>
          </a:xfrm>
        </p:spPr>
        <p:txBody>
          <a:bodyPr rtlCol="0">
            <a:normAutofit/>
          </a:bodyPr>
          <a:lstStyle>
            <a:lvl1pPr marL="0" indent="0">
              <a:buNone/>
              <a:defRPr sz="3800">
                <a:latin typeface="Arial" panose="020B0604020202020204" pitchFamily="34" charset="0"/>
              </a:defRPr>
            </a:lvl1pPr>
            <a:lvl2pPr marL="544352" indent="0">
              <a:buNone/>
              <a:defRPr sz="3300"/>
            </a:lvl2pPr>
            <a:lvl3pPr marL="1088703" indent="0">
              <a:buNone/>
              <a:defRPr sz="2900"/>
            </a:lvl3pPr>
            <a:lvl4pPr marL="1633055" indent="0">
              <a:buNone/>
              <a:defRPr sz="2400"/>
            </a:lvl4pPr>
            <a:lvl5pPr marL="2177406" indent="0">
              <a:buNone/>
              <a:defRPr sz="2400"/>
            </a:lvl5pPr>
            <a:lvl6pPr marL="2721759" indent="0">
              <a:buNone/>
              <a:defRPr sz="2400"/>
            </a:lvl6pPr>
            <a:lvl7pPr marL="3266110" indent="0">
              <a:buNone/>
              <a:defRPr sz="2400"/>
            </a:lvl7pPr>
            <a:lvl8pPr marL="3810462" indent="0">
              <a:buNone/>
              <a:defRPr sz="2400"/>
            </a:lvl8pPr>
            <a:lvl9pPr marL="4354813" indent="0">
              <a:buNone/>
              <a:defRPr sz="24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341" y="5368581"/>
            <a:ext cx="7317105" cy="805048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52" indent="0">
              <a:buNone/>
              <a:defRPr sz="1400"/>
            </a:lvl2pPr>
            <a:lvl3pPr marL="1088703" indent="0">
              <a:buNone/>
              <a:defRPr sz="1200"/>
            </a:lvl3pPr>
            <a:lvl4pPr marL="1633055" indent="0">
              <a:buNone/>
              <a:defRPr sz="1100"/>
            </a:lvl4pPr>
            <a:lvl5pPr marL="2177406" indent="0">
              <a:buNone/>
              <a:defRPr sz="1100"/>
            </a:lvl5pPr>
            <a:lvl6pPr marL="2721759" indent="0">
              <a:buNone/>
              <a:defRPr sz="1100"/>
            </a:lvl6pPr>
            <a:lvl7pPr marL="3266110" indent="0">
              <a:buNone/>
              <a:defRPr sz="1100"/>
            </a:lvl7pPr>
            <a:lvl8pPr marL="3810462" indent="0">
              <a:buNone/>
              <a:defRPr sz="1100"/>
            </a:lvl8pPr>
            <a:lvl9pPr marL="4354813" indent="0">
              <a:buNone/>
              <a:defRPr sz="11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B28B37C-3CBC-4200-A13B-4B4908021B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06B163-F42F-4558-B02B-D3FE901361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75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81FC007-62DD-4C48-A11C-D462150500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3EC4B0C-5B1C-4D2D-BC6C-401DA1BA2BE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47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41502" y="274702"/>
            <a:ext cx="2743914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759" y="274702"/>
            <a:ext cx="8028490" cy="5852880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F6F183-4938-4189-BC2F-DDEF20BCF1E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7BA8B8-A5A1-467E-AAA9-A273952E32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54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274701"/>
            <a:ext cx="10975658" cy="114346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609759" y="6357834"/>
            <a:ext cx="2845541" cy="365285"/>
          </a:xfrm>
          <a:prstGeom prst="rect">
            <a:avLst/>
          </a:prstGeom>
        </p:spPr>
        <p:txBody>
          <a:bodyPr/>
          <a:lstStyle/>
          <a:p>
            <a:fld id="{3FDD9A6E-8355-419B-82AF-3FA54598B68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4166685" y="6357834"/>
            <a:ext cx="3861805" cy="36528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8739875" y="6357834"/>
            <a:ext cx="2845541" cy="36528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55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336" y="4407920"/>
            <a:ext cx="10365899" cy="1362390"/>
          </a:xfrm>
        </p:spPr>
        <p:txBody>
          <a:bodyPr anchor="t"/>
          <a:lstStyle>
            <a:lvl1pPr algn="l">
              <a:defRPr sz="4800" b="1" cap="all"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336" y="2907386"/>
            <a:ext cx="10365899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5443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6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9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2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5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8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2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52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FA08A7-6D8D-4636-B845-1D0DFA53E4D2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8C28155-2C58-4376-9E9F-B37F8CBA56B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70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600573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9214" y="1600573"/>
            <a:ext cx="5386202" cy="4527011"/>
          </a:xfrm>
        </p:spPr>
        <p:txBody>
          <a:bodyPr/>
          <a:lstStyle>
            <a:lvl1pPr>
              <a:defRPr sz="3300">
                <a:latin typeface="Arial" panose="020B0604020202020204" pitchFamily="34" charset="0"/>
              </a:defRPr>
            </a:lvl1pPr>
            <a:lvl2pPr>
              <a:defRPr sz="29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54BAC78-499E-4754-9BE2-C1A52414E014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7A2EFB-B466-4B93-8DD8-6B8D17B459B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0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35471"/>
            <a:ext cx="5388320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16" indent="0">
              <a:buNone/>
              <a:defRPr sz="2400" b="1"/>
            </a:lvl2pPr>
            <a:lvl3pPr marL="1088631" indent="0">
              <a:buNone/>
              <a:defRPr sz="2100" b="1"/>
            </a:lvl3pPr>
            <a:lvl4pPr marL="1632947" indent="0">
              <a:buNone/>
              <a:defRPr sz="1900" b="1"/>
            </a:lvl4pPr>
            <a:lvl5pPr marL="2177261" indent="0">
              <a:buNone/>
              <a:defRPr sz="1900" b="1"/>
            </a:lvl5pPr>
            <a:lvl6pPr marL="2721578" indent="0">
              <a:buNone/>
              <a:defRPr sz="1900" b="1"/>
            </a:lvl6pPr>
            <a:lvl7pPr marL="3265892" indent="0">
              <a:buNone/>
              <a:defRPr sz="1900" b="1"/>
            </a:lvl7pPr>
            <a:lvl8pPr marL="3810207" indent="0">
              <a:buNone/>
              <a:defRPr sz="1900" b="1"/>
            </a:lvl8pPr>
            <a:lvl9pPr marL="4354523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759" y="2175381"/>
            <a:ext cx="5388320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4983" y="1535471"/>
            <a:ext cx="5390437" cy="639909"/>
          </a:xfrm>
        </p:spPr>
        <p:txBody>
          <a:bodyPr anchor="b"/>
          <a:lstStyle>
            <a:lvl1pPr marL="0" indent="0">
              <a:buNone/>
              <a:defRPr sz="2900" b="1">
                <a:latin typeface="Arial" panose="020B0604020202020204" pitchFamily="34" charset="0"/>
              </a:defRPr>
            </a:lvl1pPr>
            <a:lvl2pPr marL="544316" indent="0">
              <a:buNone/>
              <a:defRPr sz="2400" b="1"/>
            </a:lvl2pPr>
            <a:lvl3pPr marL="1088631" indent="0">
              <a:buNone/>
              <a:defRPr sz="2100" b="1"/>
            </a:lvl3pPr>
            <a:lvl4pPr marL="1632947" indent="0">
              <a:buNone/>
              <a:defRPr sz="1900" b="1"/>
            </a:lvl4pPr>
            <a:lvl5pPr marL="2177261" indent="0">
              <a:buNone/>
              <a:defRPr sz="1900" b="1"/>
            </a:lvl5pPr>
            <a:lvl6pPr marL="2721578" indent="0">
              <a:buNone/>
              <a:defRPr sz="1900" b="1"/>
            </a:lvl6pPr>
            <a:lvl7pPr marL="3265892" indent="0">
              <a:buNone/>
              <a:defRPr sz="1900" b="1"/>
            </a:lvl7pPr>
            <a:lvl8pPr marL="3810207" indent="0">
              <a:buNone/>
              <a:defRPr sz="1900" b="1"/>
            </a:lvl8pPr>
            <a:lvl9pPr marL="4354523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4983" y="2175381"/>
            <a:ext cx="5390437" cy="3952203"/>
          </a:xfrm>
        </p:spPr>
        <p:txBody>
          <a:bodyPr/>
          <a:lstStyle>
            <a:lvl1pPr>
              <a:defRPr sz="29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</a:defRPr>
            </a:lvl4pPr>
            <a:lvl5pPr>
              <a:defRPr sz="1900">
                <a:latin typeface="Arial" panose="020B060402020202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424C26A-1E1C-41A3-A314-EDA5E0868D12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BB2DFC3-A927-4FD5-998D-5FEF529FDCD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81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9B0D98-2D5B-4524-9224-D9A7BCD26BEC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5E66FA-4276-447F-A3C7-9121683CB17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6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D89B3A-27FE-46A5-93A2-569807B47623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48ECE58-DD8F-41A7-82C0-941C977FA5B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62" y="273116"/>
            <a:ext cx="4012129" cy="1162318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74" y="273116"/>
            <a:ext cx="6817442" cy="5854469"/>
          </a:xfrm>
        </p:spPr>
        <p:txBody>
          <a:bodyPr/>
          <a:lstStyle>
            <a:lvl1pPr>
              <a:defRPr sz="3700">
                <a:latin typeface="Arial" panose="020B0604020202020204" pitchFamily="34" charset="0"/>
              </a:defRPr>
            </a:lvl1pPr>
            <a:lvl2pPr>
              <a:defRPr sz="3300">
                <a:latin typeface="Arial" panose="020B0604020202020204" pitchFamily="34" charset="0"/>
              </a:defRPr>
            </a:lvl2pPr>
            <a:lvl3pPr>
              <a:defRPr sz="2900">
                <a:latin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762" y="1435436"/>
            <a:ext cx="4012129" cy="4692149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16" indent="0">
              <a:buNone/>
              <a:defRPr sz="1300"/>
            </a:lvl2pPr>
            <a:lvl3pPr marL="1088631" indent="0">
              <a:buNone/>
              <a:defRPr sz="1200"/>
            </a:lvl3pPr>
            <a:lvl4pPr marL="1632947" indent="0">
              <a:buNone/>
              <a:defRPr sz="1100"/>
            </a:lvl4pPr>
            <a:lvl5pPr marL="2177261" indent="0">
              <a:buNone/>
              <a:defRPr sz="1100"/>
            </a:lvl5pPr>
            <a:lvl6pPr marL="2721578" indent="0">
              <a:buNone/>
              <a:defRPr sz="1100"/>
            </a:lvl6pPr>
            <a:lvl7pPr marL="3265892" indent="0">
              <a:buNone/>
              <a:defRPr sz="1100"/>
            </a:lvl7pPr>
            <a:lvl8pPr marL="3810207" indent="0">
              <a:buNone/>
              <a:defRPr sz="1100"/>
            </a:lvl8pPr>
            <a:lvl9pPr marL="4354523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B5A4E6-C319-40D8-A013-ADC9CE5F6C7E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6671D5-AFD1-4600-87B8-EC0E16363BA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57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341" y="4801715"/>
            <a:ext cx="7317105" cy="566869"/>
          </a:xfrm>
        </p:spPr>
        <p:txBody>
          <a:bodyPr anchor="b"/>
          <a:lstStyle>
            <a:lvl1pPr algn="l">
              <a:defRPr sz="2400" b="1">
                <a:latin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341" y="612919"/>
            <a:ext cx="7317105" cy="4115753"/>
          </a:xfrm>
        </p:spPr>
        <p:txBody>
          <a:bodyPr rtlCol="0">
            <a:normAutofit/>
          </a:bodyPr>
          <a:lstStyle>
            <a:lvl1pPr marL="0" indent="0">
              <a:buNone/>
              <a:defRPr sz="3700">
                <a:latin typeface="Arial" panose="020B0604020202020204" pitchFamily="34" charset="0"/>
              </a:defRPr>
            </a:lvl1pPr>
            <a:lvl2pPr marL="544316" indent="0">
              <a:buNone/>
              <a:defRPr sz="3300"/>
            </a:lvl2pPr>
            <a:lvl3pPr marL="1088631" indent="0">
              <a:buNone/>
              <a:defRPr sz="2900"/>
            </a:lvl3pPr>
            <a:lvl4pPr marL="1632947" indent="0">
              <a:buNone/>
              <a:defRPr sz="2400"/>
            </a:lvl4pPr>
            <a:lvl5pPr marL="2177261" indent="0">
              <a:buNone/>
              <a:defRPr sz="2400"/>
            </a:lvl5pPr>
            <a:lvl6pPr marL="2721578" indent="0">
              <a:buNone/>
              <a:defRPr sz="2400"/>
            </a:lvl6pPr>
            <a:lvl7pPr marL="3265892" indent="0">
              <a:buNone/>
              <a:defRPr sz="2400"/>
            </a:lvl7pPr>
            <a:lvl8pPr marL="3810207" indent="0">
              <a:buNone/>
              <a:defRPr sz="2400"/>
            </a:lvl8pPr>
            <a:lvl9pPr marL="4354523" indent="0">
              <a:buNone/>
              <a:defRPr sz="24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341" y="5368581"/>
            <a:ext cx="7317105" cy="805048"/>
          </a:xfrm>
        </p:spPr>
        <p:txBody>
          <a:bodyPr/>
          <a:lstStyle>
            <a:lvl1pPr marL="0" indent="0">
              <a:buNone/>
              <a:defRPr sz="1700">
                <a:latin typeface="Arial" panose="020B0604020202020204" pitchFamily="34" charset="0"/>
              </a:defRPr>
            </a:lvl1pPr>
            <a:lvl2pPr marL="544316" indent="0">
              <a:buNone/>
              <a:defRPr sz="1300"/>
            </a:lvl2pPr>
            <a:lvl3pPr marL="1088631" indent="0">
              <a:buNone/>
              <a:defRPr sz="1200"/>
            </a:lvl3pPr>
            <a:lvl4pPr marL="1632947" indent="0">
              <a:buNone/>
              <a:defRPr sz="1100"/>
            </a:lvl4pPr>
            <a:lvl5pPr marL="2177261" indent="0">
              <a:buNone/>
              <a:defRPr sz="1100"/>
            </a:lvl5pPr>
            <a:lvl6pPr marL="2721578" indent="0">
              <a:buNone/>
              <a:defRPr sz="1100"/>
            </a:lvl6pPr>
            <a:lvl7pPr marL="3265892" indent="0">
              <a:buNone/>
              <a:defRPr sz="1100"/>
            </a:lvl7pPr>
            <a:lvl8pPr marL="3810207" indent="0">
              <a:buNone/>
              <a:defRPr sz="1100"/>
            </a:lvl8pPr>
            <a:lvl9pPr marL="4354523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EBA9EC3-8F2A-441F-92ED-8343FE643AA2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06B163-F42F-4558-B02B-D3FE9013614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759" y="274702"/>
            <a:ext cx="10975658" cy="114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63" tIns="54431" rIns="108863" bIns="544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759" y="1600573"/>
            <a:ext cx="10975658" cy="4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63" tIns="54431" rIns="108863" bIns="544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760" y="6357822"/>
            <a:ext cx="2845541" cy="365210"/>
          </a:xfrm>
          <a:prstGeom prst="rect">
            <a:avLst/>
          </a:prstGeom>
        </p:spPr>
        <p:txBody>
          <a:bodyPr vert="horz" lIns="108863" tIns="54431" rIns="108863" bIns="544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447C2EE-1A9C-45A3-BC42-EFAC50FE78F0}" type="datetimeFigureOut">
              <a:rPr lang="ru-RU" smtClean="0"/>
              <a:pPr>
                <a:defRPr/>
              </a:pPr>
              <a:t>24.01.2023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6685" y="6357822"/>
            <a:ext cx="3861805" cy="365210"/>
          </a:xfrm>
          <a:prstGeom prst="rect">
            <a:avLst/>
          </a:prstGeom>
        </p:spPr>
        <p:txBody>
          <a:bodyPr vert="horz" lIns="108863" tIns="54431" rIns="108863" bIns="544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9875" y="6357822"/>
            <a:ext cx="2845541" cy="365210"/>
          </a:xfrm>
          <a:prstGeom prst="rect">
            <a:avLst/>
          </a:prstGeom>
        </p:spPr>
        <p:txBody>
          <a:bodyPr vert="horz" lIns="108863" tIns="54431" rIns="108863" bIns="544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BC122BA-4C5C-4491-A08D-C4920A45C1F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544316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88631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32947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77261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8236" indent="-40823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884513" indent="-34019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360788" indent="-2721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905102" indent="-2721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449419" indent="-2721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993735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050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366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680" indent="-272158" algn="l" defTabSz="10886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16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631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947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261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578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92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207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523" algn="l" defTabSz="10886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759" y="274702"/>
            <a:ext cx="10975658" cy="114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200" tIns="72600" rIns="145200" bIns="726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759" y="1600572"/>
            <a:ext cx="10975658" cy="4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200" tIns="72600" rIns="145200" bIns="72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760" y="6357822"/>
            <a:ext cx="2845541" cy="365210"/>
          </a:xfrm>
          <a:prstGeom prst="rect">
            <a:avLst/>
          </a:prstGeom>
        </p:spPr>
        <p:txBody>
          <a:bodyPr vert="horz" lIns="145200" tIns="72600" rIns="145200" bIns="7260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fld id="{B6AED368-6BF5-4CBD-933F-2C2E468B51F6}" type="datetime1">
              <a:rPr lang="ru-RU" kern="0" smtClean="0">
                <a:solidFill>
                  <a:prstClr val="black">
                    <a:tint val="75000"/>
                  </a:prstClr>
                </a:solidFill>
                <a:sym typeface="Arial"/>
              </a:rPr>
              <a:pPr>
                <a:buClr>
                  <a:srgbClr val="000000"/>
                </a:buClr>
                <a:buFont typeface="Arial"/>
                <a:buNone/>
                <a:defRPr/>
              </a:pPr>
              <a:t>24.01.2023</a:t>
            </a:fld>
            <a:endParaRPr lang="ru-RU" kern="0" dirty="0">
              <a:solidFill>
                <a:prstClr val="black">
                  <a:tint val="75000"/>
                </a:prstClr>
              </a:solidFill>
              <a:sym typeface="Arial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6685" y="6357822"/>
            <a:ext cx="3861805" cy="365210"/>
          </a:xfrm>
          <a:prstGeom prst="rect">
            <a:avLst/>
          </a:prstGeom>
        </p:spPr>
        <p:txBody>
          <a:bodyPr vert="horz" lIns="145200" tIns="72600" rIns="145200" bIns="7260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ru-RU" kern="0" dirty="0">
              <a:solidFill>
                <a:prstClr val="black">
                  <a:tint val="75000"/>
                </a:prstClr>
              </a:solidFill>
              <a:sym typeface="Arial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9875" y="6357822"/>
            <a:ext cx="2845541" cy="365210"/>
          </a:xfrm>
          <a:prstGeom prst="rect">
            <a:avLst/>
          </a:prstGeom>
        </p:spPr>
        <p:txBody>
          <a:bodyPr vert="horz" lIns="145200" tIns="72600" rIns="145200" bIns="7260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fld id="{CBC122BA-4C5C-4491-A08D-C4920A45C1FD}" type="slidenum">
              <a:rPr lang="ru-RU" kern="0" smtClean="0">
                <a:solidFill>
                  <a:prstClr val="black">
                    <a:tint val="75000"/>
                  </a:prstClr>
                </a:solidFill>
                <a:sym typeface="Arial"/>
              </a:rPr>
              <a:pPr>
                <a:buClr>
                  <a:srgbClr val="000000"/>
                </a:buClr>
                <a:buFont typeface="Arial"/>
                <a:buNone/>
                <a:defRPr/>
              </a:pPr>
              <a:t>‹#›</a:t>
            </a:fld>
            <a:endParaRPr lang="ru-RU" kern="0" dirty="0">
              <a:solidFill>
                <a:prstClr val="black">
                  <a:tint val="75000"/>
                </a:prstClr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830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544352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88703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33055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77406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8264" indent="-40826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884572" indent="-34022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360879" indent="-27217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905230" indent="-27217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449583" indent="-27217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993935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286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638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989" indent="-272176" algn="l" defTabSz="108870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52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03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055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406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759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110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462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813" algn="l" defTabSz="108870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1442"/>
            <a:ext cx="12195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ТОРГОВЛИ И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УСЛУГ РЕСПУБЛИКИ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БАШКОРТОСТАН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36946" y="2709714"/>
            <a:ext cx="1152128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Финансовая безопасность детей</a:t>
            </a:r>
          </a:p>
          <a:p>
            <a:pPr algn="ctr" eaLnBrk="1" hangingPunct="1"/>
            <a:endParaRPr lang="ru-RU" sz="23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0075" y="1176539"/>
            <a:ext cx="1512168" cy="166695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636" y="3474022"/>
            <a:ext cx="22479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1442"/>
            <a:ext cx="12195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ТОРГОВЛИ И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УСЛУГ РЕСПУБЛИКИ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БАШКОРТОСТАН </a:t>
            </a:r>
          </a:p>
        </p:txBody>
      </p:sp>
      <p:sp>
        <p:nvSpPr>
          <p:cNvPr id="4" name="Овал 3"/>
          <p:cNvSpPr/>
          <p:nvPr/>
        </p:nvSpPr>
        <p:spPr>
          <a:xfrm>
            <a:off x="4681756" y="2917988"/>
            <a:ext cx="2952328" cy="164609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902636" y="3209286"/>
            <a:ext cx="249682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RU" sz="12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Повышение уровни финансовой грамотности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учащихся общеобразовательных организаций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2182" y="1104375"/>
            <a:ext cx="2611476" cy="11780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130379" y="5505141"/>
            <a:ext cx="226908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курсы на портале</a:t>
            </a:r>
            <a:endParaRPr lang="ru-RU" alt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998" y="5301301"/>
            <a:ext cx="2397660" cy="134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957375" y="1276836"/>
            <a:ext cx="2258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Лекции в школах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67417" y="3092397"/>
            <a:ext cx="26336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Памятки, </a:t>
            </a:r>
          </a:p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буклеты и справочники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66" y="2817888"/>
            <a:ext cx="2633663" cy="13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54548" y="2456728"/>
            <a:ext cx="593003" cy="29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478" y="3328076"/>
            <a:ext cx="843133" cy="364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026631" y="4755555"/>
            <a:ext cx="491670" cy="3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6718" y="3320423"/>
            <a:ext cx="787485" cy="34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074" y="2988735"/>
            <a:ext cx="2397660" cy="134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362893" y="3092397"/>
            <a:ext cx="17520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Олимпиада по финансовой грамотности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1442"/>
            <a:ext cx="12195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Государственная программа Республики Башкортостан 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gray">
          <a:xfrm>
            <a:off x="754166" y="1298227"/>
            <a:ext cx="10961808" cy="1436331"/>
          </a:xfrm>
          <a:prstGeom prst="roundRect">
            <a:avLst>
              <a:gd name="adj" fmla="val 11921"/>
            </a:avLst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 dirty="0" smtClean="0">
              <a:solidFill>
                <a:srgbClr val="FFFFFF"/>
              </a:solidFill>
              <a:cs typeface="Arial" pitchFamily="34" charset="0"/>
            </a:endParaRPr>
          </a:p>
          <a:p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программа </a:t>
            </a:r>
            <a:endParaRPr lang="ru-RU" altLang="ru-RU" sz="22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 защите прав </a:t>
            </a:r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потребителей в 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Республике Башкортостан» </a:t>
            </a:r>
            <a:endParaRPr lang="ru-RU" altLang="ru-RU" sz="22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утверждена постановлением 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Правительства Республики Башкортостан</a:t>
            </a:r>
            <a:b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  24 марта 2017  года № 107 </a:t>
            </a:r>
          </a:p>
          <a:p>
            <a:endParaRPr lang="ru-RU" dirty="0"/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endParaRPr lang="ru-RU" kern="0" dirty="0">
              <a:solidFill>
                <a:srgbClr val="85218F"/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41653" y="3231174"/>
            <a:ext cx="9198983" cy="1210689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П.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1.1.2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ПЛАНА РЕАЛИЗАЦИИ 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ФИНАНСОВОЕ ОБЕСПЕЧЕНИЕ ГОСУДАРСТВЕННОЙ</a:t>
            </a:r>
          </a:p>
          <a:p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ПРОГРАММЫ "О ЗАЩИТЕ ПРАВ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ПОТРЕБИТЕЛЕЙ В 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РЕСПУБЛИКЕ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БАШКОРТОСТАН" </a:t>
            </a:r>
            <a:endParaRPr lang="ru-RU" sz="1100" b="1" spc="-24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Разработка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выпуск и распространение печатной продукции (буклетов, памяток, справочников) в области защиты прав потребителей</a:t>
            </a:r>
          </a:p>
          <a:p>
            <a:endParaRPr lang="ru-RU" sz="2100" b="1" spc="-24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Группа 2"/>
          <p:cNvGrpSpPr>
            <a:grpSpLocks/>
          </p:cNvGrpSpPr>
          <p:nvPr/>
        </p:nvGrpSpPr>
        <p:grpSpPr bwMode="auto">
          <a:xfrm>
            <a:off x="985019" y="3510596"/>
            <a:ext cx="1111818" cy="931961"/>
            <a:chOff x="340363" y="1120152"/>
            <a:chExt cx="1459862" cy="1370839"/>
          </a:xfrm>
        </p:grpSpPr>
        <p:sp>
          <p:nvSpPr>
            <p:cNvPr id="7" name="AutoShape 3"/>
            <p:cNvSpPr>
              <a:spLocks noChangeArrowheads="1"/>
            </p:cNvSpPr>
            <p:nvPr/>
          </p:nvSpPr>
          <p:spPr bwMode="gray">
            <a:xfrm>
              <a:off x="876704" y="1120152"/>
              <a:ext cx="923521" cy="1351678"/>
            </a:xfrm>
            <a:prstGeom prst="rightArrow">
              <a:avLst>
                <a:gd name="adj1" fmla="val 78241"/>
                <a:gd name="adj2" fmla="val 63088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defRPr/>
              </a:pPr>
              <a:endParaRPr lang="ru-RU" altLang="ru-RU" dirty="0">
                <a:solidFill>
                  <a:srgbClr val="000000"/>
                </a:solidFill>
              </a:endParaRPr>
            </a:p>
          </p:txBody>
        </p:sp>
        <p:grpSp>
          <p:nvGrpSpPr>
            <p:cNvPr id="8" name="Группа 4"/>
            <p:cNvGrpSpPr>
              <a:grpSpLocks/>
            </p:cNvGrpSpPr>
            <p:nvPr/>
          </p:nvGrpSpPr>
          <p:grpSpPr bwMode="auto">
            <a:xfrm>
              <a:off x="340363" y="1270034"/>
              <a:ext cx="1068278" cy="1047229"/>
              <a:chOff x="-1245245" y="404664"/>
              <a:chExt cx="1245245" cy="1198083"/>
            </a:xfrm>
          </p:grpSpPr>
          <p:sp>
            <p:nvSpPr>
              <p:cNvPr id="10" name="Блок-схема: узел 9"/>
              <p:cNvSpPr/>
              <p:nvPr/>
            </p:nvSpPr>
            <p:spPr>
              <a:xfrm>
                <a:off x="-1245245" y="404002"/>
                <a:ext cx="1244829" cy="1199315"/>
              </a:xfrm>
              <a:prstGeom prst="flowChartConnector">
                <a:avLst/>
              </a:prstGeom>
              <a:ln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-1112069" y="525750"/>
                <a:ext cx="978476" cy="955817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Прямоугольник 5"/>
            <p:cNvSpPr>
              <a:spLocks noChangeArrowheads="1"/>
            </p:cNvSpPr>
            <p:nvPr/>
          </p:nvSpPr>
          <p:spPr bwMode="auto">
            <a:xfrm>
              <a:off x="681803" y="1532037"/>
              <a:ext cx="208145" cy="95895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endParaRPr lang="ru-RU" altLang="ru-RU" sz="3300" b="0" i="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12" name="Группа 2"/>
          <p:cNvGrpSpPr>
            <a:grpSpLocks/>
          </p:cNvGrpSpPr>
          <p:nvPr/>
        </p:nvGrpSpPr>
        <p:grpSpPr bwMode="auto">
          <a:xfrm>
            <a:off x="949842" y="5085978"/>
            <a:ext cx="1111818" cy="931961"/>
            <a:chOff x="340363" y="1120152"/>
            <a:chExt cx="1459862" cy="1370839"/>
          </a:xfrm>
        </p:grpSpPr>
        <p:sp>
          <p:nvSpPr>
            <p:cNvPr id="13" name="AutoShape 3"/>
            <p:cNvSpPr>
              <a:spLocks noChangeArrowheads="1"/>
            </p:cNvSpPr>
            <p:nvPr/>
          </p:nvSpPr>
          <p:spPr bwMode="gray">
            <a:xfrm>
              <a:off x="876704" y="1120152"/>
              <a:ext cx="923521" cy="1351678"/>
            </a:xfrm>
            <a:prstGeom prst="rightArrow">
              <a:avLst>
                <a:gd name="adj1" fmla="val 78241"/>
                <a:gd name="adj2" fmla="val 63088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defRPr/>
              </a:pPr>
              <a:endParaRPr lang="ru-RU" altLang="ru-RU" dirty="0">
                <a:solidFill>
                  <a:srgbClr val="000000"/>
                </a:solidFill>
              </a:endParaRPr>
            </a:p>
          </p:txBody>
        </p:sp>
        <p:grpSp>
          <p:nvGrpSpPr>
            <p:cNvPr id="14" name="Группа 4"/>
            <p:cNvGrpSpPr>
              <a:grpSpLocks/>
            </p:cNvGrpSpPr>
            <p:nvPr/>
          </p:nvGrpSpPr>
          <p:grpSpPr bwMode="auto">
            <a:xfrm>
              <a:off x="340363" y="1270034"/>
              <a:ext cx="1068278" cy="1047229"/>
              <a:chOff x="-1245245" y="404664"/>
              <a:chExt cx="1245245" cy="1198083"/>
            </a:xfrm>
          </p:grpSpPr>
          <p:sp>
            <p:nvSpPr>
              <p:cNvPr id="16" name="Блок-схема: узел 15"/>
              <p:cNvSpPr/>
              <p:nvPr/>
            </p:nvSpPr>
            <p:spPr>
              <a:xfrm>
                <a:off x="-1245245" y="404002"/>
                <a:ext cx="1244829" cy="1199315"/>
              </a:xfrm>
              <a:prstGeom prst="flowChartConnector">
                <a:avLst/>
              </a:prstGeom>
              <a:ln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Блок-схема: узел 16"/>
              <p:cNvSpPr/>
              <p:nvPr/>
            </p:nvSpPr>
            <p:spPr>
              <a:xfrm>
                <a:off x="-1112069" y="525750"/>
                <a:ext cx="978476" cy="955817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5" name="Прямоугольник 5"/>
            <p:cNvSpPr>
              <a:spLocks noChangeArrowheads="1"/>
            </p:cNvSpPr>
            <p:nvPr/>
          </p:nvSpPr>
          <p:spPr bwMode="auto">
            <a:xfrm>
              <a:off x="681803" y="1532037"/>
              <a:ext cx="208145" cy="95895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endParaRPr lang="ru-RU" altLang="ru-RU" sz="3300" b="0" i="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>
            <a:off x="2281163" y="4938480"/>
            <a:ext cx="9198983" cy="1210689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П. 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1.1.5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ПЛАНА РЕАЛИЗАЦИИ 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ФИНАНСОВОЕ ОБЕСПЕЧЕНИЕ ГОСУДАРСТВЕННОЙ</a:t>
            </a:r>
          </a:p>
          <a:p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ПРОГРАММЫ "О ЗАЩИТЕ ПРАВ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ПОТРЕБИТЕЛЕЙ В 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РЕСПУБЛИКЕ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БАШКОРТОСТАН" </a:t>
            </a:r>
            <a:endParaRPr lang="ru-RU" sz="1100" b="1" spc="-24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Проведение открытых уроков, лекций, факультативных занятий по основам защиты прав потребителей в образовательных организациях и общественных организациях инвалидов</a:t>
            </a:r>
          </a:p>
          <a:p>
            <a:pPr algn="just">
              <a:lnSpc>
                <a:spcPct val="120000"/>
              </a:lnSpc>
              <a:defRPr/>
            </a:pPr>
            <a:endParaRPr lang="ru-RU" sz="2100" b="1" spc="-24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1442"/>
            <a:ext cx="12195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Государственная программа Республики Башкортостан 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gray">
          <a:xfrm>
            <a:off x="754166" y="1298227"/>
            <a:ext cx="10961808" cy="1436331"/>
          </a:xfrm>
          <a:prstGeom prst="roundRect">
            <a:avLst>
              <a:gd name="adj" fmla="val 11921"/>
            </a:avLst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 dirty="0" smtClean="0">
              <a:solidFill>
                <a:srgbClr val="FFFFFF"/>
              </a:solidFill>
              <a:cs typeface="Arial" pitchFamily="34" charset="0"/>
            </a:endParaRPr>
          </a:p>
          <a:p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программа </a:t>
            </a:r>
            <a:endParaRPr lang="ru-RU" altLang="ru-RU" sz="22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«Управление государственными финансами Республики Башкортостан» </a:t>
            </a: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утверждена постановлением 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Правительства Республики Башкортостан</a:t>
            </a:r>
            <a:b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  </a:t>
            </a:r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 декабря 2022  </a:t>
            </a:r>
            <a:r>
              <a:rPr lang="ru-RU" altLang="ru-RU" sz="2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года № </a:t>
            </a:r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736 </a:t>
            </a:r>
            <a:endParaRPr lang="ru-RU" altLang="ru-RU" sz="2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/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endParaRPr lang="ru-RU" kern="0" dirty="0">
              <a:solidFill>
                <a:srgbClr val="85218F"/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02392" y="3271935"/>
            <a:ext cx="9198983" cy="2951529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П.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2.3.5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ПЛАНА РЕАЛИЗАЦИИ </a:t>
            </a:r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ФИНАНСОВОЕ ОБЕСПЕЧЕНИЕ ГОСУДАРСТВЕННОЙ</a:t>
            </a:r>
          </a:p>
          <a:p>
            <a:r>
              <a:rPr lang="ru-RU" sz="1100" b="1" spc="-24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ПРОГРАММЫ 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УПРАВЛЕНИЕ ГОСУДАРСТВЕННЫМИ ФИНАНСАМИ РЕСПУБЛИКИ БАШКОРТОСТАН</a:t>
            </a:r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</a:t>
            </a:r>
            <a:endParaRPr lang="ru-RU" sz="1100" b="1" spc="-24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spc="-24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Организация и проведение мероприятий по защите прав потребителей в сфере оказания финансовых услуг (олимпиады для обучающихся, семинары, курсы для преподавателей общеобразовательных организаций, пенсионеров и иных категорий граждан)</a:t>
            </a:r>
            <a:endParaRPr lang="ru-RU" sz="1100" b="1" spc="-24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2100" b="1" spc="-24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Группа 2"/>
          <p:cNvGrpSpPr>
            <a:grpSpLocks/>
          </p:cNvGrpSpPr>
          <p:nvPr/>
        </p:nvGrpSpPr>
        <p:grpSpPr bwMode="auto">
          <a:xfrm>
            <a:off x="913011" y="3933850"/>
            <a:ext cx="1111818" cy="931961"/>
            <a:chOff x="340363" y="1120152"/>
            <a:chExt cx="1459862" cy="1370839"/>
          </a:xfrm>
        </p:grpSpPr>
        <p:sp>
          <p:nvSpPr>
            <p:cNvPr id="7" name="AutoShape 3"/>
            <p:cNvSpPr>
              <a:spLocks noChangeArrowheads="1"/>
            </p:cNvSpPr>
            <p:nvPr/>
          </p:nvSpPr>
          <p:spPr bwMode="gray">
            <a:xfrm>
              <a:off x="876704" y="1120152"/>
              <a:ext cx="923521" cy="1351678"/>
            </a:xfrm>
            <a:prstGeom prst="rightArrow">
              <a:avLst>
                <a:gd name="adj1" fmla="val 78241"/>
                <a:gd name="adj2" fmla="val 63088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defRPr/>
              </a:pPr>
              <a:endParaRPr lang="ru-RU" altLang="ru-RU" dirty="0">
                <a:solidFill>
                  <a:srgbClr val="000000"/>
                </a:solidFill>
              </a:endParaRPr>
            </a:p>
          </p:txBody>
        </p:sp>
        <p:grpSp>
          <p:nvGrpSpPr>
            <p:cNvPr id="8" name="Группа 4"/>
            <p:cNvGrpSpPr>
              <a:grpSpLocks/>
            </p:cNvGrpSpPr>
            <p:nvPr/>
          </p:nvGrpSpPr>
          <p:grpSpPr bwMode="auto">
            <a:xfrm>
              <a:off x="340363" y="1270034"/>
              <a:ext cx="1068278" cy="1047229"/>
              <a:chOff x="-1245245" y="404664"/>
              <a:chExt cx="1245245" cy="1198083"/>
            </a:xfrm>
          </p:grpSpPr>
          <p:sp>
            <p:nvSpPr>
              <p:cNvPr id="10" name="Блок-схема: узел 9"/>
              <p:cNvSpPr/>
              <p:nvPr/>
            </p:nvSpPr>
            <p:spPr>
              <a:xfrm>
                <a:off x="-1245245" y="404002"/>
                <a:ext cx="1244829" cy="1199315"/>
              </a:xfrm>
              <a:prstGeom prst="flowChartConnector">
                <a:avLst/>
              </a:prstGeom>
              <a:ln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Блок-схема: узел 10"/>
              <p:cNvSpPr/>
              <p:nvPr/>
            </p:nvSpPr>
            <p:spPr>
              <a:xfrm>
                <a:off x="-1112069" y="525750"/>
                <a:ext cx="978476" cy="955817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Прямоугольник 5"/>
            <p:cNvSpPr>
              <a:spLocks noChangeArrowheads="1"/>
            </p:cNvSpPr>
            <p:nvPr/>
          </p:nvSpPr>
          <p:spPr bwMode="auto">
            <a:xfrm>
              <a:off x="681803" y="1532037"/>
              <a:ext cx="208145" cy="95895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defRPr sz="1900" b="1" i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0"/>
                </a:spcBef>
              </a:pPr>
              <a:endParaRPr lang="ru-RU" altLang="ru-RU" sz="3300" b="0" i="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16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1442"/>
            <a:ext cx="12195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Порядок предоставления субсидий на проведение Олимпиады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gray">
          <a:xfrm>
            <a:off x="1417067" y="1197546"/>
            <a:ext cx="10081120" cy="3816424"/>
          </a:xfrm>
          <a:prstGeom prst="roundRect">
            <a:avLst>
              <a:gd name="adj" fmla="val 11921"/>
            </a:avLst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 dirty="0" smtClean="0">
              <a:solidFill>
                <a:srgbClr val="FFFFFF"/>
              </a:solidFill>
              <a:cs typeface="Arial" pitchFamily="34" charset="0"/>
            </a:endParaRPr>
          </a:p>
          <a:p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1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Порядок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предоставления субсидии </a:t>
            </a:r>
            <a:endParaRPr lang="ru-RU" sz="1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бюджета Республики Башкортостан некоммерческой организации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ctr"/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являющейся государственным (муниципальным) учреждением, </a:t>
            </a:r>
            <a:endParaRPr lang="ru-RU" sz="1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финансовое обеспечение затрат, 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связанных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организацией </a:t>
            </a:r>
            <a:endParaRPr lang="ru-RU" sz="1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проведением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мероприятий 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защите прав потребителей в 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сфере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оказания финансовых услуг (олимпиады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для обучающихся, </a:t>
            </a:r>
            <a:endParaRPr lang="ru-RU" sz="1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семинаров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курсов для преподавателей общеобразовательных организаций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пенсионеров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иных категорий граждан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), утвержденном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постановлением </a:t>
            </a:r>
            <a:endParaRPr lang="ru-RU" sz="1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Правительства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Республики Башкортостан от 9 сентября 2022 года № </a:t>
            </a:r>
            <a:r>
              <a:rPr lang="ru-RU" sz="1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529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1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altLang="ru-RU" sz="22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/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endParaRPr lang="ru-RU" kern="0" dirty="0">
              <a:solidFill>
                <a:srgbClr val="85218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37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1442"/>
            <a:ext cx="121951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Онлайн-курсы по защите прав потребителей 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23" y="1197546"/>
            <a:ext cx="12191703" cy="58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_1_Президиум Правительство_509_16x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4756D929-BCB5-43F5-898E-61EF33056769}" vid="{594BE92E-A132-45BC-A5F5-384E7AE3DDF2}"/>
    </a:ext>
  </a:extLst>
</a:theme>
</file>

<file path=ppt/theme/theme2.xml><?xml version="1.0" encoding="utf-8"?>
<a:theme xmlns:a="http://schemas.openxmlformats.org/drawingml/2006/main" name="2_Z_1_Президиум Правительство_509_16x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4756D929-BCB5-43F5-898E-61EF33056769}" vid="{4EE0BC59-D674-42FF-9F2C-551CC1C49A80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Z_1_Оперативка_509_16x9_Узор</Template>
  <TotalTime>1130</TotalTime>
  <Words>284</Words>
  <Application>Microsoft Office PowerPoint</Application>
  <PresentationFormat>Произвольный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Verdana</vt:lpstr>
      <vt:lpstr>Z_1_Президиум Правительство_509_16x9</vt:lpstr>
      <vt:lpstr>2_Z_1_Президиум Правительство_509_16x9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Пестрецов Андрей Анатольевич</dc:creator>
  <cp:lastModifiedBy>Гиндуллин Ильдар Рамилевич</cp:lastModifiedBy>
  <cp:revision>110</cp:revision>
  <cp:lastPrinted>2021-06-25T05:07:06Z</cp:lastPrinted>
  <dcterms:created xsi:type="dcterms:W3CDTF">2021-01-14T10:59:44Z</dcterms:created>
  <dcterms:modified xsi:type="dcterms:W3CDTF">2023-01-24T10:01:30Z</dcterms:modified>
</cp:coreProperties>
</file>