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4" r:id="rId2"/>
    <p:sldId id="258" r:id="rId3"/>
    <p:sldId id="257" r:id="rId4"/>
    <p:sldId id="269" r:id="rId5"/>
    <p:sldId id="270" r:id="rId6"/>
    <p:sldId id="273" r:id="rId7"/>
    <p:sldId id="271" r:id="rId8"/>
    <p:sldId id="272" r:id="rId9"/>
    <p:sldId id="264" r:id="rId10"/>
  </p:sldIdLst>
  <p:sldSz cx="9144000" cy="5143500" type="screen16x9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3E8D3F-A75D-4A03-813C-06CDE104F60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A5D8DD-3372-4D42-903F-03928ED46FBA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b="1" dirty="0"/>
            <a:t>Охрана природы</a:t>
          </a:r>
        </a:p>
      </dgm:t>
    </dgm:pt>
    <dgm:pt modelId="{69CD144D-D10C-4278-9867-A4E6D3D1ADE9}" type="parTrans" cxnId="{B30164C4-D789-42EB-8046-8B6679992D14}">
      <dgm:prSet/>
      <dgm:spPr/>
      <dgm:t>
        <a:bodyPr/>
        <a:lstStyle/>
        <a:p>
          <a:endParaRPr lang="ru-RU"/>
        </a:p>
      </dgm:t>
    </dgm:pt>
    <dgm:pt modelId="{7072ECF6-EA23-4088-8A5D-ECC22E168842}" type="sibTrans" cxnId="{B30164C4-D789-42EB-8046-8B6679992D14}">
      <dgm:prSet/>
      <dgm:spPr/>
      <dgm:t>
        <a:bodyPr/>
        <a:lstStyle/>
        <a:p>
          <a:endParaRPr lang="ru-RU"/>
        </a:p>
      </dgm:t>
    </dgm:pt>
    <dgm:pt modelId="{1CBE7DDA-BF53-4F73-956D-0D2310A78ABA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/>
            <a:t> Общественный контроль</a:t>
          </a:r>
        </a:p>
      </dgm:t>
    </dgm:pt>
    <dgm:pt modelId="{E6EBC4F6-DE07-4130-B98D-734F9E823EDC}" type="parTrans" cxnId="{EF3E7EC6-0222-407E-9AE4-1B2B529A635E}">
      <dgm:prSet/>
      <dgm:spPr/>
      <dgm:t>
        <a:bodyPr/>
        <a:lstStyle/>
        <a:p>
          <a:endParaRPr lang="ru-RU"/>
        </a:p>
      </dgm:t>
    </dgm:pt>
    <dgm:pt modelId="{DC456DA6-1197-4672-8EDD-BE15B4E77033}" type="sibTrans" cxnId="{EF3E7EC6-0222-407E-9AE4-1B2B529A635E}">
      <dgm:prSet/>
      <dgm:spPr/>
      <dgm:t>
        <a:bodyPr/>
        <a:lstStyle/>
        <a:p>
          <a:endParaRPr lang="ru-RU"/>
        </a:p>
      </dgm:t>
    </dgm:pt>
    <dgm:pt modelId="{EA3BDF3B-38EC-4DFF-9612-39039FC0BF9D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/>
            <a:t>Экологические акции</a:t>
          </a:r>
        </a:p>
      </dgm:t>
    </dgm:pt>
    <dgm:pt modelId="{08AD5214-4E2E-4AE3-B7F6-112E10CA0F4C}" type="parTrans" cxnId="{C4A8C8F5-26A6-4069-8C31-C93BFD9E3AD5}">
      <dgm:prSet/>
      <dgm:spPr/>
      <dgm:t>
        <a:bodyPr/>
        <a:lstStyle/>
        <a:p>
          <a:endParaRPr lang="ru-RU"/>
        </a:p>
      </dgm:t>
    </dgm:pt>
    <dgm:pt modelId="{BC40D42A-9A59-48CA-BF0E-6D8CC59FBE17}" type="sibTrans" cxnId="{C4A8C8F5-26A6-4069-8C31-C93BFD9E3AD5}">
      <dgm:prSet/>
      <dgm:spPr/>
      <dgm:t>
        <a:bodyPr/>
        <a:lstStyle/>
        <a:p>
          <a:endParaRPr lang="ru-RU"/>
        </a:p>
      </dgm:t>
    </dgm:pt>
    <dgm:pt modelId="{E20F2173-E58A-4454-AA08-AA1CCBB59D48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b="1" dirty="0"/>
            <a:t>Формирование экологической культуры</a:t>
          </a:r>
        </a:p>
      </dgm:t>
    </dgm:pt>
    <dgm:pt modelId="{55FA0022-D6CD-4744-A1B7-9C0872AA389A}" type="parTrans" cxnId="{7F592535-560A-429B-A29B-E9AD2CF9D57A}">
      <dgm:prSet/>
      <dgm:spPr/>
      <dgm:t>
        <a:bodyPr/>
        <a:lstStyle/>
        <a:p>
          <a:endParaRPr lang="ru-RU"/>
        </a:p>
      </dgm:t>
    </dgm:pt>
    <dgm:pt modelId="{9C509AEA-7CBD-4EE4-915C-7BD764B39F51}" type="sibTrans" cxnId="{7F592535-560A-429B-A29B-E9AD2CF9D57A}">
      <dgm:prSet/>
      <dgm:spPr/>
      <dgm:t>
        <a:bodyPr/>
        <a:lstStyle/>
        <a:p>
          <a:endParaRPr lang="ru-RU"/>
        </a:p>
      </dgm:t>
    </dgm:pt>
    <dgm:pt modelId="{6852CC11-EAB6-43E5-9624-0960990E7BD1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/>
            <a:t>Экологическое просвещение</a:t>
          </a:r>
        </a:p>
      </dgm:t>
    </dgm:pt>
    <dgm:pt modelId="{E5D7F4F4-38C9-40F8-AE92-C5C54EA2EAB0}" type="parTrans" cxnId="{947C1E9D-8116-4C8A-8A88-B337F36116D8}">
      <dgm:prSet/>
      <dgm:spPr/>
      <dgm:t>
        <a:bodyPr/>
        <a:lstStyle/>
        <a:p>
          <a:endParaRPr lang="ru-RU"/>
        </a:p>
      </dgm:t>
    </dgm:pt>
    <dgm:pt modelId="{AB1389B1-38F9-47F2-942B-12D9780FDC1E}" type="sibTrans" cxnId="{947C1E9D-8116-4C8A-8A88-B337F36116D8}">
      <dgm:prSet/>
      <dgm:spPr/>
      <dgm:t>
        <a:bodyPr/>
        <a:lstStyle/>
        <a:p>
          <a:endParaRPr lang="ru-RU"/>
        </a:p>
      </dgm:t>
    </dgm:pt>
    <dgm:pt modelId="{0527B80E-9639-4F11-B0CC-3A54F2899B5B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/>
            <a:t>Развитие экологического волонтерского движения</a:t>
          </a:r>
        </a:p>
      </dgm:t>
    </dgm:pt>
    <dgm:pt modelId="{6A491692-1E88-4F07-9E71-C7B1E32591F2}" type="parTrans" cxnId="{5400FC44-DA03-4F32-8E8E-322640B3D752}">
      <dgm:prSet/>
      <dgm:spPr/>
      <dgm:t>
        <a:bodyPr/>
        <a:lstStyle/>
        <a:p>
          <a:endParaRPr lang="ru-RU"/>
        </a:p>
      </dgm:t>
    </dgm:pt>
    <dgm:pt modelId="{07D7B0FB-4294-4C89-BFEA-EC4EE5476A72}" type="sibTrans" cxnId="{5400FC44-DA03-4F32-8E8E-322640B3D752}">
      <dgm:prSet/>
      <dgm:spPr/>
      <dgm:t>
        <a:bodyPr/>
        <a:lstStyle/>
        <a:p>
          <a:endParaRPr lang="ru-RU"/>
        </a:p>
      </dgm:t>
    </dgm:pt>
    <dgm:pt modelId="{908E4862-7146-4E7B-BEF0-616C1378AA8A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b="1" dirty="0"/>
            <a:t>Экологические аспекты здоровья</a:t>
          </a:r>
        </a:p>
      </dgm:t>
    </dgm:pt>
    <dgm:pt modelId="{9B6CC1D6-4FD9-4593-A942-9F65383F3F2A}" type="parTrans" cxnId="{884B5FF9-A49D-47FD-973D-30031B49B53F}">
      <dgm:prSet/>
      <dgm:spPr/>
      <dgm:t>
        <a:bodyPr/>
        <a:lstStyle/>
        <a:p>
          <a:endParaRPr lang="ru-RU"/>
        </a:p>
      </dgm:t>
    </dgm:pt>
    <dgm:pt modelId="{3C5BD242-85D5-46A6-9B2E-A3D81486E88F}" type="sibTrans" cxnId="{884B5FF9-A49D-47FD-973D-30031B49B53F}">
      <dgm:prSet/>
      <dgm:spPr/>
      <dgm:t>
        <a:bodyPr/>
        <a:lstStyle/>
        <a:p>
          <a:endParaRPr lang="ru-RU"/>
        </a:p>
      </dgm:t>
    </dgm:pt>
    <dgm:pt modelId="{67D8A69B-73B7-4E89-9815-2D564E3FD3E0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/>
            <a:t>Формирование эко-тропы в г.о. Балашиха</a:t>
          </a:r>
        </a:p>
      </dgm:t>
    </dgm:pt>
    <dgm:pt modelId="{661B3331-7819-4207-BFAB-694B3418485E}" type="parTrans" cxnId="{5B082E70-302A-4A1B-A0B4-41157BA2B296}">
      <dgm:prSet/>
      <dgm:spPr/>
      <dgm:t>
        <a:bodyPr/>
        <a:lstStyle/>
        <a:p>
          <a:endParaRPr lang="ru-RU"/>
        </a:p>
      </dgm:t>
    </dgm:pt>
    <dgm:pt modelId="{BF851941-7022-4095-9960-FE8F0325DED4}" type="sibTrans" cxnId="{5B082E70-302A-4A1B-A0B4-41157BA2B296}">
      <dgm:prSet/>
      <dgm:spPr/>
      <dgm:t>
        <a:bodyPr/>
        <a:lstStyle/>
        <a:p>
          <a:endParaRPr lang="ru-RU"/>
        </a:p>
      </dgm:t>
    </dgm:pt>
    <dgm:pt modelId="{2CC7D4AC-36FE-418E-8B1E-3B57FE052F44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/>
            <a:t>Участие в работе комиссии по полигону «Кучино»</a:t>
          </a:r>
        </a:p>
      </dgm:t>
    </dgm:pt>
    <dgm:pt modelId="{6BD96274-0D83-4665-8616-63A65DE9231E}" type="parTrans" cxnId="{542833AD-89CE-4716-BB67-1CA2F4865812}">
      <dgm:prSet/>
      <dgm:spPr/>
      <dgm:t>
        <a:bodyPr/>
        <a:lstStyle/>
        <a:p>
          <a:endParaRPr lang="ru-RU"/>
        </a:p>
      </dgm:t>
    </dgm:pt>
    <dgm:pt modelId="{980339C6-69E5-4FCA-8678-C5017AC2F154}" type="sibTrans" cxnId="{542833AD-89CE-4716-BB67-1CA2F4865812}">
      <dgm:prSet/>
      <dgm:spPr/>
      <dgm:t>
        <a:bodyPr/>
        <a:lstStyle/>
        <a:p>
          <a:endParaRPr lang="ru-RU"/>
        </a:p>
      </dgm:t>
    </dgm:pt>
    <dgm:pt modelId="{E88FF1BC-6707-4841-A196-FC34A56E4BC5}" type="pres">
      <dgm:prSet presAssocID="{DB3E8D3F-A75D-4A03-813C-06CDE104F600}" presName="Name0" presStyleCnt="0">
        <dgm:presLayoutVars>
          <dgm:dir/>
          <dgm:animLvl val="lvl"/>
          <dgm:resizeHandles val="exact"/>
        </dgm:presLayoutVars>
      </dgm:prSet>
      <dgm:spPr/>
    </dgm:pt>
    <dgm:pt modelId="{56ADB28D-791E-421F-899D-7344C8799DB1}" type="pres">
      <dgm:prSet presAssocID="{25A5D8DD-3372-4D42-903F-03928ED46FBA}" presName="composite" presStyleCnt="0"/>
      <dgm:spPr/>
    </dgm:pt>
    <dgm:pt modelId="{307A01F3-D511-4B10-8923-C9E6581B05BA}" type="pres">
      <dgm:prSet presAssocID="{25A5D8DD-3372-4D42-903F-03928ED46FB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A27F7B3-C76F-46FD-9F5F-BE179813448B}" type="pres">
      <dgm:prSet presAssocID="{25A5D8DD-3372-4D42-903F-03928ED46FBA}" presName="desTx" presStyleLbl="alignAccFollowNode1" presStyleIdx="0" presStyleCnt="3">
        <dgm:presLayoutVars>
          <dgm:bulletEnabled val="1"/>
        </dgm:presLayoutVars>
      </dgm:prSet>
      <dgm:spPr/>
    </dgm:pt>
    <dgm:pt modelId="{F8B9E49C-FE71-4E30-827F-4F967FEBDA9E}" type="pres">
      <dgm:prSet presAssocID="{7072ECF6-EA23-4088-8A5D-ECC22E168842}" presName="space" presStyleCnt="0"/>
      <dgm:spPr/>
    </dgm:pt>
    <dgm:pt modelId="{670AA461-5830-4BC3-90C4-BC52EADD5367}" type="pres">
      <dgm:prSet presAssocID="{E20F2173-E58A-4454-AA08-AA1CCBB59D48}" presName="composite" presStyleCnt="0"/>
      <dgm:spPr/>
    </dgm:pt>
    <dgm:pt modelId="{E366DE64-81F9-4F5A-9B8C-5DB30A85ECE5}" type="pres">
      <dgm:prSet presAssocID="{E20F2173-E58A-4454-AA08-AA1CCBB59D4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7977D8E-0F66-4405-9183-018D8F46F978}" type="pres">
      <dgm:prSet presAssocID="{E20F2173-E58A-4454-AA08-AA1CCBB59D48}" presName="desTx" presStyleLbl="alignAccFollowNode1" presStyleIdx="1" presStyleCnt="3">
        <dgm:presLayoutVars>
          <dgm:bulletEnabled val="1"/>
        </dgm:presLayoutVars>
      </dgm:prSet>
      <dgm:spPr/>
    </dgm:pt>
    <dgm:pt modelId="{28273405-4DF3-4C96-9A04-326929465B76}" type="pres">
      <dgm:prSet presAssocID="{9C509AEA-7CBD-4EE4-915C-7BD764B39F51}" presName="space" presStyleCnt="0"/>
      <dgm:spPr/>
    </dgm:pt>
    <dgm:pt modelId="{97404B33-0BD7-4405-B2DA-4F41B7C93403}" type="pres">
      <dgm:prSet presAssocID="{908E4862-7146-4E7B-BEF0-616C1378AA8A}" presName="composite" presStyleCnt="0"/>
      <dgm:spPr/>
    </dgm:pt>
    <dgm:pt modelId="{EF58C189-FAC6-469B-812C-36D11FAF64A4}" type="pres">
      <dgm:prSet presAssocID="{908E4862-7146-4E7B-BEF0-616C1378AA8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C0EDAD3-4224-4316-99E6-35711A46C9D7}" type="pres">
      <dgm:prSet presAssocID="{908E4862-7146-4E7B-BEF0-616C1378AA8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A578509-16E8-4F7E-A995-FACD9B1B3989}" type="presOf" srcId="{6852CC11-EAB6-43E5-9624-0960990E7BD1}" destId="{D7977D8E-0F66-4405-9183-018D8F46F978}" srcOrd="0" destOrd="0" presId="urn:microsoft.com/office/officeart/2005/8/layout/hList1"/>
    <dgm:cxn modelId="{EF2AFA11-4279-48EA-A4A4-96597FEBACE8}" type="presOf" srcId="{67D8A69B-73B7-4E89-9815-2D564E3FD3E0}" destId="{EC0EDAD3-4224-4316-99E6-35711A46C9D7}" srcOrd="0" destOrd="0" presId="urn:microsoft.com/office/officeart/2005/8/layout/hList1"/>
    <dgm:cxn modelId="{45420B20-E4F3-4CC8-81B6-5BBD5BA8616B}" type="presOf" srcId="{EA3BDF3B-38EC-4DFF-9612-39039FC0BF9D}" destId="{8A27F7B3-C76F-46FD-9F5F-BE179813448B}" srcOrd="0" destOrd="1" presId="urn:microsoft.com/office/officeart/2005/8/layout/hList1"/>
    <dgm:cxn modelId="{55D69E26-6393-4AF3-8FD1-EDA707DE9D92}" type="presOf" srcId="{E20F2173-E58A-4454-AA08-AA1CCBB59D48}" destId="{E366DE64-81F9-4F5A-9B8C-5DB30A85ECE5}" srcOrd="0" destOrd="0" presId="urn:microsoft.com/office/officeart/2005/8/layout/hList1"/>
    <dgm:cxn modelId="{7F592535-560A-429B-A29B-E9AD2CF9D57A}" srcId="{DB3E8D3F-A75D-4A03-813C-06CDE104F600}" destId="{E20F2173-E58A-4454-AA08-AA1CCBB59D48}" srcOrd="1" destOrd="0" parTransId="{55FA0022-D6CD-4744-A1B7-9C0872AA389A}" sibTransId="{9C509AEA-7CBD-4EE4-915C-7BD764B39F51}"/>
    <dgm:cxn modelId="{5400FC44-DA03-4F32-8E8E-322640B3D752}" srcId="{E20F2173-E58A-4454-AA08-AA1CCBB59D48}" destId="{0527B80E-9639-4F11-B0CC-3A54F2899B5B}" srcOrd="1" destOrd="0" parTransId="{6A491692-1E88-4F07-9E71-C7B1E32591F2}" sibTransId="{07D7B0FB-4294-4C89-BFEA-EC4EE5476A72}"/>
    <dgm:cxn modelId="{5B082E70-302A-4A1B-A0B4-41157BA2B296}" srcId="{908E4862-7146-4E7B-BEF0-616C1378AA8A}" destId="{67D8A69B-73B7-4E89-9815-2D564E3FD3E0}" srcOrd="0" destOrd="0" parTransId="{661B3331-7819-4207-BFAB-694B3418485E}" sibTransId="{BF851941-7022-4095-9960-FE8F0325DED4}"/>
    <dgm:cxn modelId="{9AFF377E-DE63-44E8-80D1-E1E11AA81ED3}" type="presOf" srcId="{0527B80E-9639-4F11-B0CC-3A54F2899B5B}" destId="{D7977D8E-0F66-4405-9183-018D8F46F978}" srcOrd="0" destOrd="1" presId="urn:microsoft.com/office/officeart/2005/8/layout/hList1"/>
    <dgm:cxn modelId="{714A119A-D902-4ED6-AAD5-3A6B97657930}" type="presOf" srcId="{908E4862-7146-4E7B-BEF0-616C1378AA8A}" destId="{EF58C189-FAC6-469B-812C-36D11FAF64A4}" srcOrd="0" destOrd="0" presId="urn:microsoft.com/office/officeart/2005/8/layout/hList1"/>
    <dgm:cxn modelId="{947C1E9D-8116-4C8A-8A88-B337F36116D8}" srcId="{E20F2173-E58A-4454-AA08-AA1CCBB59D48}" destId="{6852CC11-EAB6-43E5-9624-0960990E7BD1}" srcOrd="0" destOrd="0" parTransId="{E5D7F4F4-38C9-40F8-AE92-C5C54EA2EAB0}" sibTransId="{AB1389B1-38F9-47F2-942B-12D9780FDC1E}"/>
    <dgm:cxn modelId="{542833AD-89CE-4716-BB67-1CA2F4865812}" srcId="{25A5D8DD-3372-4D42-903F-03928ED46FBA}" destId="{2CC7D4AC-36FE-418E-8B1E-3B57FE052F44}" srcOrd="2" destOrd="0" parTransId="{6BD96274-0D83-4665-8616-63A65DE9231E}" sibTransId="{980339C6-69E5-4FCA-8678-C5017AC2F154}"/>
    <dgm:cxn modelId="{84206DC2-773A-40E3-AE23-B106298BF34F}" type="presOf" srcId="{25A5D8DD-3372-4D42-903F-03928ED46FBA}" destId="{307A01F3-D511-4B10-8923-C9E6581B05BA}" srcOrd="0" destOrd="0" presId="urn:microsoft.com/office/officeart/2005/8/layout/hList1"/>
    <dgm:cxn modelId="{B30164C4-D789-42EB-8046-8B6679992D14}" srcId="{DB3E8D3F-A75D-4A03-813C-06CDE104F600}" destId="{25A5D8DD-3372-4D42-903F-03928ED46FBA}" srcOrd="0" destOrd="0" parTransId="{69CD144D-D10C-4278-9867-A4E6D3D1ADE9}" sibTransId="{7072ECF6-EA23-4088-8A5D-ECC22E168842}"/>
    <dgm:cxn modelId="{EF3E7EC6-0222-407E-9AE4-1B2B529A635E}" srcId="{25A5D8DD-3372-4D42-903F-03928ED46FBA}" destId="{1CBE7DDA-BF53-4F73-956D-0D2310A78ABA}" srcOrd="0" destOrd="0" parTransId="{E6EBC4F6-DE07-4130-B98D-734F9E823EDC}" sibTransId="{DC456DA6-1197-4672-8EDD-BE15B4E77033}"/>
    <dgm:cxn modelId="{D2AD6CD9-7B9E-4379-8AA4-9418BEC23FC8}" type="presOf" srcId="{2CC7D4AC-36FE-418E-8B1E-3B57FE052F44}" destId="{8A27F7B3-C76F-46FD-9F5F-BE179813448B}" srcOrd="0" destOrd="2" presId="urn:microsoft.com/office/officeart/2005/8/layout/hList1"/>
    <dgm:cxn modelId="{853712E6-28AC-495D-AD01-F6C42D657239}" type="presOf" srcId="{DB3E8D3F-A75D-4A03-813C-06CDE104F600}" destId="{E88FF1BC-6707-4841-A196-FC34A56E4BC5}" srcOrd="0" destOrd="0" presId="urn:microsoft.com/office/officeart/2005/8/layout/hList1"/>
    <dgm:cxn modelId="{C4A8C8F5-26A6-4069-8C31-C93BFD9E3AD5}" srcId="{25A5D8DD-3372-4D42-903F-03928ED46FBA}" destId="{EA3BDF3B-38EC-4DFF-9612-39039FC0BF9D}" srcOrd="1" destOrd="0" parTransId="{08AD5214-4E2E-4AE3-B7F6-112E10CA0F4C}" sibTransId="{BC40D42A-9A59-48CA-BF0E-6D8CC59FBE17}"/>
    <dgm:cxn modelId="{884B5FF9-A49D-47FD-973D-30031B49B53F}" srcId="{DB3E8D3F-A75D-4A03-813C-06CDE104F600}" destId="{908E4862-7146-4E7B-BEF0-616C1378AA8A}" srcOrd="2" destOrd="0" parTransId="{9B6CC1D6-4FD9-4593-A942-9F65383F3F2A}" sibTransId="{3C5BD242-85D5-46A6-9B2E-A3D81486E88F}"/>
    <dgm:cxn modelId="{343899FC-78D8-46B9-AE53-6640160868E0}" type="presOf" srcId="{1CBE7DDA-BF53-4F73-956D-0D2310A78ABA}" destId="{8A27F7B3-C76F-46FD-9F5F-BE179813448B}" srcOrd="0" destOrd="0" presId="urn:microsoft.com/office/officeart/2005/8/layout/hList1"/>
    <dgm:cxn modelId="{6326CC56-24AD-4B0E-A0C7-F06CE3B71E7D}" type="presParOf" srcId="{E88FF1BC-6707-4841-A196-FC34A56E4BC5}" destId="{56ADB28D-791E-421F-899D-7344C8799DB1}" srcOrd="0" destOrd="0" presId="urn:microsoft.com/office/officeart/2005/8/layout/hList1"/>
    <dgm:cxn modelId="{2E0C71A3-3DE0-4F38-B873-DE83A5923C02}" type="presParOf" srcId="{56ADB28D-791E-421F-899D-7344C8799DB1}" destId="{307A01F3-D511-4B10-8923-C9E6581B05BA}" srcOrd="0" destOrd="0" presId="urn:microsoft.com/office/officeart/2005/8/layout/hList1"/>
    <dgm:cxn modelId="{415E9B5C-0514-41A9-92DE-95B17D8D1EC9}" type="presParOf" srcId="{56ADB28D-791E-421F-899D-7344C8799DB1}" destId="{8A27F7B3-C76F-46FD-9F5F-BE179813448B}" srcOrd="1" destOrd="0" presId="urn:microsoft.com/office/officeart/2005/8/layout/hList1"/>
    <dgm:cxn modelId="{59B0735C-9D9D-407C-9FD8-BA970556E80C}" type="presParOf" srcId="{E88FF1BC-6707-4841-A196-FC34A56E4BC5}" destId="{F8B9E49C-FE71-4E30-827F-4F967FEBDA9E}" srcOrd="1" destOrd="0" presId="urn:microsoft.com/office/officeart/2005/8/layout/hList1"/>
    <dgm:cxn modelId="{812666A1-BD69-46F9-B0F8-C47F2C9F3BA2}" type="presParOf" srcId="{E88FF1BC-6707-4841-A196-FC34A56E4BC5}" destId="{670AA461-5830-4BC3-90C4-BC52EADD5367}" srcOrd="2" destOrd="0" presId="urn:microsoft.com/office/officeart/2005/8/layout/hList1"/>
    <dgm:cxn modelId="{B017F4E9-3693-41C8-B24B-94B6DE240BAB}" type="presParOf" srcId="{670AA461-5830-4BC3-90C4-BC52EADD5367}" destId="{E366DE64-81F9-4F5A-9B8C-5DB30A85ECE5}" srcOrd="0" destOrd="0" presId="urn:microsoft.com/office/officeart/2005/8/layout/hList1"/>
    <dgm:cxn modelId="{046D28AF-FBCB-44B9-8F53-3AC23AC8C867}" type="presParOf" srcId="{670AA461-5830-4BC3-90C4-BC52EADD5367}" destId="{D7977D8E-0F66-4405-9183-018D8F46F978}" srcOrd="1" destOrd="0" presId="urn:microsoft.com/office/officeart/2005/8/layout/hList1"/>
    <dgm:cxn modelId="{AD547A1E-1AAF-4FFA-8D01-42FF94822D48}" type="presParOf" srcId="{E88FF1BC-6707-4841-A196-FC34A56E4BC5}" destId="{28273405-4DF3-4C96-9A04-326929465B76}" srcOrd="3" destOrd="0" presId="urn:microsoft.com/office/officeart/2005/8/layout/hList1"/>
    <dgm:cxn modelId="{1ED0733A-003F-4A52-8696-4E17F5FE5299}" type="presParOf" srcId="{E88FF1BC-6707-4841-A196-FC34A56E4BC5}" destId="{97404B33-0BD7-4405-B2DA-4F41B7C93403}" srcOrd="4" destOrd="0" presId="urn:microsoft.com/office/officeart/2005/8/layout/hList1"/>
    <dgm:cxn modelId="{D546CA41-DDF7-44AE-8104-0D198846F0B3}" type="presParOf" srcId="{97404B33-0BD7-4405-B2DA-4F41B7C93403}" destId="{EF58C189-FAC6-469B-812C-36D11FAF64A4}" srcOrd="0" destOrd="0" presId="urn:microsoft.com/office/officeart/2005/8/layout/hList1"/>
    <dgm:cxn modelId="{E93A3D54-BEFD-43A5-830E-0C0D6C05610E}" type="presParOf" srcId="{97404B33-0BD7-4405-B2DA-4F41B7C93403}" destId="{EC0EDAD3-4224-4316-99E6-35711A46C9D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9CAC3E-E59D-4681-9CCA-D171B4FFAFA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66249D-40B8-4D92-AE8C-3A8305303E24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marL="0" indent="0" algn="ctr">
            <a:spcAft>
              <a:spcPts val="0"/>
            </a:spcAft>
          </a:pPr>
          <a:r>
            <a:rPr lang="ru-RU" sz="1600" b="1" dirty="0"/>
            <a:t>Обучение экологических волонтеров:</a:t>
          </a:r>
        </a:p>
        <a:p>
          <a:pPr marL="0" indent="0" algn="ctr">
            <a:spcAft>
              <a:spcPts val="0"/>
            </a:spcAft>
          </a:pPr>
          <a:r>
            <a:rPr lang="ru-RU" sz="1600" b="0" dirty="0"/>
            <a:t>- Обучение на онлайн-платформе «</a:t>
          </a:r>
          <a:r>
            <a:rPr lang="ru-RU" sz="1600" b="0" dirty="0" err="1"/>
            <a:t>Добро.Университет</a:t>
          </a:r>
          <a:r>
            <a:rPr lang="ru-RU" sz="1600" b="0" dirty="0"/>
            <a:t>»</a:t>
          </a:r>
        </a:p>
        <a:p>
          <a:pPr marL="0" indent="0" algn="ctr">
            <a:spcAft>
              <a:spcPts val="0"/>
            </a:spcAft>
          </a:pPr>
          <a:r>
            <a:rPr lang="ru-RU" sz="1600" b="0" dirty="0"/>
            <a:t>«Раздельный сбор мусора»</a:t>
          </a:r>
        </a:p>
        <a:p>
          <a:pPr marL="0" indent="0" algn="ctr">
            <a:spcAft>
              <a:spcPts val="0"/>
            </a:spcAft>
          </a:pPr>
          <a:r>
            <a:rPr lang="ru-RU" sz="1600" b="0" dirty="0"/>
            <a:t>«Как стать эко-волонтером»</a:t>
          </a:r>
          <a:endParaRPr lang="ru-RU" sz="1600" dirty="0"/>
        </a:p>
      </dgm:t>
    </dgm:pt>
    <dgm:pt modelId="{51997D1D-6781-4ECB-A109-650FB8180F32}" type="parTrans" cxnId="{5EAABE1C-ACED-419B-96F7-4783A1A16F00}">
      <dgm:prSet/>
      <dgm:spPr/>
      <dgm:t>
        <a:bodyPr/>
        <a:lstStyle/>
        <a:p>
          <a:endParaRPr lang="ru-RU"/>
        </a:p>
      </dgm:t>
    </dgm:pt>
    <dgm:pt modelId="{72855314-C41A-4D4F-9795-9CDFFAF4F549}" type="sibTrans" cxnId="{5EAABE1C-ACED-419B-96F7-4783A1A16F00}">
      <dgm:prSet/>
      <dgm:spPr/>
      <dgm:t>
        <a:bodyPr/>
        <a:lstStyle/>
        <a:p>
          <a:endParaRPr lang="ru-RU"/>
        </a:p>
      </dgm:t>
    </dgm:pt>
    <dgm:pt modelId="{D6A3B5C4-0C26-4EC9-B4DF-DBE5CF0106BD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/>
            <a:t>Участие в экологических форумах, вебинарах и конференциях, встречах с экологами:</a:t>
          </a:r>
        </a:p>
        <a:p>
          <a:pPr>
            <a:spcAft>
              <a:spcPts val="0"/>
            </a:spcAft>
          </a:pPr>
          <a:r>
            <a:rPr lang="ru-RU" sz="1600" b="0" dirty="0"/>
            <a:t>- Всероссийский молодежный </a:t>
          </a:r>
          <a:r>
            <a:rPr lang="ru-RU" sz="1600" b="1" dirty="0"/>
            <a:t>форум «Экосистема» </a:t>
          </a:r>
        </a:p>
        <a:p>
          <a:pPr>
            <a:spcAft>
              <a:spcPts val="0"/>
            </a:spcAft>
          </a:pPr>
          <a:r>
            <a:rPr lang="ru-RU" sz="1600" b="0" dirty="0"/>
            <a:t>-  Молодежный форум </a:t>
          </a:r>
          <a:r>
            <a:rPr lang="ru-RU" sz="1600" b="1" dirty="0"/>
            <a:t>«Делай Подмосковье»</a:t>
          </a:r>
        </a:p>
        <a:p>
          <a:pPr>
            <a:spcAft>
              <a:spcPts val="0"/>
            </a:spcAft>
          </a:pPr>
          <a:r>
            <a:rPr lang="ru-RU" sz="1600" b="1" dirty="0"/>
            <a:t>- </a:t>
          </a:r>
          <a:r>
            <a:rPr lang="ru-RU" sz="1600" b="0" dirty="0"/>
            <a:t>Зеленый онлайн-курс университета ИТМО</a:t>
          </a:r>
        </a:p>
        <a:p>
          <a:pPr>
            <a:spcAft>
              <a:spcPts val="0"/>
            </a:spcAft>
          </a:pPr>
          <a:r>
            <a:rPr lang="ru-RU" sz="1600" b="0" dirty="0"/>
            <a:t>- Вебинары с </a:t>
          </a:r>
          <a:r>
            <a:rPr lang="ru-RU" sz="1600" b="1" dirty="0"/>
            <a:t>ООО «</a:t>
          </a:r>
          <a:r>
            <a:rPr lang="ru-RU" sz="1600" b="1" dirty="0" err="1"/>
            <a:t>КарбоЛаб</a:t>
          </a:r>
          <a:r>
            <a:rPr lang="ru-RU" sz="1600" b="1" dirty="0"/>
            <a:t>», </a:t>
          </a:r>
          <a:r>
            <a:rPr lang="en-US" sz="1600" b="1" dirty="0"/>
            <a:t>ROCKWOOL</a:t>
          </a:r>
          <a:r>
            <a:rPr lang="ru-RU" sz="1600" b="1" dirty="0"/>
            <a:t>, ООО «Хартия» </a:t>
          </a:r>
        </a:p>
      </dgm:t>
    </dgm:pt>
    <dgm:pt modelId="{7C8A76E6-7591-419C-A4DD-E149019391AF}" type="parTrans" cxnId="{2430B4AA-3927-4A1D-9308-A402C49B65CB}">
      <dgm:prSet/>
      <dgm:spPr/>
      <dgm:t>
        <a:bodyPr/>
        <a:lstStyle/>
        <a:p>
          <a:endParaRPr lang="ru-RU"/>
        </a:p>
      </dgm:t>
    </dgm:pt>
    <dgm:pt modelId="{9031A3FC-EF50-4B8D-A0C5-EBD6A7713262}" type="sibTrans" cxnId="{2430B4AA-3927-4A1D-9308-A402C49B65CB}">
      <dgm:prSet/>
      <dgm:spPr/>
      <dgm:t>
        <a:bodyPr/>
        <a:lstStyle/>
        <a:p>
          <a:endParaRPr lang="ru-RU"/>
        </a:p>
      </dgm:t>
    </dgm:pt>
    <dgm:pt modelId="{F29DFA90-AA5F-43BB-9C48-FC5B084B0F4B}" type="pres">
      <dgm:prSet presAssocID="{599CAC3E-E59D-4681-9CCA-D171B4FFAFAC}" presName="linearFlow" presStyleCnt="0">
        <dgm:presLayoutVars>
          <dgm:dir/>
          <dgm:resizeHandles val="exact"/>
        </dgm:presLayoutVars>
      </dgm:prSet>
      <dgm:spPr/>
    </dgm:pt>
    <dgm:pt modelId="{2660FDEA-8A53-4188-979B-489BB7342965}" type="pres">
      <dgm:prSet presAssocID="{2866249D-40B8-4D92-AE8C-3A8305303E24}" presName="comp" presStyleCnt="0"/>
      <dgm:spPr/>
    </dgm:pt>
    <dgm:pt modelId="{65EFE24D-678A-4177-86CD-0DC6B55398FC}" type="pres">
      <dgm:prSet presAssocID="{2866249D-40B8-4D92-AE8C-3A8305303E24}" presName="rect2" presStyleLbl="node1" presStyleIdx="0" presStyleCnt="2" custScaleX="138598" custLinFactNeighborX="-14977" custLinFactNeighborY="607">
        <dgm:presLayoutVars>
          <dgm:bulletEnabled val="1"/>
        </dgm:presLayoutVars>
      </dgm:prSet>
      <dgm:spPr/>
    </dgm:pt>
    <dgm:pt modelId="{93BEB53A-F881-485E-9E56-07E29DA895B7}" type="pres">
      <dgm:prSet presAssocID="{2866249D-40B8-4D92-AE8C-3A8305303E24}" presName="rect1" presStyleLbl="lnNode1" presStyleIdx="0" presStyleCnt="2" custLinFactY="6616" custLinFactNeighborX="-68039" custLinFactNeighborY="100000"/>
      <dgm:spPr>
        <a:blipFill rotWithShape="1">
          <a:blip xmlns:r="http://schemas.openxmlformats.org/officeDocument/2006/relationships" r:embed="rId1"/>
          <a:srcRect/>
          <a:stretch>
            <a:fillRect l="-34000" r="-34000"/>
          </a:stretch>
        </a:blipFill>
      </dgm:spPr>
    </dgm:pt>
    <dgm:pt modelId="{566A1370-5005-42A7-8D95-538BF31E3B60}" type="pres">
      <dgm:prSet presAssocID="{72855314-C41A-4D4F-9795-9CDFFAF4F549}" presName="sibTrans" presStyleCnt="0"/>
      <dgm:spPr/>
    </dgm:pt>
    <dgm:pt modelId="{7D7BB33D-3FFA-4C2C-AA2B-F2DDEA5E7F87}" type="pres">
      <dgm:prSet presAssocID="{D6A3B5C4-0C26-4EC9-B4DF-DBE5CF0106BD}" presName="comp" presStyleCnt="0"/>
      <dgm:spPr/>
    </dgm:pt>
    <dgm:pt modelId="{A467A400-FCBE-455F-954C-4E839453D161}" type="pres">
      <dgm:prSet presAssocID="{D6A3B5C4-0C26-4EC9-B4DF-DBE5CF0106BD}" presName="rect2" presStyleLbl="node1" presStyleIdx="1" presStyleCnt="2" custScaleX="138482" custLinFactNeighborX="14540" custLinFactNeighborY="-9722">
        <dgm:presLayoutVars>
          <dgm:bulletEnabled val="1"/>
        </dgm:presLayoutVars>
      </dgm:prSet>
      <dgm:spPr/>
    </dgm:pt>
    <dgm:pt modelId="{F229D6F3-3E18-45D9-9332-C7FE1D8F2F66}" type="pres">
      <dgm:prSet presAssocID="{D6A3B5C4-0C26-4EC9-B4DF-DBE5CF0106BD}" presName="rect1" presStyleLbl="lnNode1" presStyleIdx="1" presStyleCnt="2" custLinFactNeighborX="68104" custLinFactNeighborY="-947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/>
          </a:stretch>
        </a:blipFill>
      </dgm:spPr>
    </dgm:pt>
  </dgm:ptLst>
  <dgm:cxnLst>
    <dgm:cxn modelId="{5EAABE1C-ACED-419B-96F7-4783A1A16F00}" srcId="{599CAC3E-E59D-4681-9CCA-D171B4FFAFAC}" destId="{2866249D-40B8-4D92-AE8C-3A8305303E24}" srcOrd="0" destOrd="0" parTransId="{51997D1D-6781-4ECB-A109-650FB8180F32}" sibTransId="{72855314-C41A-4D4F-9795-9CDFFAF4F549}"/>
    <dgm:cxn modelId="{C9F61B39-934A-423E-829C-309E48E1C83C}" type="presOf" srcId="{599CAC3E-E59D-4681-9CCA-D171B4FFAFAC}" destId="{F29DFA90-AA5F-43BB-9C48-FC5B084B0F4B}" srcOrd="0" destOrd="0" presId="urn:microsoft.com/office/officeart/2008/layout/AlternatingPictureBlocks"/>
    <dgm:cxn modelId="{2430B4AA-3927-4A1D-9308-A402C49B65CB}" srcId="{599CAC3E-E59D-4681-9CCA-D171B4FFAFAC}" destId="{D6A3B5C4-0C26-4EC9-B4DF-DBE5CF0106BD}" srcOrd="1" destOrd="0" parTransId="{7C8A76E6-7591-419C-A4DD-E149019391AF}" sibTransId="{9031A3FC-EF50-4B8D-A0C5-EBD6A7713262}"/>
    <dgm:cxn modelId="{98017AE6-62D9-4410-831C-4A21773FA873}" type="presOf" srcId="{2866249D-40B8-4D92-AE8C-3A8305303E24}" destId="{65EFE24D-678A-4177-86CD-0DC6B55398FC}" srcOrd="0" destOrd="0" presId="urn:microsoft.com/office/officeart/2008/layout/AlternatingPictureBlocks"/>
    <dgm:cxn modelId="{86681BFE-E286-4621-8FEF-549CFA2CC743}" type="presOf" srcId="{D6A3B5C4-0C26-4EC9-B4DF-DBE5CF0106BD}" destId="{A467A400-FCBE-455F-954C-4E839453D161}" srcOrd="0" destOrd="0" presId="urn:microsoft.com/office/officeart/2008/layout/AlternatingPictureBlocks"/>
    <dgm:cxn modelId="{90F29F91-6D95-4276-B49E-5CBF508620CD}" type="presParOf" srcId="{F29DFA90-AA5F-43BB-9C48-FC5B084B0F4B}" destId="{2660FDEA-8A53-4188-979B-489BB7342965}" srcOrd="0" destOrd="0" presId="urn:microsoft.com/office/officeart/2008/layout/AlternatingPictureBlocks"/>
    <dgm:cxn modelId="{D3908F8B-D3A5-4651-962E-71FA7CD2B388}" type="presParOf" srcId="{2660FDEA-8A53-4188-979B-489BB7342965}" destId="{65EFE24D-678A-4177-86CD-0DC6B55398FC}" srcOrd="0" destOrd="0" presId="urn:microsoft.com/office/officeart/2008/layout/AlternatingPictureBlocks"/>
    <dgm:cxn modelId="{9A3B32E8-2033-480B-867C-81E67559A014}" type="presParOf" srcId="{2660FDEA-8A53-4188-979B-489BB7342965}" destId="{93BEB53A-F881-485E-9E56-07E29DA895B7}" srcOrd="1" destOrd="0" presId="urn:microsoft.com/office/officeart/2008/layout/AlternatingPictureBlocks"/>
    <dgm:cxn modelId="{51AFE321-0257-4E64-9BDF-7C59CF0D99D3}" type="presParOf" srcId="{F29DFA90-AA5F-43BB-9C48-FC5B084B0F4B}" destId="{566A1370-5005-42A7-8D95-538BF31E3B60}" srcOrd="1" destOrd="0" presId="urn:microsoft.com/office/officeart/2008/layout/AlternatingPictureBlocks"/>
    <dgm:cxn modelId="{5486A6E3-4876-46A9-A8CE-873B61B8F868}" type="presParOf" srcId="{F29DFA90-AA5F-43BB-9C48-FC5B084B0F4B}" destId="{7D7BB33D-3FFA-4C2C-AA2B-F2DDEA5E7F87}" srcOrd="2" destOrd="0" presId="urn:microsoft.com/office/officeart/2008/layout/AlternatingPictureBlocks"/>
    <dgm:cxn modelId="{6A56E6EF-674E-4A96-ABA8-2DEE583E93E3}" type="presParOf" srcId="{7D7BB33D-3FFA-4C2C-AA2B-F2DDEA5E7F87}" destId="{A467A400-FCBE-455F-954C-4E839453D161}" srcOrd="0" destOrd="0" presId="urn:microsoft.com/office/officeart/2008/layout/AlternatingPictureBlocks"/>
    <dgm:cxn modelId="{A98E90A4-2D13-4509-BA9B-B64D90B422E9}" type="presParOf" srcId="{7D7BB33D-3FFA-4C2C-AA2B-F2DDEA5E7F87}" destId="{F229D6F3-3E18-45D9-9332-C7FE1D8F2F6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9CAC3E-E59D-4681-9CCA-D171B4FFAFA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66249D-40B8-4D92-AE8C-3A8305303E24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/>
            <a:t>Организация и проведение просветительских мероприятий </a:t>
          </a:r>
        </a:p>
        <a:p>
          <a:pPr>
            <a:spcAft>
              <a:spcPts val="0"/>
            </a:spcAft>
          </a:pPr>
          <a:r>
            <a:rPr lang="ru-RU" sz="1600" b="0" dirty="0"/>
            <a:t>-  Эко-квест для школьников и студентов «</a:t>
          </a:r>
          <a:r>
            <a:rPr lang="en-US" sz="1600" b="0" dirty="0"/>
            <a:t>Eco</a:t>
          </a:r>
          <a:r>
            <a:rPr lang="ru-RU" sz="1600" b="0" dirty="0"/>
            <a:t>-</a:t>
          </a:r>
          <a:r>
            <a:rPr lang="en-US" sz="1600" b="0" dirty="0"/>
            <a:t>School</a:t>
          </a:r>
          <a:r>
            <a:rPr lang="ru-RU" sz="1600" b="0" dirty="0"/>
            <a:t>»</a:t>
          </a:r>
          <a:r>
            <a:rPr lang="en-US" sz="1600" b="0" dirty="0"/>
            <a:t> </a:t>
          </a:r>
          <a:endParaRPr lang="ru-RU" sz="1600" b="0" dirty="0"/>
        </a:p>
        <a:p>
          <a:pPr>
            <a:spcAft>
              <a:spcPts val="0"/>
            </a:spcAft>
          </a:pPr>
          <a:r>
            <a:rPr lang="ru-RU" sz="1600" b="0" dirty="0"/>
            <a:t>- Межрегиональная олимпиада по экологии  (6 городских округов)</a:t>
          </a:r>
        </a:p>
        <a:p>
          <a:pPr>
            <a:spcAft>
              <a:spcPts val="0"/>
            </a:spcAft>
          </a:pPr>
          <a:r>
            <a:rPr lang="ru-RU" sz="1600" b="0" dirty="0"/>
            <a:t>- Экологические викторины </a:t>
          </a:r>
        </a:p>
        <a:p>
          <a:pPr>
            <a:spcAft>
              <a:spcPts val="0"/>
            </a:spcAft>
          </a:pPr>
          <a:r>
            <a:rPr lang="ru-RU" sz="1600" b="0" dirty="0"/>
            <a:t>- Региональная площадка участия в «Водном форуме»</a:t>
          </a:r>
          <a:endParaRPr lang="ru-RU" sz="1600" dirty="0"/>
        </a:p>
      </dgm:t>
    </dgm:pt>
    <dgm:pt modelId="{51997D1D-6781-4ECB-A109-650FB8180F32}" type="parTrans" cxnId="{5EAABE1C-ACED-419B-96F7-4783A1A16F00}">
      <dgm:prSet/>
      <dgm:spPr/>
      <dgm:t>
        <a:bodyPr/>
        <a:lstStyle/>
        <a:p>
          <a:endParaRPr lang="ru-RU"/>
        </a:p>
      </dgm:t>
    </dgm:pt>
    <dgm:pt modelId="{72855314-C41A-4D4F-9795-9CDFFAF4F549}" type="sibTrans" cxnId="{5EAABE1C-ACED-419B-96F7-4783A1A16F00}">
      <dgm:prSet/>
      <dgm:spPr/>
      <dgm:t>
        <a:bodyPr/>
        <a:lstStyle/>
        <a:p>
          <a:endParaRPr lang="ru-RU"/>
        </a:p>
      </dgm:t>
    </dgm:pt>
    <dgm:pt modelId="{D6A3B5C4-0C26-4EC9-B4DF-DBE5CF0106BD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/>
            <a:t> Организация и проведение Дня эколога в г.о. Балашиха  </a:t>
          </a:r>
        </a:p>
        <a:p>
          <a:pPr>
            <a:spcAft>
              <a:spcPts val="0"/>
            </a:spcAft>
          </a:pPr>
          <a:r>
            <a:rPr lang="ru-RU" sz="1600" b="0" dirty="0"/>
            <a:t>- Флешмоб, Мастер-классы </a:t>
          </a:r>
        </a:p>
        <a:p>
          <a:pPr>
            <a:spcAft>
              <a:spcPts val="0"/>
            </a:spcAft>
          </a:pPr>
          <a:r>
            <a:rPr lang="ru-RU" sz="1600" b="0" dirty="0"/>
            <a:t>- </a:t>
          </a:r>
          <a:r>
            <a:rPr lang="ru-RU" sz="1600" b="0" i="0" dirty="0"/>
            <a:t>Региональный форум «Экология Подмосковья: настоящее и будущее»</a:t>
          </a:r>
          <a:endParaRPr lang="ru-RU" sz="1600" b="0" dirty="0"/>
        </a:p>
      </dgm:t>
    </dgm:pt>
    <dgm:pt modelId="{7C8A76E6-7591-419C-A4DD-E149019391AF}" type="parTrans" cxnId="{2430B4AA-3927-4A1D-9308-A402C49B65CB}">
      <dgm:prSet/>
      <dgm:spPr/>
      <dgm:t>
        <a:bodyPr/>
        <a:lstStyle/>
        <a:p>
          <a:endParaRPr lang="ru-RU"/>
        </a:p>
      </dgm:t>
    </dgm:pt>
    <dgm:pt modelId="{9031A3FC-EF50-4B8D-A0C5-EBD6A7713262}" type="sibTrans" cxnId="{2430B4AA-3927-4A1D-9308-A402C49B65CB}">
      <dgm:prSet/>
      <dgm:spPr/>
      <dgm:t>
        <a:bodyPr/>
        <a:lstStyle/>
        <a:p>
          <a:endParaRPr lang="ru-RU"/>
        </a:p>
      </dgm:t>
    </dgm:pt>
    <dgm:pt modelId="{6FE26688-C4C6-4613-8739-B9F0093934DC}" type="pres">
      <dgm:prSet presAssocID="{599CAC3E-E59D-4681-9CCA-D171B4FFAFAC}" presName="linearFlow" presStyleCnt="0">
        <dgm:presLayoutVars>
          <dgm:dir/>
          <dgm:resizeHandles val="exact"/>
        </dgm:presLayoutVars>
      </dgm:prSet>
      <dgm:spPr/>
    </dgm:pt>
    <dgm:pt modelId="{51534394-563C-4687-BC67-01B95DCB18BA}" type="pres">
      <dgm:prSet presAssocID="{2866249D-40B8-4D92-AE8C-3A8305303E24}" presName="comp" presStyleCnt="0"/>
      <dgm:spPr/>
    </dgm:pt>
    <dgm:pt modelId="{BE3DA6E5-4D80-43A9-ADCF-E385F661D60B}" type="pres">
      <dgm:prSet presAssocID="{2866249D-40B8-4D92-AE8C-3A8305303E24}" presName="rect2" presStyleLbl="node1" presStyleIdx="0" presStyleCnt="2" custScaleX="187307" custLinFactNeighborX="20761" custLinFactNeighborY="4618">
        <dgm:presLayoutVars>
          <dgm:bulletEnabled val="1"/>
        </dgm:presLayoutVars>
      </dgm:prSet>
      <dgm:spPr/>
    </dgm:pt>
    <dgm:pt modelId="{1E4A1220-CA8F-445D-B532-9C37EE0036EA}" type="pres">
      <dgm:prSet presAssocID="{2866249D-40B8-4D92-AE8C-3A8305303E24}" presName="rect1" presStyleLbl="lnNode1" presStyleIdx="0" presStyleCnt="2" custLinFactNeighborX="-48747" custLinFactNeighborY="46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796F39FC-7715-4794-9F59-98414A4F93A4}" type="pres">
      <dgm:prSet presAssocID="{72855314-C41A-4D4F-9795-9CDFFAF4F549}" presName="sibTrans" presStyleCnt="0"/>
      <dgm:spPr/>
    </dgm:pt>
    <dgm:pt modelId="{5FF5D492-5B04-4A56-85E3-C1316BC5ED0C}" type="pres">
      <dgm:prSet presAssocID="{D6A3B5C4-0C26-4EC9-B4DF-DBE5CF0106BD}" presName="comp" presStyleCnt="0"/>
      <dgm:spPr/>
    </dgm:pt>
    <dgm:pt modelId="{66875561-C31A-47FC-B612-CE5AD1CC6091}" type="pres">
      <dgm:prSet presAssocID="{D6A3B5C4-0C26-4EC9-B4DF-DBE5CF0106BD}" presName="rect2" presStyleLbl="node1" presStyleIdx="1" presStyleCnt="2" custScaleX="135804" custLinFactNeighborX="-34703" custLinFactNeighborY="-8250">
        <dgm:presLayoutVars>
          <dgm:bulletEnabled val="1"/>
        </dgm:presLayoutVars>
      </dgm:prSet>
      <dgm:spPr/>
    </dgm:pt>
    <dgm:pt modelId="{FE8CCE3E-6E57-4EAF-B308-DCB491AFF632}" type="pres">
      <dgm:prSet presAssocID="{D6A3B5C4-0C26-4EC9-B4DF-DBE5CF0106BD}" presName="rect1" presStyleLbl="lnNode1" presStyleIdx="1" presStyleCnt="2" custLinFactNeighborX="-37739" custLinFactNeighborY="-82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5EAABE1C-ACED-419B-96F7-4783A1A16F00}" srcId="{599CAC3E-E59D-4681-9CCA-D171B4FFAFAC}" destId="{2866249D-40B8-4D92-AE8C-3A8305303E24}" srcOrd="0" destOrd="0" parTransId="{51997D1D-6781-4ECB-A109-650FB8180F32}" sibTransId="{72855314-C41A-4D4F-9795-9CDFFAF4F549}"/>
    <dgm:cxn modelId="{E4881484-50EF-4D5D-89C8-C84845CAA2D5}" type="presOf" srcId="{2866249D-40B8-4D92-AE8C-3A8305303E24}" destId="{BE3DA6E5-4D80-43A9-ADCF-E385F661D60B}" srcOrd="0" destOrd="0" presId="urn:microsoft.com/office/officeart/2008/layout/AlternatingPictureBlocks"/>
    <dgm:cxn modelId="{2430B4AA-3927-4A1D-9308-A402C49B65CB}" srcId="{599CAC3E-E59D-4681-9CCA-D171B4FFAFAC}" destId="{D6A3B5C4-0C26-4EC9-B4DF-DBE5CF0106BD}" srcOrd="1" destOrd="0" parTransId="{7C8A76E6-7591-419C-A4DD-E149019391AF}" sibTransId="{9031A3FC-EF50-4B8D-A0C5-EBD6A7713262}"/>
    <dgm:cxn modelId="{1CB079C1-6BD5-4EAD-BA8B-7562CA835123}" type="presOf" srcId="{599CAC3E-E59D-4681-9CCA-D171B4FFAFAC}" destId="{6FE26688-C4C6-4613-8739-B9F0093934DC}" srcOrd="0" destOrd="0" presId="urn:microsoft.com/office/officeart/2008/layout/AlternatingPictureBlocks"/>
    <dgm:cxn modelId="{72E4E4E0-67E0-4B07-9819-3CE45AF19E83}" type="presOf" srcId="{D6A3B5C4-0C26-4EC9-B4DF-DBE5CF0106BD}" destId="{66875561-C31A-47FC-B612-CE5AD1CC6091}" srcOrd="0" destOrd="0" presId="urn:microsoft.com/office/officeart/2008/layout/AlternatingPictureBlocks"/>
    <dgm:cxn modelId="{85B4918B-9B20-4C61-A2B9-E22F7A337E96}" type="presParOf" srcId="{6FE26688-C4C6-4613-8739-B9F0093934DC}" destId="{51534394-563C-4687-BC67-01B95DCB18BA}" srcOrd="0" destOrd="0" presId="urn:microsoft.com/office/officeart/2008/layout/AlternatingPictureBlocks"/>
    <dgm:cxn modelId="{D491E94D-D16E-46C0-B884-0BEBF48465AF}" type="presParOf" srcId="{51534394-563C-4687-BC67-01B95DCB18BA}" destId="{BE3DA6E5-4D80-43A9-ADCF-E385F661D60B}" srcOrd="0" destOrd="0" presId="urn:microsoft.com/office/officeart/2008/layout/AlternatingPictureBlocks"/>
    <dgm:cxn modelId="{2B820FAE-1793-4B4A-BC60-6769D943A285}" type="presParOf" srcId="{51534394-563C-4687-BC67-01B95DCB18BA}" destId="{1E4A1220-CA8F-445D-B532-9C37EE0036EA}" srcOrd="1" destOrd="0" presId="urn:microsoft.com/office/officeart/2008/layout/AlternatingPictureBlocks"/>
    <dgm:cxn modelId="{A0CBDE08-22D2-46B0-B10B-AA26F9239117}" type="presParOf" srcId="{6FE26688-C4C6-4613-8739-B9F0093934DC}" destId="{796F39FC-7715-4794-9F59-98414A4F93A4}" srcOrd="1" destOrd="0" presId="urn:microsoft.com/office/officeart/2008/layout/AlternatingPictureBlocks"/>
    <dgm:cxn modelId="{28BADC8A-C78A-4683-9F2D-6C8D97D8AA78}" type="presParOf" srcId="{6FE26688-C4C6-4613-8739-B9F0093934DC}" destId="{5FF5D492-5B04-4A56-85E3-C1316BC5ED0C}" srcOrd="2" destOrd="0" presId="urn:microsoft.com/office/officeart/2008/layout/AlternatingPictureBlocks"/>
    <dgm:cxn modelId="{90C926E4-28EA-41C7-B497-AD2485D47139}" type="presParOf" srcId="{5FF5D492-5B04-4A56-85E3-C1316BC5ED0C}" destId="{66875561-C31A-47FC-B612-CE5AD1CC6091}" srcOrd="0" destOrd="0" presId="urn:microsoft.com/office/officeart/2008/layout/AlternatingPictureBlocks"/>
    <dgm:cxn modelId="{52BA8769-AFB4-4C90-B0FD-7C2999C13CB5}" type="presParOf" srcId="{5FF5D492-5B04-4A56-85E3-C1316BC5ED0C}" destId="{FE8CCE3E-6E57-4EAF-B308-DCB491AFF63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9CAC3E-E59D-4681-9CCA-D171B4FFAFA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66249D-40B8-4D92-AE8C-3A8305303E24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>
              <a:solidFill>
                <a:schemeClr val="bg1"/>
              </a:solidFill>
            </a:rPr>
            <a:t>Обучение волонтеров: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bg1"/>
              </a:solidFill>
            </a:rPr>
            <a:t>- «Волонтерство на особо охраняемых территориях» 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bg1"/>
              </a:solidFill>
            </a:rPr>
            <a:t>-  «Волонтерство в приютах для животных»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bg1"/>
              </a:solidFill>
            </a:rPr>
            <a:t>- «Противопожарное волонтерство»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bg1"/>
              </a:solidFill>
            </a:rPr>
            <a:t>- «</a:t>
          </a:r>
          <a:r>
            <a:rPr lang="en-US" sz="1400" dirty="0">
              <a:solidFill>
                <a:schemeClr val="bg1"/>
              </a:solidFill>
            </a:rPr>
            <a:t>STOP_</a:t>
          </a:r>
          <a:r>
            <a:rPr lang="ru-RU" sz="1400" dirty="0">
              <a:solidFill>
                <a:schemeClr val="bg1"/>
              </a:solidFill>
            </a:rPr>
            <a:t>Борщевик»</a:t>
          </a:r>
        </a:p>
      </dgm:t>
    </dgm:pt>
    <dgm:pt modelId="{51997D1D-6781-4ECB-A109-650FB8180F32}" type="parTrans" cxnId="{5EAABE1C-ACED-419B-96F7-4783A1A16F00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72855314-C41A-4D4F-9795-9CDFFAF4F549}" type="sibTrans" cxnId="{5EAABE1C-ACED-419B-96F7-4783A1A16F00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D6A3B5C4-0C26-4EC9-B4DF-DBE5CF0106BD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>
              <a:solidFill>
                <a:schemeClr val="bg1"/>
              </a:solidFill>
            </a:rPr>
            <a:t>Организация и участие в экологических акциях: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Эко-</a:t>
          </a:r>
          <a:r>
            <a:rPr lang="ru-RU" sz="1400" b="0" dirty="0" err="1">
              <a:solidFill>
                <a:schemeClr val="bg1"/>
              </a:solidFill>
            </a:rPr>
            <a:t>плогинг</a:t>
          </a:r>
          <a:r>
            <a:rPr lang="ru-RU" sz="1400" b="0" dirty="0">
              <a:solidFill>
                <a:schemeClr val="bg1"/>
              </a:solidFill>
            </a:rPr>
            <a:t> в Кучинском лесопарке 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Оказание помощи приюту для животных (д. </a:t>
          </a:r>
          <a:r>
            <a:rPr lang="ru-RU" sz="1400" b="0" dirty="0" err="1">
              <a:solidFill>
                <a:schemeClr val="bg1"/>
              </a:solidFill>
            </a:rPr>
            <a:t>Пуршево</a:t>
          </a:r>
          <a:r>
            <a:rPr lang="ru-RU" sz="1400" b="0" dirty="0">
              <a:solidFill>
                <a:schemeClr val="bg1"/>
              </a:solidFill>
            </a:rPr>
            <a:t>)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Акции «</a:t>
          </a:r>
          <a:r>
            <a:rPr lang="en-US" sz="1400" b="0" dirty="0">
              <a:solidFill>
                <a:schemeClr val="bg1"/>
              </a:solidFill>
            </a:rPr>
            <a:t>STOP</a:t>
          </a:r>
          <a:r>
            <a:rPr lang="ru-RU" sz="1400" b="0" dirty="0">
              <a:solidFill>
                <a:schemeClr val="bg1"/>
              </a:solidFill>
            </a:rPr>
            <a:t>_борщевик» 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Акции «Наш лес. Посади дерево»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Акции «Сад памяти»</a:t>
          </a:r>
        </a:p>
      </dgm:t>
    </dgm:pt>
    <dgm:pt modelId="{7C8A76E6-7591-419C-A4DD-E149019391AF}" type="parTrans" cxnId="{2430B4AA-3927-4A1D-9308-A402C49B65C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9031A3FC-EF50-4B8D-A0C5-EBD6A7713262}" type="sibTrans" cxnId="{2430B4AA-3927-4A1D-9308-A402C49B65C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FDB5FE3F-6572-435B-B1E1-15DD2BC07EFD}" type="pres">
      <dgm:prSet presAssocID="{599CAC3E-E59D-4681-9CCA-D171B4FFAFAC}" presName="linearFlow" presStyleCnt="0">
        <dgm:presLayoutVars>
          <dgm:dir/>
          <dgm:resizeHandles val="exact"/>
        </dgm:presLayoutVars>
      </dgm:prSet>
      <dgm:spPr/>
    </dgm:pt>
    <dgm:pt modelId="{BCA010C3-6118-43BE-96AA-12CD76E488DA}" type="pres">
      <dgm:prSet presAssocID="{2866249D-40B8-4D92-AE8C-3A8305303E24}" presName="comp" presStyleCnt="0"/>
      <dgm:spPr/>
    </dgm:pt>
    <dgm:pt modelId="{E284BAD4-A297-44BD-A620-52AE81BE9DEA}" type="pres">
      <dgm:prSet presAssocID="{2866249D-40B8-4D92-AE8C-3A8305303E24}" presName="rect2" presStyleLbl="node1" presStyleIdx="0" presStyleCnt="2" custScaleX="189827" custScaleY="110254" custLinFactNeighborX="-10215" custLinFactNeighborY="8553">
        <dgm:presLayoutVars>
          <dgm:bulletEnabled val="1"/>
        </dgm:presLayoutVars>
      </dgm:prSet>
      <dgm:spPr/>
    </dgm:pt>
    <dgm:pt modelId="{82E2BB06-4FF0-441A-AD2E-DAE0CC7DBFE5}" type="pres">
      <dgm:prSet presAssocID="{2866249D-40B8-4D92-AE8C-3A8305303E24}" presName="rect1" presStyleLbl="lnNode1" presStyleIdx="0" presStyleCnt="2" custScaleX="119789" custScaleY="106401" custLinFactX="-45151" custLinFactNeighborX="-100000" custLinFactNeighborY="78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601AF158-C33A-465E-AF96-44296F9242CA}" type="pres">
      <dgm:prSet presAssocID="{72855314-C41A-4D4F-9795-9CDFFAF4F549}" presName="sibTrans" presStyleCnt="0"/>
      <dgm:spPr/>
    </dgm:pt>
    <dgm:pt modelId="{C305EFAA-2B98-4224-9D44-148793465285}" type="pres">
      <dgm:prSet presAssocID="{D6A3B5C4-0C26-4EC9-B4DF-DBE5CF0106BD}" presName="comp" presStyleCnt="0"/>
      <dgm:spPr/>
    </dgm:pt>
    <dgm:pt modelId="{8806E480-CEC7-4616-8BA3-C5ABAD15B343}" type="pres">
      <dgm:prSet presAssocID="{D6A3B5C4-0C26-4EC9-B4DF-DBE5CF0106BD}" presName="rect2" presStyleLbl="node1" presStyleIdx="1" presStyleCnt="2" custScaleX="185338" custScaleY="161534" custLinFactNeighborX="-66957" custLinFactNeighborY="-4590">
        <dgm:presLayoutVars>
          <dgm:bulletEnabled val="1"/>
        </dgm:presLayoutVars>
      </dgm:prSet>
      <dgm:spPr/>
    </dgm:pt>
    <dgm:pt modelId="{B2CD5669-7DD0-46B1-9E9F-4D2B999CC511}" type="pres">
      <dgm:prSet presAssocID="{D6A3B5C4-0C26-4EC9-B4DF-DBE5CF0106BD}" presName="rect1" presStyleLbl="lnNode1" presStyleIdx="1" presStyleCnt="2" custScaleX="117285" custScaleY="102694" custLinFactX="5121" custLinFactY="-44823" custLinFactNeighborX="100000" custLinFactNeighborY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</dgm:ptLst>
  <dgm:cxnLst>
    <dgm:cxn modelId="{8BC2351B-7865-4851-BC86-847B6AAC7410}" type="presOf" srcId="{D6A3B5C4-0C26-4EC9-B4DF-DBE5CF0106BD}" destId="{8806E480-CEC7-4616-8BA3-C5ABAD15B343}" srcOrd="0" destOrd="0" presId="urn:microsoft.com/office/officeart/2008/layout/AlternatingPictureBlocks"/>
    <dgm:cxn modelId="{5EAABE1C-ACED-419B-96F7-4783A1A16F00}" srcId="{599CAC3E-E59D-4681-9CCA-D171B4FFAFAC}" destId="{2866249D-40B8-4D92-AE8C-3A8305303E24}" srcOrd="0" destOrd="0" parTransId="{51997D1D-6781-4ECB-A109-650FB8180F32}" sibTransId="{72855314-C41A-4D4F-9795-9CDFFAF4F549}"/>
    <dgm:cxn modelId="{9BDC9F6D-A256-4F70-9798-EEAF04399DF7}" type="presOf" srcId="{2866249D-40B8-4D92-AE8C-3A8305303E24}" destId="{E284BAD4-A297-44BD-A620-52AE81BE9DEA}" srcOrd="0" destOrd="0" presId="urn:microsoft.com/office/officeart/2008/layout/AlternatingPictureBlocks"/>
    <dgm:cxn modelId="{2430B4AA-3927-4A1D-9308-A402C49B65CB}" srcId="{599CAC3E-E59D-4681-9CCA-D171B4FFAFAC}" destId="{D6A3B5C4-0C26-4EC9-B4DF-DBE5CF0106BD}" srcOrd="1" destOrd="0" parTransId="{7C8A76E6-7591-419C-A4DD-E149019391AF}" sibTransId="{9031A3FC-EF50-4B8D-A0C5-EBD6A7713262}"/>
    <dgm:cxn modelId="{3BF4D5F2-08B5-4F0A-BFBF-DED1DEA3351C}" type="presOf" srcId="{599CAC3E-E59D-4681-9CCA-D171B4FFAFAC}" destId="{FDB5FE3F-6572-435B-B1E1-15DD2BC07EFD}" srcOrd="0" destOrd="0" presId="urn:microsoft.com/office/officeart/2008/layout/AlternatingPictureBlocks"/>
    <dgm:cxn modelId="{B74A4713-7387-4991-8E4C-A24E491576B7}" type="presParOf" srcId="{FDB5FE3F-6572-435B-B1E1-15DD2BC07EFD}" destId="{BCA010C3-6118-43BE-96AA-12CD76E488DA}" srcOrd="0" destOrd="0" presId="urn:microsoft.com/office/officeart/2008/layout/AlternatingPictureBlocks"/>
    <dgm:cxn modelId="{D8C39D99-E11C-4009-A3CD-3E4C9A4AC8F8}" type="presParOf" srcId="{BCA010C3-6118-43BE-96AA-12CD76E488DA}" destId="{E284BAD4-A297-44BD-A620-52AE81BE9DEA}" srcOrd="0" destOrd="0" presId="urn:microsoft.com/office/officeart/2008/layout/AlternatingPictureBlocks"/>
    <dgm:cxn modelId="{A798F8FB-FAD3-4C30-803C-BC095D5EC3B6}" type="presParOf" srcId="{BCA010C3-6118-43BE-96AA-12CD76E488DA}" destId="{82E2BB06-4FF0-441A-AD2E-DAE0CC7DBFE5}" srcOrd="1" destOrd="0" presId="urn:microsoft.com/office/officeart/2008/layout/AlternatingPictureBlocks"/>
    <dgm:cxn modelId="{195FF990-4C3A-448E-97E6-C87E5C7037E2}" type="presParOf" srcId="{FDB5FE3F-6572-435B-B1E1-15DD2BC07EFD}" destId="{601AF158-C33A-465E-AF96-44296F9242CA}" srcOrd="1" destOrd="0" presId="urn:microsoft.com/office/officeart/2008/layout/AlternatingPictureBlocks"/>
    <dgm:cxn modelId="{EAD95C35-AF02-4C95-B385-765782683766}" type="presParOf" srcId="{FDB5FE3F-6572-435B-B1E1-15DD2BC07EFD}" destId="{C305EFAA-2B98-4224-9D44-148793465285}" srcOrd="2" destOrd="0" presId="urn:microsoft.com/office/officeart/2008/layout/AlternatingPictureBlocks"/>
    <dgm:cxn modelId="{DF519827-9AD5-4BE0-9313-A7EA2BD8B625}" type="presParOf" srcId="{C305EFAA-2B98-4224-9D44-148793465285}" destId="{8806E480-CEC7-4616-8BA3-C5ABAD15B343}" srcOrd="0" destOrd="0" presId="urn:microsoft.com/office/officeart/2008/layout/AlternatingPictureBlocks"/>
    <dgm:cxn modelId="{8BE2E4B3-6ECC-414F-A2C9-5C410C17C599}" type="presParOf" srcId="{C305EFAA-2B98-4224-9D44-148793465285}" destId="{B2CD5669-7DD0-46B1-9E9F-4D2B999CC51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9CAC3E-E59D-4681-9CCA-D171B4FFAFA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3B5C4-0C26-4EC9-B4DF-DBE5CF0106BD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>
              <a:solidFill>
                <a:schemeClr val="bg1"/>
              </a:solidFill>
            </a:rPr>
            <a:t>Организация и участие в экологических акциях: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Акции «Лес Победы»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Акция «Чистые пруды»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Акция #</a:t>
          </a:r>
          <a:r>
            <a:rPr lang="ru-RU" sz="1400" b="0" dirty="0" err="1">
              <a:solidFill>
                <a:schemeClr val="bg1"/>
              </a:solidFill>
            </a:rPr>
            <a:t>гуляюиубираю</a:t>
          </a:r>
          <a:br>
            <a:rPr lang="ru-RU" sz="1400" b="0" dirty="0">
              <a:solidFill>
                <a:schemeClr val="bg1"/>
              </a:solidFill>
            </a:rPr>
          </a:br>
          <a:r>
            <a:rPr lang="ru-RU" sz="1400" b="0" dirty="0">
              <a:solidFill>
                <a:schemeClr val="bg1"/>
              </a:solidFill>
            </a:rPr>
            <a:t>- Очистка ГТС р. Пехорка от крупного мусора</a:t>
          </a:r>
        </a:p>
        <a:p>
          <a:pPr>
            <a:spcAft>
              <a:spcPts val="0"/>
            </a:spcAft>
          </a:pPr>
          <a:r>
            <a:rPr lang="ru-RU" sz="1400" b="0" dirty="0">
              <a:solidFill>
                <a:schemeClr val="bg1"/>
              </a:solidFill>
            </a:rPr>
            <a:t>- Акция «Сохраним природу и культуру» </a:t>
          </a:r>
        </a:p>
        <a:p>
          <a:pPr>
            <a:spcAft>
              <a:spcPts val="0"/>
            </a:spcAft>
          </a:pPr>
          <a:endParaRPr lang="ru-RU" sz="1400" b="0" dirty="0">
            <a:solidFill>
              <a:schemeClr val="bg1"/>
            </a:solidFill>
          </a:endParaRPr>
        </a:p>
      </dgm:t>
    </dgm:pt>
    <dgm:pt modelId="{7C8A76E6-7591-419C-A4DD-E149019391AF}" type="parTrans" cxnId="{2430B4AA-3927-4A1D-9308-A402C49B65C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9031A3FC-EF50-4B8D-A0C5-EBD6A7713262}" type="sibTrans" cxnId="{2430B4AA-3927-4A1D-9308-A402C49B65C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FDB5FE3F-6572-435B-B1E1-15DD2BC07EFD}" type="pres">
      <dgm:prSet presAssocID="{599CAC3E-E59D-4681-9CCA-D171B4FFAFAC}" presName="linearFlow" presStyleCnt="0">
        <dgm:presLayoutVars>
          <dgm:dir/>
          <dgm:resizeHandles val="exact"/>
        </dgm:presLayoutVars>
      </dgm:prSet>
      <dgm:spPr/>
    </dgm:pt>
    <dgm:pt modelId="{C305EFAA-2B98-4224-9D44-148793465285}" type="pres">
      <dgm:prSet presAssocID="{D6A3B5C4-0C26-4EC9-B4DF-DBE5CF0106BD}" presName="comp" presStyleCnt="0"/>
      <dgm:spPr/>
    </dgm:pt>
    <dgm:pt modelId="{8806E480-CEC7-4616-8BA3-C5ABAD15B343}" type="pres">
      <dgm:prSet presAssocID="{D6A3B5C4-0C26-4EC9-B4DF-DBE5CF0106BD}" presName="rect2" presStyleLbl="node1" presStyleIdx="0" presStyleCnt="1" custScaleX="70122" custScaleY="111359" custLinFactNeighborX="-65132" custLinFactNeighborY="1086">
        <dgm:presLayoutVars>
          <dgm:bulletEnabled val="1"/>
        </dgm:presLayoutVars>
      </dgm:prSet>
      <dgm:spPr/>
    </dgm:pt>
    <dgm:pt modelId="{B2CD5669-7DD0-46B1-9E9F-4D2B999CC511}" type="pres">
      <dgm:prSet presAssocID="{D6A3B5C4-0C26-4EC9-B4DF-DBE5CF0106BD}" presName="rect1" presStyleLbl="lnNode1" presStyleIdx="0" presStyleCnt="1" custScaleX="51015" custScaleY="51177" custLinFactX="37739" custLinFactNeighborX="100000" custLinFactNeighborY="-289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8BC2351B-7865-4851-BC86-847B6AAC7410}" type="presOf" srcId="{D6A3B5C4-0C26-4EC9-B4DF-DBE5CF0106BD}" destId="{8806E480-CEC7-4616-8BA3-C5ABAD15B343}" srcOrd="0" destOrd="0" presId="urn:microsoft.com/office/officeart/2008/layout/AlternatingPictureBlocks"/>
    <dgm:cxn modelId="{2430B4AA-3927-4A1D-9308-A402C49B65CB}" srcId="{599CAC3E-E59D-4681-9CCA-D171B4FFAFAC}" destId="{D6A3B5C4-0C26-4EC9-B4DF-DBE5CF0106BD}" srcOrd="0" destOrd="0" parTransId="{7C8A76E6-7591-419C-A4DD-E149019391AF}" sibTransId="{9031A3FC-EF50-4B8D-A0C5-EBD6A7713262}"/>
    <dgm:cxn modelId="{3BF4D5F2-08B5-4F0A-BFBF-DED1DEA3351C}" type="presOf" srcId="{599CAC3E-E59D-4681-9CCA-D171B4FFAFAC}" destId="{FDB5FE3F-6572-435B-B1E1-15DD2BC07EFD}" srcOrd="0" destOrd="0" presId="urn:microsoft.com/office/officeart/2008/layout/AlternatingPictureBlocks"/>
    <dgm:cxn modelId="{EAD95C35-AF02-4C95-B385-765782683766}" type="presParOf" srcId="{FDB5FE3F-6572-435B-B1E1-15DD2BC07EFD}" destId="{C305EFAA-2B98-4224-9D44-148793465285}" srcOrd="0" destOrd="0" presId="urn:microsoft.com/office/officeart/2008/layout/AlternatingPictureBlocks"/>
    <dgm:cxn modelId="{DF519827-9AD5-4BE0-9313-A7EA2BD8B625}" type="presParOf" srcId="{C305EFAA-2B98-4224-9D44-148793465285}" destId="{8806E480-CEC7-4616-8BA3-C5ABAD15B343}" srcOrd="0" destOrd="0" presId="urn:microsoft.com/office/officeart/2008/layout/AlternatingPictureBlocks"/>
    <dgm:cxn modelId="{8BE2E4B3-6ECC-414F-A2C9-5C410C17C599}" type="presParOf" srcId="{C305EFAA-2B98-4224-9D44-148793465285}" destId="{B2CD5669-7DD0-46B1-9E9F-4D2B999CC511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9CAC3E-E59D-4681-9CCA-D171B4FFAFA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66249D-40B8-4D92-AE8C-3A8305303E24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0" dirty="0"/>
            <a:t>Участие в работе рабочей группы полигона  ТКО «Кучино»  </a:t>
          </a:r>
        </a:p>
      </dgm:t>
    </dgm:pt>
    <dgm:pt modelId="{51997D1D-6781-4ECB-A109-650FB8180F32}" type="parTrans" cxnId="{5EAABE1C-ACED-419B-96F7-4783A1A16F00}">
      <dgm:prSet/>
      <dgm:spPr/>
      <dgm:t>
        <a:bodyPr/>
        <a:lstStyle/>
        <a:p>
          <a:endParaRPr lang="ru-RU"/>
        </a:p>
      </dgm:t>
    </dgm:pt>
    <dgm:pt modelId="{72855314-C41A-4D4F-9795-9CDFFAF4F549}" type="sibTrans" cxnId="{5EAABE1C-ACED-419B-96F7-4783A1A16F00}">
      <dgm:prSet/>
      <dgm:spPr/>
      <dgm:t>
        <a:bodyPr/>
        <a:lstStyle/>
        <a:p>
          <a:endParaRPr lang="ru-RU"/>
        </a:p>
      </dgm:t>
    </dgm:pt>
    <dgm:pt modelId="{D6A3B5C4-0C26-4EC9-B4DF-DBE5CF0106BD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0" dirty="0"/>
            <a:t>Участие во встрече жителей г.о. Балашиха (с. Новый </a:t>
          </a:r>
          <a:r>
            <a:rPr lang="ru-RU" sz="1600" b="0" dirty="0" err="1"/>
            <a:t>Милет</a:t>
          </a:r>
          <a:r>
            <a:rPr lang="ru-RU" sz="1600" b="0" dirty="0"/>
            <a:t>) с представителями управления экологии администрации г.о. Балашиха</a:t>
          </a:r>
        </a:p>
      </dgm:t>
    </dgm:pt>
    <dgm:pt modelId="{7C8A76E6-7591-419C-A4DD-E149019391AF}" type="parTrans" cxnId="{2430B4AA-3927-4A1D-9308-A402C49B65CB}">
      <dgm:prSet/>
      <dgm:spPr/>
      <dgm:t>
        <a:bodyPr/>
        <a:lstStyle/>
        <a:p>
          <a:endParaRPr lang="ru-RU"/>
        </a:p>
      </dgm:t>
    </dgm:pt>
    <dgm:pt modelId="{9031A3FC-EF50-4B8D-A0C5-EBD6A7713262}" type="sibTrans" cxnId="{2430B4AA-3927-4A1D-9308-A402C49B65CB}">
      <dgm:prSet/>
      <dgm:spPr/>
      <dgm:t>
        <a:bodyPr/>
        <a:lstStyle/>
        <a:p>
          <a:endParaRPr lang="ru-RU"/>
        </a:p>
      </dgm:t>
    </dgm:pt>
    <dgm:pt modelId="{F9B72DEB-C4F3-4613-BD69-6930CC109F99}" type="pres">
      <dgm:prSet presAssocID="{599CAC3E-E59D-4681-9CCA-D171B4FFAFAC}" presName="linearFlow" presStyleCnt="0">
        <dgm:presLayoutVars>
          <dgm:dir/>
          <dgm:resizeHandles val="exact"/>
        </dgm:presLayoutVars>
      </dgm:prSet>
      <dgm:spPr/>
    </dgm:pt>
    <dgm:pt modelId="{EABB9F88-1C90-4B79-AB0F-C9A2F49D26D7}" type="pres">
      <dgm:prSet presAssocID="{2866249D-40B8-4D92-AE8C-3A8305303E24}" presName="comp" presStyleCnt="0"/>
      <dgm:spPr/>
    </dgm:pt>
    <dgm:pt modelId="{93E10D9F-98A2-4D1F-A2C6-ACFBA5AA4D5B}" type="pres">
      <dgm:prSet presAssocID="{2866249D-40B8-4D92-AE8C-3A8305303E24}" presName="rect2" presStyleLbl="node1" presStyleIdx="0" presStyleCnt="2">
        <dgm:presLayoutVars>
          <dgm:bulletEnabled val="1"/>
        </dgm:presLayoutVars>
      </dgm:prSet>
      <dgm:spPr/>
    </dgm:pt>
    <dgm:pt modelId="{B22D2533-0C0E-47B1-9F1B-7229175B1FAC}" type="pres">
      <dgm:prSet presAssocID="{2866249D-40B8-4D92-AE8C-3A8305303E24}" presName="rect1" presStyleLbl="lnNode1" presStyleIdx="0" presStyleCnt="2"/>
      <dgm:spPr>
        <a:blipFill dpi="0" rotWithShape="1">
          <a:blip xmlns:r="http://schemas.openxmlformats.org/officeDocument/2006/relationships" r:embed="rId1"/>
          <a:srcRect/>
          <a:stretch>
            <a:fillRect l="-59125" t="-67" r="-875" b="67"/>
          </a:stretch>
        </a:blipFill>
      </dgm:spPr>
    </dgm:pt>
    <dgm:pt modelId="{DD94A714-AC97-4DB4-B8D5-B882D4BF5E71}" type="pres">
      <dgm:prSet presAssocID="{72855314-C41A-4D4F-9795-9CDFFAF4F549}" presName="sibTrans" presStyleCnt="0"/>
      <dgm:spPr/>
    </dgm:pt>
    <dgm:pt modelId="{D1311BD1-AF36-4FF5-926E-A8475E132EEF}" type="pres">
      <dgm:prSet presAssocID="{D6A3B5C4-0C26-4EC9-B4DF-DBE5CF0106BD}" presName="comp" presStyleCnt="0"/>
      <dgm:spPr/>
    </dgm:pt>
    <dgm:pt modelId="{97D9EAAD-F933-4C8F-A322-E702BD3BB088}" type="pres">
      <dgm:prSet presAssocID="{D6A3B5C4-0C26-4EC9-B4DF-DBE5CF0106BD}" presName="rect2" presStyleLbl="node1" presStyleIdx="1" presStyleCnt="2">
        <dgm:presLayoutVars>
          <dgm:bulletEnabled val="1"/>
        </dgm:presLayoutVars>
      </dgm:prSet>
      <dgm:spPr/>
    </dgm:pt>
    <dgm:pt modelId="{E8F6BA49-C76A-484F-A2B7-27D1AE5E631B}" type="pres">
      <dgm:prSet presAssocID="{D6A3B5C4-0C26-4EC9-B4DF-DBE5CF0106BD}" presName="rect1" presStyleLbl="ln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</dgm:spPr>
    </dgm:pt>
  </dgm:ptLst>
  <dgm:cxnLst>
    <dgm:cxn modelId="{ED94730A-6674-442D-822F-15EB7C978ED7}" type="presOf" srcId="{2866249D-40B8-4D92-AE8C-3A8305303E24}" destId="{93E10D9F-98A2-4D1F-A2C6-ACFBA5AA4D5B}" srcOrd="0" destOrd="0" presId="urn:microsoft.com/office/officeart/2008/layout/AlternatingPictureBlocks"/>
    <dgm:cxn modelId="{5EAABE1C-ACED-419B-96F7-4783A1A16F00}" srcId="{599CAC3E-E59D-4681-9CCA-D171B4FFAFAC}" destId="{2866249D-40B8-4D92-AE8C-3A8305303E24}" srcOrd="0" destOrd="0" parTransId="{51997D1D-6781-4ECB-A109-650FB8180F32}" sibTransId="{72855314-C41A-4D4F-9795-9CDFFAF4F549}"/>
    <dgm:cxn modelId="{D5869B26-1311-42FA-8BFE-DEB846AFE3C2}" type="presOf" srcId="{599CAC3E-E59D-4681-9CCA-D171B4FFAFAC}" destId="{F9B72DEB-C4F3-4613-BD69-6930CC109F99}" srcOrd="0" destOrd="0" presId="urn:microsoft.com/office/officeart/2008/layout/AlternatingPictureBlocks"/>
    <dgm:cxn modelId="{2430B4AA-3927-4A1D-9308-A402C49B65CB}" srcId="{599CAC3E-E59D-4681-9CCA-D171B4FFAFAC}" destId="{D6A3B5C4-0C26-4EC9-B4DF-DBE5CF0106BD}" srcOrd="1" destOrd="0" parTransId="{7C8A76E6-7591-419C-A4DD-E149019391AF}" sibTransId="{9031A3FC-EF50-4B8D-A0C5-EBD6A7713262}"/>
    <dgm:cxn modelId="{7277D9B3-A58B-4285-9FB3-4825CA89C33F}" type="presOf" srcId="{D6A3B5C4-0C26-4EC9-B4DF-DBE5CF0106BD}" destId="{97D9EAAD-F933-4C8F-A322-E702BD3BB088}" srcOrd="0" destOrd="0" presId="urn:microsoft.com/office/officeart/2008/layout/AlternatingPictureBlocks"/>
    <dgm:cxn modelId="{B3A48A57-A238-4CFA-9AB7-666EEC8B5736}" type="presParOf" srcId="{F9B72DEB-C4F3-4613-BD69-6930CC109F99}" destId="{EABB9F88-1C90-4B79-AB0F-C9A2F49D26D7}" srcOrd="0" destOrd="0" presId="urn:microsoft.com/office/officeart/2008/layout/AlternatingPictureBlocks"/>
    <dgm:cxn modelId="{15E7C9F9-5806-44B3-89AB-6ED52400524C}" type="presParOf" srcId="{EABB9F88-1C90-4B79-AB0F-C9A2F49D26D7}" destId="{93E10D9F-98A2-4D1F-A2C6-ACFBA5AA4D5B}" srcOrd="0" destOrd="0" presId="urn:microsoft.com/office/officeart/2008/layout/AlternatingPictureBlocks"/>
    <dgm:cxn modelId="{9F2713A1-2EEE-4BC1-A80C-CE9353AF3619}" type="presParOf" srcId="{EABB9F88-1C90-4B79-AB0F-C9A2F49D26D7}" destId="{B22D2533-0C0E-47B1-9F1B-7229175B1FAC}" srcOrd="1" destOrd="0" presId="urn:microsoft.com/office/officeart/2008/layout/AlternatingPictureBlocks"/>
    <dgm:cxn modelId="{A54CC213-3B90-4540-BFCA-F0E5EC84A0BF}" type="presParOf" srcId="{F9B72DEB-C4F3-4613-BD69-6930CC109F99}" destId="{DD94A714-AC97-4DB4-B8D5-B882D4BF5E71}" srcOrd="1" destOrd="0" presId="urn:microsoft.com/office/officeart/2008/layout/AlternatingPictureBlocks"/>
    <dgm:cxn modelId="{DA4284B0-D70F-4B5B-A380-3D768BCADCD1}" type="presParOf" srcId="{F9B72DEB-C4F3-4613-BD69-6930CC109F99}" destId="{D1311BD1-AF36-4FF5-926E-A8475E132EEF}" srcOrd="2" destOrd="0" presId="urn:microsoft.com/office/officeart/2008/layout/AlternatingPictureBlocks"/>
    <dgm:cxn modelId="{B701DBC2-4CD0-438D-9C75-7C03BDD7B779}" type="presParOf" srcId="{D1311BD1-AF36-4FF5-926E-A8475E132EEF}" destId="{97D9EAAD-F933-4C8F-A322-E702BD3BB088}" srcOrd="0" destOrd="0" presId="urn:microsoft.com/office/officeart/2008/layout/AlternatingPictureBlocks"/>
    <dgm:cxn modelId="{B6AF3D49-7D07-43D0-A59F-544659CF6B30}" type="presParOf" srcId="{D1311BD1-AF36-4FF5-926E-A8475E132EEF}" destId="{E8F6BA49-C76A-484F-A2B7-27D1AE5E631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A01F3-D511-4B10-8923-C9E6581B05BA}">
      <dsp:nvSpPr>
        <dsp:cNvPr id="0" name=""/>
        <dsp:cNvSpPr/>
      </dsp:nvSpPr>
      <dsp:spPr>
        <a:xfrm>
          <a:off x="2119" y="685883"/>
          <a:ext cx="2066329" cy="803673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Охрана природы</a:t>
          </a:r>
        </a:p>
      </dsp:txBody>
      <dsp:txXfrm>
        <a:off x="2119" y="685883"/>
        <a:ext cx="2066329" cy="803673"/>
      </dsp:txXfrm>
    </dsp:sp>
    <dsp:sp modelId="{8A27F7B3-C76F-46FD-9F5F-BE179813448B}">
      <dsp:nvSpPr>
        <dsp:cNvPr id="0" name=""/>
        <dsp:cNvSpPr/>
      </dsp:nvSpPr>
      <dsp:spPr>
        <a:xfrm>
          <a:off x="2119" y="1489556"/>
          <a:ext cx="2066329" cy="188856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 Общественный контроль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Экологические акции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Участие в работе комиссии по полигону «Кучино»</a:t>
          </a:r>
        </a:p>
      </dsp:txBody>
      <dsp:txXfrm>
        <a:off x="2119" y="1489556"/>
        <a:ext cx="2066329" cy="1888560"/>
      </dsp:txXfrm>
    </dsp:sp>
    <dsp:sp modelId="{E366DE64-81F9-4F5A-9B8C-5DB30A85ECE5}">
      <dsp:nvSpPr>
        <dsp:cNvPr id="0" name=""/>
        <dsp:cNvSpPr/>
      </dsp:nvSpPr>
      <dsp:spPr>
        <a:xfrm>
          <a:off x="2357735" y="685883"/>
          <a:ext cx="2066329" cy="803673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Формирование экологической культуры</a:t>
          </a:r>
        </a:p>
      </dsp:txBody>
      <dsp:txXfrm>
        <a:off x="2357735" y="685883"/>
        <a:ext cx="2066329" cy="803673"/>
      </dsp:txXfrm>
    </dsp:sp>
    <dsp:sp modelId="{D7977D8E-0F66-4405-9183-018D8F46F978}">
      <dsp:nvSpPr>
        <dsp:cNvPr id="0" name=""/>
        <dsp:cNvSpPr/>
      </dsp:nvSpPr>
      <dsp:spPr>
        <a:xfrm>
          <a:off x="2357735" y="1489556"/>
          <a:ext cx="2066329" cy="188856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Экологическое просвещение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Развитие экологического волонтерского движения</a:t>
          </a:r>
        </a:p>
      </dsp:txBody>
      <dsp:txXfrm>
        <a:off x="2357735" y="1489556"/>
        <a:ext cx="2066329" cy="1888560"/>
      </dsp:txXfrm>
    </dsp:sp>
    <dsp:sp modelId="{EF58C189-FAC6-469B-812C-36D11FAF64A4}">
      <dsp:nvSpPr>
        <dsp:cNvPr id="0" name=""/>
        <dsp:cNvSpPr/>
      </dsp:nvSpPr>
      <dsp:spPr>
        <a:xfrm>
          <a:off x="4713350" y="685883"/>
          <a:ext cx="2066329" cy="803673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Экологические аспекты здоровья</a:t>
          </a:r>
        </a:p>
      </dsp:txBody>
      <dsp:txXfrm>
        <a:off x="4713350" y="685883"/>
        <a:ext cx="2066329" cy="803673"/>
      </dsp:txXfrm>
    </dsp:sp>
    <dsp:sp modelId="{EC0EDAD3-4224-4316-99E6-35711A46C9D7}">
      <dsp:nvSpPr>
        <dsp:cNvPr id="0" name=""/>
        <dsp:cNvSpPr/>
      </dsp:nvSpPr>
      <dsp:spPr>
        <a:xfrm>
          <a:off x="4713350" y="1489556"/>
          <a:ext cx="2066329" cy="188856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Формирование эко-тропы в г.о. Балашиха</a:t>
          </a:r>
        </a:p>
      </dsp:txBody>
      <dsp:txXfrm>
        <a:off x="4713350" y="1489556"/>
        <a:ext cx="2066329" cy="1888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FE24D-678A-4177-86CD-0DC6B55398FC}">
      <dsp:nvSpPr>
        <dsp:cNvPr id="0" name=""/>
        <dsp:cNvSpPr/>
      </dsp:nvSpPr>
      <dsp:spPr>
        <a:xfrm>
          <a:off x="1750365" y="13298"/>
          <a:ext cx="5338496" cy="1742100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/>
            <a:t>Обучение экологических волонтеров: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Обучение на онлайн-платформе «</a:t>
          </a:r>
          <a:r>
            <a:rPr lang="ru-RU" sz="1600" b="0" kern="1200" dirty="0" err="1"/>
            <a:t>Добро.Университет</a:t>
          </a:r>
          <a:r>
            <a:rPr lang="ru-RU" sz="1600" b="0" kern="1200" dirty="0"/>
            <a:t>»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«Раздельный сбор мусора»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«Как стать эко-волонтером»</a:t>
          </a:r>
          <a:endParaRPr lang="ru-RU" sz="1600" kern="1200" dirty="0"/>
        </a:p>
      </dsp:txBody>
      <dsp:txXfrm>
        <a:off x="1750365" y="13298"/>
        <a:ext cx="5338496" cy="1742100"/>
      </dsp:txXfrm>
    </dsp:sp>
    <dsp:sp modelId="{93BEB53A-F881-485E-9E56-07E29DA895B7}">
      <dsp:nvSpPr>
        <dsp:cNvPr id="0" name=""/>
        <dsp:cNvSpPr/>
      </dsp:nvSpPr>
      <dsp:spPr>
        <a:xfrm>
          <a:off x="0" y="1860082"/>
          <a:ext cx="1724679" cy="17421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4000" r="-34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7A400-FCBE-455F-954C-4E839453D161}">
      <dsp:nvSpPr>
        <dsp:cNvPr id="0" name=""/>
        <dsp:cNvSpPr/>
      </dsp:nvSpPr>
      <dsp:spPr>
        <a:xfrm>
          <a:off x="1734622" y="1862904"/>
          <a:ext cx="5334028" cy="1742100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/>
            <a:t>Участие в экологических форумах, вебинарах и конференциях, встречах с экологами: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Всероссийский молодежный </a:t>
          </a:r>
          <a:r>
            <a:rPr lang="ru-RU" sz="1600" b="1" kern="1200" dirty="0"/>
            <a:t>форум «Экосистема»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 Молодежный форум </a:t>
          </a:r>
          <a:r>
            <a:rPr lang="ru-RU" sz="1600" b="1" kern="1200" dirty="0"/>
            <a:t>«Делай Подмосковье»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/>
            <a:t>- </a:t>
          </a:r>
          <a:r>
            <a:rPr lang="ru-RU" sz="1600" b="0" kern="1200" dirty="0"/>
            <a:t>Зеленый онлайн-курс университета ИТМО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Вебинары с </a:t>
          </a:r>
          <a:r>
            <a:rPr lang="ru-RU" sz="1600" b="1" kern="1200" dirty="0"/>
            <a:t>ООО «</a:t>
          </a:r>
          <a:r>
            <a:rPr lang="ru-RU" sz="1600" b="1" kern="1200" dirty="0" err="1"/>
            <a:t>КарбоЛаб</a:t>
          </a:r>
          <a:r>
            <a:rPr lang="ru-RU" sz="1600" b="1" kern="1200" dirty="0"/>
            <a:t>», </a:t>
          </a:r>
          <a:r>
            <a:rPr lang="en-US" sz="1600" b="1" kern="1200" dirty="0"/>
            <a:t>ROCKWOOL</a:t>
          </a:r>
          <a:r>
            <a:rPr lang="ru-RU" sz="1600" b="1" kern="1200" dirty="0"/>
            <a:t>, ООО «Хартия» </a:t>
          </a:r>
        </a:p>
      </dsp:txBody>
      <dsp:txXfrm>
        <a:off x="1734622" y="1862904"/>
        <a:ext cx="5334028" cy="1742100"/>
      </dsp:txXfrm>
    </dsp:sp>
    <dsp:sp modelId="{F229D6F3-3E18-45D9-9332-C7FE1D8F2F66}">
      <dsp:nvSpPr>
        <dsp:cNvPr id="0" name=""/>
        <dsp:cNvSpPr/>
      </dsp:nvSpPr>
      <dsp:spPr>
        <a:xfrm>
          <a:off x="7114520" y="1867224"/>
          <a:ext cx="1724679" cy="174210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DA6E5-4D80-43A9-ADCF-E385F661D60B}">
      <dsp:nvSpPr>
        <dsp:cNvPr id="0" name=""/>
        <dsp:cNvSpPr/>
      </dsp:nvSpPr>
      <dsp:spPr>
        <a:xfrm>
          <a:off x="1828790" y="74399"/>
          <a:ext cx="6516132" cy="1573428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/>
            <a:t>Организация и проведение просветительских мероприятий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 Эко-квест для школьников и студентов «</a:t>
          </a:r>
          <a:r>
            <a:rPr lang="en-US" sz="1600" b="0" kern="1200" dirty="0"/>
            <a:t>Eco</a:t>
          </a:r>
          <a:r>
            <a:rPr lang="ru-RU" sz="1600" b="0" kern="1200" dirty="0"/>
            <a:t>-</a:t>
          </a:r>
          <a:r>
            <a:rPr lang="en-US" sz="1600" b="0" kern="1200" dirty="0"/>
            <a:t>School</a:t>
          </a:r>
          <a:r>
            <a:rPr lang="ru-RU" sz="1600" b="0" kern="1200" dirty="0"/>
            <a:t>»</a:t>
          </a:r>
          <a:r>
            <a:rPr lang="en-US" sz="1600" b="0" kern="1200" dirty="0"/>
            <a:t> </a:t>
          </a:r>
          <a:endParaRPr lang="ru-RU" sz="1600" b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Межрегиональная олимпиада по экологии  (6 городских округов)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Экологические викторины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Региональная площадка участия в «Водном форуме»</a:t>
          </a:r>
          <a:endParaRPr lang="ru-RU" sz="1600" kern="1200" dirty="0"/>
        </a:p>
      </dsp:txBody>
      <dsp:txXfrm>
        <a:off x="1828790" y="74399"/>
        <a:ext cx="6516132" cy="1573428"/>
      </dsp:txXfrm>
    </dsp:sp>
    <dsp:sp modelId="{1E4A1220-CA8F-445D-B532-9C37EE0036EA}">
      <dsp:nvSpPr>
        <dsp:cNvPr id="0" name=""/>
        <dsp:cNvSpPr/>
      </dsp:nvSpPr>
      <dsp:spPr>
        <a:xfrm>
          <a:off x="152392" y="74399"/>
          <a:ext cx="1557694" cy="15734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75561-C31A-47FC-B612-CE5AD1CC6091}">
      <dsp:nvSpPr>
        <dsp:cNvPr id="0" name=""/>
        <dsp:cNvSpPr/>
      </dsp:nvSpPr>
      <dsp:spPr>
        <a:xfrm>
          <a:off x="152384" y="1704975"/>
          <a:ext cx="4724419" cy="1573428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/>
            <a:t> Организация и проведение Дня эколога в г.о. Балашиха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Флешмоб, Мастер-классы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- </a:t>
          </a:r>
          <a:r>
            <a:rPr lang="ru-RU" sz="1600" b="0" i="0" kern="1200" dirty="0"/>
            <a:t>Региональный форум «Экология Подмосковья: настоящее и будущее»</a:t>
          </a:r>
          <a:endParaRPr lang="ru-RU" sz="1600" b="0" kern="1200" dirty="0"/>
        </a:p>
      </dsp:txBody>
      <dsp:txXfrm>
        <a:off x="152384" y="1704975"/>
        <a:ext cx="4724419" cy="1573428"/>
      </dsp:txXfrm>
    </dsp:sp>
    <dsp:sp modelId="{FE8CCE3E-6E57-4EAF-B308-DCB491AFF632}">
      <dsp:nvSpPr>
        <dsp:cNvPr id="0" name=""/>
        <dsp:cNvSpPr/>
      </dsp:nvSpPr>
      <dsp:spPr>
        <a:xfrm>
          <a:off x="5029196" y="1704975"/>
          <a:ext cx="1557694" cy="157342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BAD4-A297-44BD-A620-52AE81BE9DEA}">
      <dsp:nvSpPr>
        <dsp:cNvPr id="0" name=""/>
        <dsp:cNvSpPr/>
      </dsp:nvSpPr>
      <dsp:spPr>
        <a:xfrm>
          <a:off x="1733562" y="96836"/>
          <a:ext cx="4738152" cy="1244676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Обучение волонтеров: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>
              <a:solidFill>
                <a:schemeClr val="bg1"/>
              </a:solidFill>
            </a:rPr>
            <a:t>- «Волонтерство на особо охраняемых территориях»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>
              <a:solidFill>
                <a:schemeClr val="bg1"/>
              </a:solidFill>
            </a:rPr>
            <a:t>-  «Волонтерство в приютах для животных»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>
              <a:solidFill>
                <a:schemeClr val="bg1"/>
              </a:solidFill>
            </a:rPr>
            <a:t>- «Противопожарное волонтерство»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>
              <a:solidFill>
                <a:schemeClr val="bg1"/>
              </a:solidFill>
            </a:rPr>
            <a:t>- «</a:t>
          </a:r>
          <a:r>
            <a:rPr lang="en-US" sz="1400" kern="1200" dirty="0">
              <a:solidFill>
                <a:schemeClr val="bg1"/>
              </a:solidFill>
            </a:rPr>
            <a:t>STOP_</a:t>
          </a:r>
          <a:r>
            <a:rPr lang="ru-RU" sz="1400" kern="1200" dirty="0">
              <a:solidFill>
                <a:schemeClr val="bg1"/>
              </a:solidFill>
            </a:rPr>
            <a:t>Борщевик»</a:t>
          </a:r>
        </a:p>
      </dsp:txBody>
      <dsp:txXfrm>
        <a:off x="1733562" y="96836"/>
        <a:ext cx="4738152" cy="1244676"/>
      </dsp:txXfrm>
    </dsp:sp>
    <dsp:sp modelId="{82E2BB06-4FF0-441A-AD2E-DAE0CC7DBFE5}">
      <dsp:nvSpPr>
        <dsp:cNvPr id="0" name=""/>
        <dsp:cNvSpPr/>
      </dsp:nvSpPr>
      <dsp:spPr>
        <a:xfrm>
          <a:off x="147366" y="111179"/>
          <a:ext cx="1338796" cy="12011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6E480-CEC7-4616-8BA3-C5ABAD15B343}">
      <dsp:nvSpPr>
        <dsp:cNvPr id="0" name=""/>
        <dsp:cNvSpPr/>
      </dsp:nvSpPr>
      <dsp:spPr>
        <a:xfrm>
          <a:off x="133351" y="1379411"/>
          <a:ext cx="4626105" cy="1823585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Организация и участие в экологических акциях: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Эко-</a:t>
          </a:r>
          <a:r>
            <a:rPr lang="ru-RU" sz="1400" b="0" kern="1200" dirty="0" err="1">
              <a:solidFill>
                <a:schemeClr val="bg1"/>
              </a:solidFill>
            </a:rPr>
            <a:t>плогинг</a:t>
          </a:r>
          <a:r>
            <a:rPr lang="ru-RU" sz="1400" b="0" kern="1200" dirty="0">
              <a:solidFill>
                <a:schemeClr val="bg1"/>
              </a:solidFill>
            </a:rPr>
            <a:t> в Кучинском лесопарке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Оказание помощи приюту для животных (д. </a:t>
          </a:r>
          <a:r>
            <a:rPr lang="ru-RU" sz="1400" b="0" kern="1200" dirty="0" err="1">
              <a:solidFill>
                <a:schemeClr val="bg1"/>
              </a:solidFill>
            </a:rPr>
            <a:t>Пуршево</a:t>
          </a:r>
          <a:r>
            <a:rPr lang="ru-RU" sz="1400" b="0" kern="1200" dirty="0">
              <a:solidFill>
                <a:schemeClr val="bg1"/>
              </a:solidFill>
            </a:rPr>
            <a:t>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Акции «</a:t>
          </a:r>
          <a:r>
            <a:rPr lang="en-US" sz="1400" b="0" kern="1200" dirty="0">
              <a:solidFill>
                <a:schemeClr val="bg1"/>
              </a:solidFill>
            </a:rPr>
            <a:t>STOP</a:t>
          </a:r>
          <a:r>
            <a:rPr lang="ru-RU" sz="1400" b="0" kern="1200" dirty="0">
              <a:solidFill>
                <a:schemeClr val="bg1"/>
              </a:solidFill>
            </a:rPr>
            <a:t>_борщевик»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Акции «Наш лес. Посади дерево»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Акции «Сад памяти»</a:t>
          </a:r>
        </a:p>
      </dsp:txBody>
      <dsp:txXfrm>
        <a:off x="133351" y="1379411"/>
        <a:ext cx="4626105" cy="1823585"/>
      </dsp:txXfrm>
    </dsp:sp>
    <dsp:sp modelId="{B2CD5669-7DD0-46B1-9E9F-4D2B999CC511}">
      <dsp:nvSpPr>
        <dsp:cNvPr id="0" name=""/>
        <dsp:cNvSpPr/>
      </dsp:nvSpPr>
      <dsp:spPr>
        <a:xfrm>
          <a:off x="6555728" y="128423"/>
          <a:ext cx="1310810" cy="115933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6E480-CEC7-4616-8BA3-C5ABAD15B343}">
      <dsp:nvSpPr>
        <dsp:cNvPr id="0" name=""/>
        <dsp:cNvSpPr/>
      </dsp:nvSpPr>
      <dsp:spPr>
        <a:xfrm>
          <a:off x="59591" y="221963"/>
          <a:ext cx="3991709" cy="2867089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Организация и участие в экологических акциях: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Акции «Лес Победы»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Акция «Чистые пруды»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Акция #</a:t>
          </a:r>
          <a:r>
            <a:rPr lang="ru-RU" sz="1400" b="0" kern="1200" dirty="0" err="1">
              <a:solidFill>
                <a:schemeClr val="bg1"/>
              </a:solidFill>
            </a:rPr>
            <a:t>гуляюиубираю</a:t>
          </a:r>
          <a:br>
            <a:rPr lang="ru-RU" sz="1400" b="0" kern="1200" dirty="0">
              <a:solidFill>
                <a:schemeClr val="bg1"/>
              </a:solidFill>
            </a:rPr>
          </a:br>
          <a:r>
            <a:rPr lang="ru-RU" sz="1400" b="0" kern="1200" dirty="0">
              <a:solidFill>
                <a:schemeClr val="bg1"/>
              </a:solidFill>
            </a:rPr>
            <a:t>- Очистка ГТС р. Пехорка от крупного мусора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0" kern="1200" dirty="0">
              <a:solidFill>
                <a:schemeClr val="bg1"/>
              </a:solidFill>
            </a:rPr>
            <a:t>- Акция «Сохраним природу и культуру»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400" b="0" kern="1200" dirty="0">
            <a:solidFill>
              <a:schemeClr val="bg1"/>
            </a:solidFill>
          </a:endParaRPr>
        </a:p>
      </dsp:txBody>
      <dsp:txXfrm>
        <a:off x="59591" y="221963"/>
        <a:ext cx="3991709" cy="2867089"/>
      </dsp:txXfrm>
    </dsp:sp>
    <dsp:sp modelId="{B2CD5669-7DD0-46B1-9E9F-4D2B999CC511}">
      <dsp:nvSpPr>
        <dsp:cNvPr id="0" name=""/>
        <dsp:cNvSpPr/>
      </dsp:nvSpPr>
      <dsp:spPr>
        <a:xfrm>
          <a:off x="4248161" y="224280"/>
          <a:ext cx="1300316" cy="13176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10D9F-98A2-4D1F-A2C6-ACFBA5AA4D5B}">
      <dsp:nvSpPr>
        <dsp:cNvPr id="0" name=""/>
        <dsp:cNvSpPr/>
      </dsp:nvSpPr>
      <dsp:spPr>
        <a:xfrm>
          <a:off x="2570544" y="882"/>
          <a:ext cx="3383324" cy="1530223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Участие в работе рабочей группы полигона  ТКО «Кучино»  </a:t>
          </a:r>
        </a:p>
      </dsp:txBody>
      <dsp:txXfrm>
        <a:off x="2570544" y="882"/>
        <a:ext cx="3383324" cy="1530223"/>
      </dsp:txXfrm>
    </dsp:sp>
    <dsp:sp modelId="{B22D2533-0C0E-47B1-9F1B-7229175B1FAC}">
      <dsp:nvSpPr>
        <dsp:cNvPr id="0" name=""/>
        <dsp:cNvSpPr/>
      </dsp:nvSpPr>
      <dsp:spPr>
        <a:xfrm>
          <a:off x="904130" y="882"/>
          <a:ext cx="1514921" cy="153022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59125" t="-67" r="-875" b="67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9EAAD-F933-4C8F-A322-E702BD3BB088}">
      <dsp:nvSpPr>
        <dsp:cNvPr id="0" name=""/>
        <dsp:cNvSpPr/>
      </dsp:nvSpPr>
      <dsp:spPr>
        <a:xfrm>
          <a:off x="904130" y="1783593"/>
          <a:ext cx="3383324" cy="1530223"/>
        </a:xfrm>
        <a:prstGeom prst="rect">
          <a:avLst/>
        </a:prstGeom>
        <a:solidFill>
          <a:schemeClr val="accent3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/>
            <a:t>Участие во встрече жителей г.о. Балашиха (с. Новый </a:t>
          </a:r>
          <a:r>
            <a:rPr lang="ru-RU" sz="1600" b="0" kern="1200" dirty="0" err="1"/>
            <a:t>Милет</a:t>
          </a:r>
          <a:r>
            <a:rPr lang="ru-RU" sz="1600" b="0" kern="1200" dirty="0"/>
            <a:t>) с представителями управления экологии администрации г.о. Балашиха</a:t>
          </a:r>
        </a:p>
      </dsp:txBody>
      <dsp:txXfrm>
        <a:off x="904130" y="1783593"/>
        <a:ext cx="3383324" cy="1530223"/>
      </dsp:txXfrm>
    </dsp:sp>
    <dsp:sp modelId="{E8F6BA49-C76A-484F-A2B7-27D1AE5E631B}">
      <dsp:nvSpPr>
        <dsp:cNvPr id="0" name=""/>
        <dsp:cNvSpPr/>
      </dsp:nvSpPr>
      <dsp:spPr>
        <a:xfrm>
          <a:off x="4438947" y="1783593"/>
          <a:ext cx="1514921" cy="153022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FC3ABB2-14CB-4EEB-ABB1-FCC353B377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000847-9555-445E-9220-E1B08CABBC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6D13508-CFC5-4E33-907F-901DC4599453}" type="datetimeFigureOut">
              <a:rPr lang="ru-RU"/>
              <a:pPr>
                <a:defRPr/>
              </a:pPr>
              <a:t>30.11.2022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0A327DD-1A0C-4C9E-A57B-7ED937F287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DE35024F-C3A4-46E6-AF9A-2F9D0D520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65488B-DE38-4AFE-9585-5499C8FF3C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E36987-1701-468D-B53D-41BF4E547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2090E5E-84C6-49F5-85F5-D3D6809DDE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84B0AE20-7234-4D2B-B81C-E82A21E3BE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F9D08261-F0D5-4804-8B2D-45FADC53B6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C85E7CFC-4098-4D67-B1C0-E8C653991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C322B99F-E4A1-4FD2-A774-6D0EDB2B41C8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>
            <a:extLst>
              <a:ext uri="{FF2B5EF4-FFF2-40B4-BE49-F238E27FC236}">
                <a16:creationId xmlns:a16="http://schemas.microsoft.com/office/drawing/2014/main" id="{1D6881DA-F69D-441E-8641-092352F951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>
            <a:extLst>
              <a:ext uri="{FF2B5EF4-FFF2-40B4-BE49-F238E27FC236}">
                <a16:creationId xmlns:a16="http://schemas.microsoft.com/office/drawing/2014/main" id="{77677B01-D506-4408-A485-A76B2B696B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>
            <a:extLst>
              <a:ext uri="{FF2B5EF4-FFF2-40B4-BE49-F238E27FC236}">
                <a16:creationId xmlns:a16="http://schemas.microsoft.com/office/drawing/2014/main" id="{08961379-CE5A-41B6-BBB8-16BDEDD57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C7B848BB-C329-45CF-A91D-82385EB46E7A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>
            <a:extLst>
              <a:ext uri="{FF2B5EF4-FFF2-40B4-BE49-F238E27FC236}">
                <a16:creationId xmlns:a16="http://schemas.microsoft.com/office/drawing/2014/main" id="{C461F1AE-896C-42C7-AF89-6675251080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>
            <a:extLst>
              <a:ext uri="{FF2B5EF4-FFF2-40B4-BE49-F238E27FC236}">
                <a16:creationId xmlns:a16="http://schemas.microsoft.com/office/drawing/2014/main" id="{6BA1E491-516B-45F8-9802-25B8D1FD30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8436" name="Номер слайда 3">
            <a:extLst>
              <a:ext uri="{FF2B5EF4-FFF2-40B4-BE49-F238E27FC236}">
                <a16:creationId xmlns:a16="http://schemas.microsoft.com/office/drawing/2014/main" id="{70D2E9CC-F88B-4F3A-A13F-C90AC459D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2FEF4BD-1F67-42A7-9B20-2D485D67FC64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>
            <a:extLst>
              <a:ext uri="{FF2B5EF4-FFF2-40B4-BE49-F238E27FC236}">
                <a16:creationId xmlns:a16="http://schemas.microsoft.com/office/drawing/2014/main" id="{C461F1AE-896C-42C7-AF89-6675251080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>
            <a:extLst>
              <a:ext uri="{FF2B5EF4-FFF2-40B4-BE49-F238E27FC236}">
                <a16:creationId xmlns:a16="http://schemas.microsoft.com/office/drawing/2014/main" id="{6BA1E491-516B-45F8-9802-25B8D1FD30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8436" name="Номер слайда 3">
            <a:extLst>
              <a:ext uri="{FF2B5EF4-FFF2-40B4-BE49-F238E27FC236}">
                <a16:creationId xmlns:a16="http://schemas.microsoft.com/office/drawing/2014/main" id="{70D2E9CC-F88B-4F3A-A13F-C90AC459D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2FEF4BD-1F67-42A7-9B20-2D485D67FC64}" type="slidenum">
              <a:rPr lang="ru-RU" altLang="ru-RU"/>
              <a:pPr eaLnBrk="1" hangingPunct="1"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5525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C1F87A4B-1B9C-49B5-8C1F-A9B252D57D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FE445F16-80C2-4168-86E0-A0D6042AB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3E1A0DF4-4C5D-47CD-99CE-C6B7F421F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9E9771C4-1515-47B7-A3D3-47FCCFA5D18F}" type="slidenum">
              <a:rPr lang="ru-RU" altLang="ru-RU"/>
              <a:pPr eaLnBrk="1" hangingPunct="1"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83105C51-8F8C-49CC-A14D-C3DB6B18D3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313971DB-7CC0-494E-9245-C7B1DBF2C4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F6131C9B-0D7E-457B-AD5B-8A72FBF82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1BCC498A-421D-4433-A1F1-7E398FD0B6E0}" type="slidenum">
              <a:rPr lang="ru-RU" altLang="ru-RU"/>
              <a:pPr eaLnBrk="1" hangingPunct="1"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>
            <a:extLst>
              <a:ext uri="{FF2B5EF4-FFF2-40B4-BE49-F238E27FC236}">
                <a16:creationId xmlns:a16="http://schemas.microsoft.com/office/drawing/2014/main" id="{381BF9BB-C10D-4E5E-BAD3-BC38CA8E71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>
            <a:extLst>
              <a:ext uri="{FF2B5EF4-FFF2-40B4-BE49-F238E27FC236}">
                <a16:creationId xmlns:a16="http://schemas.microsoft.com/office/drawing/2014/main" id="{DD2FB9D1-FB1E-442A-B790-0741CF59E8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2532" name="Номер слайда 3">
            <a:extLst>
              <a:ext uri="{FF2B5EF4-FFF2-40B4-BE49-F238E27FC236}">
                <a16:creationId xmlns:a16="http://schemas.microsoft.com/office/drawing/2014/main" id="{521DAE49-DA23-4502-96A0-96DAE2CDB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FB0FBDA5-E15E-467B-B7D6-EFEB0F9AD913}" type="slidenum">
              <a:rPr lang="ru-RU" altLang="ru-RU"/>
              <a:pPr eaLnBrk="1" hangingPunct="1"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CAC04-FC55-4172-A70F-C7040D0E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C6B0A-A292-4851-9A1C-DA9C8C15239F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8199D-A591-4850-86D6-DD0E46FC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8D89E-1132-40A5-BE05-307EE135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D7950-159D-43CB-969A-8D9E01D9946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2408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3B2B2-8B1B-4FAD-9174-6EFA8985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BD95-6596-446D-B65C-409137E88837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48CD4-E4FE-459A-8BB2-46AD0F3F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9AD04-022E-4A1D-9D85-E5EA06E1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3550A-776E-4602-821C-71BBA1B7E7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827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8563E-54A9-4B3D-BE1B-DA6530E6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C0786-3C7D-4392-8F13-5098FAEDECD9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694CA-84BA-488B-94FF-61985537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88595-A978-440C-89BF-18F4D3CA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A3B18-A908-4C16-B05A-56884259C8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011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938F2-1240-4960-B300-195B9D55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216B7-4490-4BCF-B8DC-42D1B4D7D0F3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A7B0C-68CD-4C94-AE74-8B02C813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1B565-A835-4947-A1C0-A859737A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F3B63-6D55-41E2-9D4C-8D69E8F5BEE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3641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A292A-EF9E-4210-99C0-1B43D932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23CE1-FC7C-42E1-B48F-6C43E7324360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DB7AC-CC02-4480-AB34-089C16B7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3CE05-3FE4-4D48-BD68-CC294345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18466-E344-4960-8ACD-CA788AC4C0E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184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7BB652-C3BB-49FC-A963-9FE8753A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7254B-9CB0-4CEE-AD0F-350017172490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85030E-FA86-49F7-A30D-3A0F55E40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89E084-B245-4B65-B4BA-8A1F3BE8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9A0E0-7CA0-496D-A152-13E06F87666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1203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BF536EA-D886-470C-A7C0-9D73C2FC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B44D5-6B4F-44F9-8577-BCE185CDBD0A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BDB991-614C-4B28-B97D-59ACE0D1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8EE46E-DF5E-496F-AB74-FADD7E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103F2-74B6-4A93-A88B-A9FA9350837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67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240615-3504-4443-93ED-1973C28F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86F6-8A0E-4538-86DF-D48467452122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A4B30FE-E0E5-4D61-9913-969E42D52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28B3DC-35C2-4CF3-8FD3-28A48E1D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29C45-DADE-4DAE-B615-02379CFE932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715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3FAC04-945E-4656-8832-C6FD3705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07278-0301-4439-8ECC-5FB4F9B6AD79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6FCD71-6123-45FD-9785-8798A99E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264028-201C-49EC-9CFC-0F92601F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0AD25-B395-4219-9B24-8D44BBE9D2C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8800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21F157-047C-4CAD-A681-2FC08610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AA26C-DCBF-4D52-BA21-5D9EC1E79949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70BE92-C8E6-45B9-BF05-CAFD34628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97B77E-DFB2-4F3E-842E-D9CF810F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13D04-E798-444E-A5D0-8D1415CEBB6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763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84EA3B-C542-495F-BF3F-220A5573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ECA3-87D6-4476-8C3F-B4F330CEB279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FFE26E-28D3-4BD2-A07D-9A8D23AC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0DC2BC-3F5F-4AB2-BD5D-10E1247D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8270D-2910-46BC-87A1-3C8EEC07F8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269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EAA11F0-062B-4AF3-AD7D-F133E76471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FA6EAA-2CDF-434D-BB39-2DF3CEBA4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FE89E-7F6B-42C1-8043-95C05C803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985E38-114D-406E-8849-AB4849A6C622}" type="datetimeFigureOut">
              <a:rPr lang="en-US"/>
              <a:pPr>
                <a:defRPr/>
              </a:pPr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BCC6E-0F4E-481B-BEAC-5E3050162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4E246-5873-47CB-A7E4-3E12288F1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75FE2DD-F254-4EAF-BC9C-1524EF1D212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7.jpg"/><Relationship Id="rId5" Type="http://schemas.openxmlformats.org/officeDocument/2006/relationships/diagramData" Target="../diagrams/data2.xml"/><Relationship Id="rId10" Type="http://schemas.openxmlformats.org/officeDocument/2006/relationships/image" Target="../media/image6.jpg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jpg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5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4.jpg"/><Relationship Id="rId4" Type="http://schemas.openxmlformats.org/officeDocument/2006/relationships/diagramData" Target="../diagrams/data4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8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5.xml"/><Relationship Id="rId9" Type="http://schemas.openxmlformats.org/officeDocument/2006/relationships/image" Target="../media/image13.jpeg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6.jp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5.jpg"/><Relationship Id="rId4" Type="http://schemas.openxmlformats.org/officeDocument/2006/relationships/diagramData" Target="../diagrams/data6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1A66F-48B2-4509-8465-41519046D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1464252"/>
            <a:ext cx="2546927" cy="1910195"/>
          </a:xfrm>
          <a:prstGeom prst="rect">
            <a:avLst/>
          </a:prstGeom>
        </p:spPr>
      </p:pic>
      <p:pic>
        <p:nvPicPr>
          <p:cNvPr id="3074" name="Рисунок 3" descr="1167098_19.png">
            <a:extLst>
              <a:ext uri="{FF2B5EF4-FFF2-40B4-BE49-F238E27FC236}">
                <a16:creationId xmlns:a16="http://schemas.microsoft.com/office/drawing/2014/main" id="{619A77DD-B581-442B-89E9-6961F941A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399097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14">
            <a:extLst>
              <a:ext uri="{FF2B5EF4-FFF2-40B4-BE49-F238E27FC236}">
                <a16:creationId xmlns:a16="http://schemas.microsoft.com/office/drawing/2014/main" id="{A243DA7B-54CF-4B1B-97E3-B4825AE88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33350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жить, нужно солнце, свобода и маленький цветок.</a:t>
            </a:r>
          </a:p>
          <a:p>
            <a:pPr algn="r" eaLnBrk="1" hangingPunct="1"/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Х.К. Андерсен</a:t>
            </a:r>
            <a:endParaRPr lang="ru-RU" altLang="ru-RU" i="1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79874AD-18F4-4D89-AFA3-9EADDA003F26}"/>
              </a:ext>
            </a:extLst>
          </p:cNvPr>
          <p:cNvSpPr txBox="1">
            <a:spLocks/>
          </p:cNvSpPr>
          <p:nvPr/>
        </p:nvSpPr>
        <p:spPr bwMode="auto">
          <a:xfrm>
            <a:off x="1905000" y="971549"/>
            <a:ext cx="731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«ЗЕЛЕНАЯ ВОЛНА БАЛАШИХИ» - ОРГАНИЗАТОР МОЛОДЕЖНЫХ ЭКОЛОГИЧСЕКИХ ИНИЦИАТИВ</a:t>
            </a:r>
          </a:p>
        </p:txBody>
      </p:sp>
    </p:spTree>
    <p:extLst>
      <p:ext uri="{BB962C8B-B14F-4D97-AF65-F5344CB8AC3E}">
        <p14:creationId xmlns:p14="http://schemas.microsoft.com/office/powerpoint/2010/main" val="336380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1167098_19.png">
            <a:extLst>
              <a:ext uri="{FF2B5EF4-FFF2-40B4-BE49-F238E27FC236}">
                <a16:creationId xmlns:a16="http://schemas.microsoft.com/office/drawing/2014/main" id="{619A77DD-B581-442B-89E9-6961F941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399097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333FBE3-72BA-4A98-9DBD-7EE23554E27B}"/>
              </a:ext>
            </a:extLst>
          </p:cNvPr>
          <p:cNvSpPr/>
          <p:nvPr/>
        </p:nvSpPr>
        <p:spPr>
          <a:xfrm>
            <a:off x="876300" y="314325"/>
            <a:ext cx="7391400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3A447">
                <a:shade val="50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направления деятельности комиссии</a:t>
            </a: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95CDEC6A-A1FC-439C-8BD4-E542130185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5089258"/>
              </p:ext>
            </p:extLst>
          </p:nvPr>
        </p:nvGraphicFramePr>
        <p:xfrm>
          <a:off x="1181100" y="503237"/>
          <a:ext cx="6781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5" descr="1167098_19.png">
            <a:extLst>
              <a:ext uri="{FF2B5EF4-FFF2-40B4-BE49-F238E27FC236}">
                <a16:creationId xmlns:a16="http://schemas.microsoft.com/office/drawing/2014/main" id="{39A584F3-BA08-46EB-A557-5ABA416BE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40100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46985-C173-4B4C-A9A0-83A2DE175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800" y="607219"/>
            <a:ext cx="5486400" cy="609600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Экологическое просвещение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D74939-44A2-4120-BE31-41F677ABE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33950"/>
            <a:ext cx="6400800" cy="2095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3" name="Рисунок 7" descr="fa65e05cb058beac0ee76d077ff62a38.png">
            <a:extLst>
              <a:ext uri="{FF2B5EF4-FFF2-40B4-BE49-F238E27FC236}">
                <a16:creationId xmlns:a16="http://schemas.microsoft.com/office/drawing/2014/main" id="{B6B04B24-5F95-4ADC-BA2C-F27505D6D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14375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16004A3-E8AB-4302-A828-C33E69380D8C}"/>
              </a:ext>
            </a:extLst>
          </p:cNvPr>
          <p:cNvSpPr/>
          <p:nvPr/>
        </p:nvSpPr>
        <p:spPr>
          <a:xfrm>
            <a:off x="876300" y="123825"/>
            <a:ext cx="7391400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3A447">
                <a:shade val="50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экологической культуры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7734F167-917D-43F8-B868-C133922696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8693850"/>
              </p:ext>
            </p:extLst>
          </p:nvPr>
        </p:nvGraphicFramePr>
        <p:xfrm>
          <a:off x="152400" y="1333499"/>
          <a:ext cx="8839200" cy="377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D7536-AB03-49D0-A9E7-6AD1EAA452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256" r="20000"/>
          <a:stretch/>
        </p:blipFill>
        <p:spPr>
          <a:xfrm>
            <a:off x="83301" y="1531208"/>
            <a:ext cx="1803399" cy="1269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54E3A4-B703-4840-8D7D-19A0729B43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40" y="1532940"/>
            <a:ext cx="1813060" cy="12691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Рисунок 5" descr="1167098_19.png">
            <a:extLst>
              <a:ext uri="{FF2B5EF4-FFF2-40B4-BE49-F238E27FC236}">
                <a16:creationId xmlns:a16="http://schemas.microsoft.com/office/drawing/2014/main" id="{A63872AF-1892-4F1E-8FD7-6888EA55D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40100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5D9FD-3713-40B3-9A43-9F5BAA1B4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200" y="742950"/>
            <a:ext cx="5486400" cy="609600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Экологическое просвещение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CB660D-E25D-4490-86EC-4AD27B204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33950"/>
            <a:ext cx="6400800" cy="2095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7" name="Рисунок 7" descr="fa65e05cb058beac0ee76d077ff62a38.png">
            <a:extLst>
              <a:ext uri="{FF2B5EF4-FFF2-40B4-BE49-F238E27FC236}">
                <a16:creationId xmlns:a16="http://schemas.microsoft.com/office/drawing/2014/main" id="{831F6C0D-5961-4AC9-9490-2AA2E9968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4295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D9C772-8B4A-4F59-A7AE-E8E18ABC5131}"/>
              </a:ext>
            </a:extLst>
          </p:cNvPr>
          <p:cNvSpPr/>
          <p:nvPr/>
        </p:nvSpPr>
        <p:spPr>
          <a:xfrm>
            <a:off x="876300" y="152400"/>
            <a:ext cx="7391400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3A447">
                <a:shade val="50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экологической культуры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1B825F7E-34BB-41DD-84B7-8D4FCCEAB0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2811535"/>
              </p:ext>
            </p:extLst>
          </p:nvPr>
        </p:nvGraphicFramePr>
        <p:xfrm>
          <a:off x="304800" y="1666875"/>
          <a:ext cx="8534400" cy="340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B54998-9939-4745-B902-E59C5D502BB8}"/>
              </a:ext>
            </a:extLst>
          </p:cNvPr>
          <p:cNvSpPr/>
          <p:nvPr/>
        </p:nvSpPr>
        <p:spPr>
          <a:xfrm>
            <a:off x="6993553" y="3371850"/>
            <a:ext cx="1557694" cy="1573428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1827AC-ABCF-4034-9636-B97D5ED94F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r="15582"/>
          <a:stretch/>
        </p:blipFill>
        <p:spPr>
          <a:xfrm>
            <a:off x="7014335" y="3389168"/>
            <a:ext cx="1600200" cy="15734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5" descr="1167098_19.png">
            <a:extLst>
              <a:ext uri="{FF2B5EF4-FFF2-40B4-BE49-F238E27FC236}">
                <a16:creationId xmlns:a16="http://schemas.microsoft.com/office/drawing/2014/main" id="{257BC937-61BF-4F0D-8DBF-0147C17BE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40100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B4ACA-75A7-488A-88F9-ABDBA7101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350" y="568325"/>
            <a:ext cx="5486400" cy="990600"/>
          </a:xfrm>
        </p:spPr>
        <p:txBody>
          <a:bodyPr rtlCol="0">
            <a:normAutofit/>
          </a:bodyPr>
          <a:lstStyle/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Экологическое волонтерство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68A107-3AD7-4FD0-8E38-9E51935A8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33950"/>
            <a:ext cx="6400800" cy="2095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65E89C6-3073-4763-9BC2-15A2FF5A620B}"/>
              </a:ext>
            </a:extLst>
          </p:cNvPr>
          <p:cNvSpPr/>
          <p:nvPr/>
        </p:nvSpPr>
        <p:spPr>
          <a:xfrm>
            <a:off x="876300" y="201613"/>
            <a:ext cx="7391400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3A447">
                <a:shade val="50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экологической культуры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6F1AF881-42CA-4BBA-88D7-E60CFE8018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636057"/>
              </p:ext>
            </p:extLst>
          </p:nvPr>
        </p:nvGraphicFramePr>
        <p:xfrm>
          <a:off x="495300" y="1587789"/>
          <a:ext cx="8496300" cy="325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9" name="Рисунок 15" descr="1736DCA4E2CE20BBBF2312F68CE3BC7D.jpg">
            <a:extLst>
              <a:ext uri="{FF2B5EF4-FFF2-40B4-BE49-F238E27FC236}">
                <a16:creationId xmlns:a16="http://schemas.microsoft.com/office/drawing/2014/main" id="{E879E89B-2082-48C2-9D8D-61D8F1443D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5000" r="20000" b="12500"/>
          <a:stretch>
            <a:fillRect/>
          </a:stretch>
        </p:blipFill>
        <p:spPr bwMode="auto">
          <a:xfrm>
            <a:off x="2876550" y="739775"/>
            <a:ext cx="685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9560E2-874C-4493-B358-A6A0133D1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b="3218"/>
          <a:stretch/>
        </p:blipFill>
        <p:spPr>
          <a:xfrm>
            <a:off x="5340927" y="3002106"/>
            <a:ext cx="1593273" cy="18052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1B7A67-17EB-464E-A343-F03AD0DA06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56" y="3002106"/>
            <a:ext cx="1353957" cy="18052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5" descr="1167098_19.png">
            <a:extLst>
              <a:ext uri="{FF2B5EF4-FFF2-40B4-BE49-F238E27FC236}">
                <a16:creationId xmlns:a16="http://schemas.microsoft.com/office/drawing/2014/main" id="{257BC937-61BF-4F0D-8DBF-0147C17BE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40100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B4ACA-75A7-488A-88F9-ABDBA7101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350" y="568325"/>
            <a:ext cx="5486400" cy="990600"/>
          </a:xfrm>
        </p:spPr>
        <p:txBody>
          <a:bodyPr rtlCol="0">
            <a:normAutofit/>
          </a:bodyPr>
          <a:lstStyle/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Экологическое волонтерство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68A107-3AD7-4FD0-8E38-9E51935A8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33950"/>
            <a:ext cx="6400800" cy="2095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65E89C6-3073-4763-9BC2-15A2FF5A620B}"/>
              </a:ext>
            </a:extLst>
          </p:cNvPr>
          <p:cNvSpPr/>
          <p:nvPr/>
        </p:nvSpPr>
        <p:spPr>
          <a:xfrm>
            <a:off x="876300" y="201613"/>
            <a:ext cx="7391400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3A447">
                <a:shade val="50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экологической культуры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6F1AF881-42CA-4BBA-88D7-E60CFE8018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244387"/>
              </p:ext>
            </p:extLst>
          </p:nvPr>
        </p:nvGraphicFramePr>
        <p:xfrm>
          <a:off x="323850" y="1587789"/>
          <a:ext cx="8496300" cy="325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9" name="Рисунок 15" descr="1736DCA4E2CE20BBBF2312F68CE3BC7D.jpg">
            <a:extLst>
              <a:ext uri="{FF2B5EF4-FFF2-40B4-BE49-F238E27FC236}">
                <a16:creationId xmlns:a16="http://schemas.microsoft.com/office/drawing/2014/main" id="{E879E89B-2082-48C2-9D8D-61D8F1443D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5000" r="20000" b="12500"/>
          <a:stretch>
            <a:fillRect/>
          </a:stretch>
        </p:blipFill>
        <p:spPr bwMode="auto">
          <a:xfrm>
            <a:off x="2876550" y="739775"/>
            <a:ext cx="685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1" descr="RbHa6Ohzv-k.jpg">
            <a:extLst>
              <a:ext uri="{FF2B5EF4-FFF2-40B4-BE49-F238E27FC236}">
                <a16:creationId xmlns:a16="http://schemas.microsoft.com/office/drawing/2014/main" id="{2C9CA80E-1EEE-4F19-828E-28B0E59FC4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74" b="18889"/>
          <a:stretch/>
        </p:blipFill>
        <p:spPr bwMode="auto">
          <a:xfrm>
            <a:off x="4572000" y="3217068"/>
            <a:ext cx="1219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11" descr="RbhNt3UMICM.jpg">
            <a:extLst>
              <a:ext uri="{FF2B5EF4-FFF2-40B4-BE49-F238E27FC236}">
                <a16:creationId xmlns:a16="http://schemas.microsoft.com/office/drawing/2014/main" id="{D996EA61-906C-40EC-8C1C-86801513B3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02365"/>
            <a:ext cx="990600" cy="132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25F14A-70FB-4B21-A383-5D93CED746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/>
          <a:stretch/>
        </p:blipFill>
        <p:spPr>
          <a:xfrm>
            <a:off x="5859433" y="3217501"/>
            <a:ext cx="1640224" cy="1464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48F3C0-5BFA-4933-9113-6C777762BD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26" y="1791982"/>
            <a:ext cx="2014274" cy="13431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9D49CB-0927-483A-BFFD-109F0E2C0B2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r="12282" b="4560"/>
          <a:stretch/>
        </p:blipFill>
        <p:spPr>
          <a:xfrm>
            <a:off x="7620000" y="3209636"/>
            <a:ext cx="1371600" cy="147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9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 descr="1167098_19.png">
            <a:extLst>
              <a:ext uri="{FF2B5EF4-FFF2-40B4-BE49-F238E27FC236}">
                <a16:creationId xmlns:a16="http://schemas.microsoft.com/office/drawing/2014/main" id="{4700B11F-DE08-4DA4-B741-E8A724A8E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40100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64BCA-8129-4639-929F-2A3E9DCF2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200" y="742950"/>
            <a:ext cx="5486400" cy="609600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Общественный контроль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8761E4-0528-41F6-B1B6-D632B89AF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33950"/>
            <a:ext cx="6400800" cy="2095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67BDC98-2A45-4C12-9AD9-88994411DF4D}"/>
              </a:ext>
            </a:extLst>
          </p:cNvPr>
          <p:cNvSpPr/>
          <p:nvPr/>
        </p:nvSpPr>
        <p:spPr>
          <a:xfrm>
            <a:off x="876300" y="190500"/>
            <a:ext cx="7391400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3A447">
                <a:shade val="50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Охрана природы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C643CE6C-02AE-4D6C-80D1-8ECA022FB8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503564"/>
              </p:ext>
            </p:extLst>
          </p:nvPr>
        </p:nvGraphicFramePr>
        <p:xfrm>
          <a:off x="-76200" y="1409700"/>
          <a:ext cx="6858000" cy="331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272" name="Рисунок 15" descr="article5658.jpg">
            <a:extLst>
              <a:ext uri="{FF2B5EF4-FFF2-40B4-BE49-F238E27FC236}">
                <a16:creationId xmlns:a16="http://schemas.microsoft.com/office/drawing/2014/main" id="{DA117100-907F-480F-94EF-D9EBBF4EA3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0"/>
          <a:stretch>
            <a:fillRect/>
          </a:stretch>
        </p:blipFill>
        <p:spPr bwMode="auto">
          <a:xfrm>
            <a:off x="2617611" y="752475"/>
            <a:ext cx="88758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501A2-4C16-4170-B562-C5543EB9E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28750"/>
            <a:ext cx="2209800" cy="1485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43280-DE93-4241-B158-991F4A466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7927" r="13016" b="17654"/>
          <a:stretch/>
        </p:blipFill>
        <p:spPr>
          <a:xfrm>
            <a:off x="5943600" y="3181350"/>
            <a:ext cx="2343150" cy="1562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5" descr="1167098_19.png">
            <a:extLst>
              <a:ext uri="{FF2B5EF4-FFF2-40B4-BE49-F238E27FC236}">
                <a16:creationId xmlns:a16="http://schemas.microsoft.com/office/drawing/2014/main" id="{813874D4-DB97-4100-B70A-5F7DDF6A0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40100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F85CA-1610-408C-B11B-2EFA0E592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749445"/>
            <a:ext cx="87630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Историко-экологическая тропа «Долина Пехорки»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C96E59-B08D-4314-8E08-B7648A79B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33950"/>
            <a:ext cx="6400800" cy="2095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9B1CA06-0EDF-4F4A-88CB-0C459C2710B0}"/>
              </a:ext>
            </a:extLst>
          </p:cNvPr>
          <p:cNvSpPr/>
          <p:nvPr/>
        </p:nvSpPr>
        <p:spPr>
          <a:xfrm>
            <a:off x="876300" y="168852"/>
            <a:ext cx="7391400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 cmpd="sng" algn="ctr">
            <a:solidFill>
              <a:srgbClr val="F3A447">
                <a:shade val="50000"/>
              </a:srgbClr>
            </a:solidFill>
            <a:prstDash val="solid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Экологические аспекты здоровья</a:t>
            </a:r>
          </a:p>
        </p:txBody>
      </p:sp>
      <p:pic>
        <p:nvPicPr>
          <p:cNvPr id="12295" name="Picture 2">
            <a:extLst>
              <a:ext uri="{FF2B5EF4-FFF2-40B4-BE49-F238E27FC236}">
                <a16:creationId xmlns:a16="http://schemas.microsoft.com/office/drawing/2014/main" id="{88C478F8-51F0-430D-8BCD-D80BBDE6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03" y="1347552"/>
            <a:ext cx="3040197" cy="217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3">
            <a:extLst>
              <a:ext uri="{FF2B5EF4-FFF2-40B4-BE49-F238E27FC236}">
                <a16:creationId xmlns:a16="http://schemas.microsoft.com/office/drawing/2014/main" id="{DAE74F62-843A-41C9-B4C2-0D90B0F1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35" y="3600385"/>
            <a:ext cx="952565" cy="95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F:\Общественная палата\Безымянный.jpg">
            <a:extLst>
              <a:ext uri="{FF2B5EF4-FFF2-40B4-BE49-F238E27FC236}">
                <a16:creationId xmlns:a16="http://schemas.microsoft.com/office/drawing/2014/main" id="{D045D7AF-B4AB-4FEB-937C-0B74511D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64240"/>
            <a:ext cx="4724400" cy="326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 descr="1167098_19.png">
            <a:extLst>
              <a:ext uri="{FF2B5EF4-FFF2-40B4-BE49-F238E27FC236}">
                <a16:creationId xmlns:a16="http://schemas.microsoft.com/office/drawing/2014/main" id="{F21FFCAD-5EE9-44F4-9E34-96CE1098E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0"/>
          <a:stretch>
            <a:fillRect/>
          </a:stretch>
        </p:blipFill>
        <p:spPr bwMode="auto">
          <a:xfrm>
            <a:off x="0" y="40100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B0C8C-086C-48BC-93FE-112C30F1C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3150"/>
            <a:ext cx="9144000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095212-EB59-493B-8A7D-5FA714C0E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33950"/>
            <a:ext cx="6400800" cy="2095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928248-A94D-4522-BD51-487FBBDC4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36" y="249383"/>
            <a:ext cx="2546927" cy="19101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405</Words>
  <Application>Microsoft Office PowerPoint</Application>
  <PresentationFormat>Экран (16:9)</PresentationFormat>
  <Paragraphs>68</Paragraphs>
  <Slides>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Calibri</vt:lpstr>
      <vt:lpstr>Arial</vt:lpstr>
      <vt:lpstr>Times New Roman</vt:lpstr>
      <vt:lpstr>Office Theme</vt:lpstr>
      <vt:lpstr>Презентация PowerPoint</vt:lpstr>
      <vt:lpstr>Презентация PowerPoint</vt:lpstr>
      <vt:lpstr> - Экологическое просвещение </vt:lpstr>
      <vt:lpstr> - Экологическое просвещение </vt:lpstr>
      <vt:lpstr>- Экологическое волонтерство</vt:lpstr>
      <vt:lpstr>- Экологическое волонтерство</vt:lpstr>
      <vt:lpstr> - Общественный контроль </vt:lpstr>
      <vt:lpstr>Историко-экологическая тропа «Долина Пехорки»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КОМИССИЯ ПО ЭКОЛОГИИ, ПРИРОДОПОЛЬЗОВАНИЮ И СОХРАНЕНИЮ ЛЕСОВ</dc:title>
  <dc:creator>Иван</dc:creator>
  <cp:lastModifiedBy>user</cp:lastModifiedBy>
  <cp:revision>55</cp:revision>
  <dcterms:created xsi:type="dcterms:W3CDTF">2021-09-15T17:53:07Z</dcterms:created>
  <dcterms:modified xsi:type="dcterms:W3CDTF">2022-11-30T15:54:25Z</dcterms:modified>
</cp:coreProperties>
</file>