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89A22D-1C25-4D5C-887F-79ADE8EEB28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13A70DD-0E48-4078-A187-36B1184DF809}">
      <dgm:prSet phldrT="[Текст]"/>
      <dgm:spPr/>
      <dgm:t>
        <a:bodyPr/>
        <a:lstStyle/>
        <a:p>
          <a:r>
            <a:rPr lang="ru-RU" dirty="0" smtClean="0"/>
            <a:t>Агрессор</a:t>
          </a:r>
          <a:endParaRPr lang="ru-RU" dirty="0"/>
        </a:p>
      </dgm:t>
    </dgm:pt>
    <dgm:pt modelId="{64AE6C39-1921-44E0-BF8A-712A5486B869}" type="parTrans" cxnId="{E4C090F0-C198-499C-9B3B-20A137CC75D3}">
      <dgm:prSet/>
      <dgm:spPr/>
      <dgm:t>
        <a:bodyPr/>
        <a:lstStyle/>
        <a:p>
          <a:endParaRPr lang="ru-RU"/>
        </a:p>
      </dgm:t>
    </dgm:pt>
    <dgm:pt modelId="{8C277564-8AF0-4BCC-B695-7F3B250534B0}" type="sibTrans" cxnId="{E4C090F0-C198-499C-9B3B-20A137CC75D3}">
      <dgm:prSet/>
      <dgm:spPr/>
      <dgm:t>
        <a:bodyPr/>
        <a:lstStyle/>
        <a:p>
          <a:endParaRPr lang="ru-RU"/>
        </a:p>
      </dgm:t>
    </dgm:pt>
    <dgm:pt modelId="{89D7CCCB-6628-4153-AEF5-DDA9BF8943CC}">
      <dgm:prSet phldrT="[Текст]"/>
      <dgm:spPr/>
      <dgm:t>
        <a:bodyPr/>
        <a:lstStyle/>
        <a:p>
          <a:r>
            <a:rPr lang="ru-RU" dirty="0" smtClean="0"/>
            <a:t>Ученик</a:t>
          </a:r>
          <a:endParaRPr lang="ru-RU" dirty="0"/>
        </a:p>
      </dgm:t>
    </dgm:pt>
    <dgm:pt modelId="{C67B2E9F-3F1B-481B-B226-838C461FCC58}" type="parTrans" cxnId="{089E6D98-D900-436B-8F8F-82C823CFAADF}">
      <dgm:prSet/>
      <dgm:spPr/>
      <dgm:t>
        <a:bodyPr/>
        <a:lstStyle/>
        <a:p>
          <a:endParaRPr lang="ru-RU"/>
        </a:p>
      </dgm:t>
    </dgm:pt>
    <dgm:pt modelId="{1DD65AE2-86D5-4660-A06E-B21576052F4E}" type="sibTrans" cxnId="{089E6D98-D900-436B-8F8F-82C823CFAADF}">
      <dgm:prSet/>
      <dgm:spPr/>
      <dgm:t>
        <a:bodyPr/>
        <a:lstStyle/>
        <a:p>
          <a:endParaRPr lang="ru-RU"/>
        </a:p>
      </dgm:t>
    </dgm:pt>
    <dgm:pt modelId="{AD43FE81-1E7B-401A-9369-3BE9C57B8F76}">
      <dgm:prSet phldrT="[Текст]"/>
      <dgm:spPr/>
      <dgm:t>
        <a:bodyPr/>
        <a:lstStyle/>
        <a:p>
          <a:r>
            <a:rPr lang="ru-RU" dirty="0" smtClean="0"/>
            <a:t>Родитель</a:t>
          </a:r>
          <a:endParaRPr lang="ru-RU" dirty="0"/>
        </a:p>
      </dgm:t>
    </dgm:pt>
    <dgm:pt modelId="{1702A420-37E4-4244-A3ED-05EBC930D047}" type="parTrans" cxnId="{A0160E7F-199C-4D45-AF1B-BEE63BDBE324}">
      <dgm:prSet/>
      <dgm:spPr/>
      <dgm:t>
        <a:bodyPr/>
        <a:lstStyle/>
        <a:p>
          <a:endParaRPr lang="ru-RU"/>
        </a:p>
      </dgm:t>
    </dgm:pt>
    <dgm:pt modelId="{CD9E58C1-1762-4C1D-B350-3E42A9CF540F}" type="sibTrans" cxnId="{A0160E7F-199C-4D45-AF1B-BEE63BDBE324}">
      <dgm:prSet/>
      <dgm:spPr/>
      <dgm:t>
        <a:bodyPr/>
        <a:lstStyle/>
        <a:p>
          <a:endParaRPr lang="ru-RU"/>
        </a:p>
      </dgm:t>
    </dgm:pt>
    <dgm:pt modelId="{15ED7B50-4B99-4923-8364-FB6D0BB5AF89}" type="pres">
      <dgm:prSet presAssocID="{ED89A22D-1C25-4D5C-887F-79ADE8EEB2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4F9952D-626A-4B3F-A329-639FA6EF236B}" type="pres">
      <dgm:prSet presAssocID="{D13A70DD-0E48-4078-A187-36B1184DF809}" presName="root1" presStyleCnt="0"/>
      <dgm:spPr/>
    </dgm:pt>
    <dgm:pt modelId="{E69C29BA-EB03-468E-903D-842A07B07622}" type="pres">
      <dgm:prSet presAssocID="{D13A70DD-0E48-4078-A187-36B1184DF809}" presName="LevelOneTextNode" presStyleLbl="node0" presStyleIdx="0" presStyleCnt="1">
        <dgm:presLayoutVars>
          <dgm:chPref val="3"/>
        </dgm:presLayoutVars>
      </dgm:prSet>
      <dgm:spPr/>
    </dgm:pt>
    <dgm:pt modelId="{5A04C2C9-DE0A-4DB4-8A72-AB808480E3DE}" type="pres">
      <dgm:prSet presAssocID="{D13A70DD-0E48-4078-A187-36B1184DF809}" presName="level2hierChild" presStyleCnt="0"/>
      <dgm:spPr/>
    </dgm:pt>
    <dgm:pt modelId="{69EE051E-C32E-4167-BB69-022B3D517A0F}" type="pres">
      <dgm:prSet presAssocID="{C67B2E9F-3F1B-481B-B226-838C461FCC58}" presName="conn2-1" presStyleLbl="parChTrans1D2" presStyleIdx="0" presStyleCnt="2"/>
      <dgm:spPr/>
    </dgm:pt>
    <dgm:pt modelId="{D0D075F9-F808-414F-B622-D866D2AEED95}" type="pres">
      <dgm:prSet presAssocID="{C67B2E9F-3F1B-481B-B226-838C461FCC58}" presName="connTx" presStyleLbl="parChTrans1D2" presStyleIdx="0" presStyleCnt="2"/>
      <dgm:spPr/>
    </dgm:pt>
    <dgm:pt modelId="{7028E476-E487-4D5D-9D9A-89C3D3B579B0}" type="pres">
      <dgm:prSet presAssocID="{89D7CCCB-6628-4153-AEF5-DDA9BF8943CC}" presName="root2" presStyleCnt="0"/>
      <dgm:spPr/>
    </dgm:pt>
    <dgm:pt modelId="{2102523D-3315-4081-9925-C8E36F0B6BE0}" type="pres">
      <dgm:prSet presAssocID="{89D7CCCB-6628-4153-AEF5-DDA9BF8943CC}" presName="LevelTwoTextNode" presStyleLbl="node2" presStyleIdx="0" presStyleCnt="2">
        <dgm:presLayoutVars>
          <dgm:chPref val="3"/>
        </dgm:presLayoutVars>
      </dgm:prSet>
      <dgm:spPr/>
    </dgm:pt>
    <dgm:pt modelId="{FD0AA807-1E8F-41C4-A407-5A0DD39CE420}" type="pres">
      <dgm:prSet presAssocID="{89D7CCCB-6628-4153-AEF5-DDA9BF8943CC}" presName="level3hierChild" presStyleCnt="0"/>
      <dgm:spPr/>
    </dgm:pt>
    <dgm:pt modelId="{60E5E69D-2DBF-4AAE-A532-DA155132EF38}" type="pres">
      <dgm:prSet presAssocID="{1702A420-37E4-4244-A3ED-05EBC930D047}" presName="conn2-1" presStyleLbl="parChTrans1D2" presStyleIdx="1" presStyleCnt="2"/>
      <dgm:spPr/>
    </dgm:pt>
    <dgm:pt modelId="{C6EE431F-BB67-47FB-A3D7-E2508186790F}" type="pres">
      <dgm:prSet presAssocID="{1702A420-37E4-4244-A3ED-05EBC930D047}" presName="connTx" presStyleLbl="parChTrans1D2" presStyleIdx="1" presStyleCnt="2"/>
      <dgm:spPr/>
    </dgm:pt>
    <dgm:pt modelId="{5FA394BB-A07C-4E46-B842-19E708935D04}" type="pres">
      <dgm:prSet presAssocID="{AD43FE81-1E7B-401A-9369-3BE9C57B8F76}" presName="root2" presStyleCnt="0"/>
      <dgm:spPr/>
    </dgm:pt>
    <dgm:pt modelId="{E181A6BE-F485-43F6-8F65-E2A218ACE6EE}" type="pres">
      <dgm:prSet presAssocID="{AD43FE81-1E7B-401A-9369-3BE9C57B8F76}" presName="LevelTwoTextNode" presStyleLbl="node2" presStyleIdx="1" presStyleCnt="2">
        <dgm:presLayoutVars>
          <dgm:chPref val="3"/>
        </dgm:presLayoutVars>
      </dgm:prSet>
      <dgm:spPr/>
    </dgm:pt>
    <dgm:pt modelId="{0DFDDF7A-C6C6-4077-A963-A3F6D25F7D24}" type="pres">
      <dgm:prSet presAssocID="{AD43FE81-1E7B-401A-9369-3BE9C57B8F76}" presName="level3hierChild" presStyleCnt="0"/>
      <dgm:spPr/>
    </dgm:pt>
  </dgm:ptLst>
  <dgm:cxnLst>
    <dgm:cxn modelId="{75E9BDBF-E0C9-4F39-9131-C5F46DD0675C}" type="presOf" srcId="{C67B2E9F-3F1B-481B-B226-838C461FCC58}" destId="{D0D075F9-F808-414F-B622-D866D2AEED95}" srcOrd="1" destOrd="0" presId="urn:microsoft.com/office/officeart/2005/8/layout/hierarchy2"/>
    <dgm:cxn modelId="{E4C090F0-C198-499C-9B3B-20A137CC75D3}" srcId="{ED89A22D-1C25-4D5C-887F-79ADE8EEB28B}" destId="{D13A70DD-0E48-4078-A187-36B1184DF809}" srcOrd="0" destOrd="0" parTransId="{64AE6C39-1921-44E0-BF8A-712A5486B869}" sibTransId="{8C277564-8AF0-4BCC-B695-7F3B250534B0}"/>
    <dgm:cxn modelId="{E735AB43-BAB3-47D9-AADC-0B7D7FE9CF2F}" type="presOf" srcId="{1702A420-37E4-4244-A3ED-05EBC930D047}" destId="{C6EE431F-BB67-47FB-A3D7-E2508186790F}" srcOrd="1" destOrd="0" presId="urn:microsoft.com/office/officeart/2005/8/layout/hierarchy2"/>
    <dgm:cxn modelId="{DE91337B-1946-419D-BAA0-44FF4BBE211C}" type="presOf" srcId="{D13A70DD-0E48-4078-A187-36B1184DF809}" destId="{E69C29BA-EB03-468E-903D-842A07B07622}" srcOrd="0" destOrd="0" presId="urn:microsoft.com/office/officeart/2005/8/layout/hierarchy2"/>
    <dgm:cxn modelId="{6AB3B672-AC17-4D58-8143-3C9288A2A42C}" type="presOf" srcId="{ED89A22D-1C25-4D5C-887F-79ADE8EEB28B}" destId="{15ED7B50-4B99-4923-8364-FB6D0BB5AF89}" srcOrd="0" destOrd="0" presId="urn:microsoft.com/office/officeart/2005/8/layout/hierarchy2"/>
    <dgm:cxn modelId="{9AEAC751-8AF6-4C77-AB14-3DD71878DD63}" type="presOf" srcId="{C67B2E9F-3F1B-481B-B226-838C461FCC58}" destId="{69EE051E-C32E-4167-BB69-022B3D517A0F}" srcOrd="0" destOrd="0" presId="urn:microsoft.com/office/officeart/2005/8/layout/hierarchy2"/>
    <dgm:cxn modelId="{AF37133A-F79E-4405-AE36-89F4F6330D8B}" type="presOf" srcId="{AD43FE81-1E7B-401A-9369-3BE9C57B8F76}" destId="{E181A6BE-F485-43F6-8F65-E2A218ACE6EE}" srcOrd="0" destOrd="0" presId="urn:microsoft.com/office/officeart/2005/8/layout/hierarchy2"/>
    <dgm:cxn modelId="{10803A4B-71BC-4433-A5A2-5D277E541FEA}" type="presOf" srcId="{89D7CCCB-6628-4153-AEF5-DDA9BF8943CC}" destId="{2102523D-3315-4081-9925-C8E36F0B6BE0}" srcOrd="0" destOrd="0" presId="urn:microsoft.com/office/officeart/2005/8/layout/hierarchy2"/>
    <dgm:cxn modelId="{089E6D98-D900-436B-8F8F-82C823CFAADF}" srcId="{D13A70DD-0E48-4078-A187-36B1184DF809}" destId="{89D7CCCB-6628-4153-AEF5-DDA9BF8943CC}" srcOrd="0" destOrd="0" parTransId="{C67B2E9F-3F1B-481B-B226-838C461FCC58}" sibTransId="{1DD65AE2-86D5-4660-A06E-B21576052F4E}"/>
    <dgm:cxn modelId="{6768E42E-6B5F-4CA5-8461-C782D0987354}" type="presOf" srcId="{1702A420-37E4-4244-A3ED-05EBC930D047}" destId="{60E5E69D-2DBF-4AAE-A532-DA155132EF38}" srcOrd="0" destOrd="0" presId="urn:microsoft.com/office/officeart/2005/8/layout/hierarchy2"/>
    <dgm:cxn modelId="{A0160E7F-199C-4D45-AF1B-BEE63BDBE324}" srcId="{D13A70DD-0E48-4078-A187-36B1184DF809}" destId="{AD43FE81-1E7B-401A-9369-3BE9C57B8F76}" srcOrd="1" destOrd="0" parTransId="{1702A420-37E4-4244-A3ED-05EBC930D047}" sibTransId="{CD9E58C1-1762-4C1D-B350-3E42A9CF540F}"/>
    <dgm:cxn modelId="{85EC6598-7D22-4D93-8DFF-AFF5689C146A}" type="presParOf" srcId="{15ED7B50-4B99-4923-8364-FB6D0BB5AF89}" destId="{04F9952D-626A-4B3F-A329-639FA6EF236B}" srcOrd="0" destOrd="0" presId="urn:microsoft.com/office/officeart/2005/8/layout/hierarchy2"/>
    <dgm:cxn modelId="{CA4D7255-78E3-4270-B6F1-75AB76C881A2}" type="presParOf" srcId="{04F9952D-626A-4B3F-A329-639FA6EF236B}" destId="{E69C29BA-EB03-468E-903D-842A07B07622}" srcOrd="0" destOrd="0" presId="urn:microsoft.com/office/officeart/2005/8/layout/hierarchy2"/>
    <dgm:cxn modelId="{34200FAE-6001-4AA6-B118-5CF42354A60E}" type="presParOf" srcId="{04F9952D-626A-4B3F-A329-639FA6EF236B}" destId="{5A04C2C9-DE0A-4DB4-8A72-AB808480E3DE}" srcOrd="1" destOrd="0" presId="urn:microsoft.com/office/officeart/2005/8/layout/hierarchy2"/>
    <dgm:cxn modelId="{71C33F40-675E-4E07-B52E-E33EB3AEDFA8}" type="presParOf" srcId="{5A04C2C9-DE0A-4DB4-8A72-AB808480E3DE}" destId="{69EE051E-C32E-4167-BB69-022B3D517A0F}" srcOrd="0" destOrd="0" presId="urn:microsoft.com/office/officeart/2005/8/layout/hierarchy2"/>
    <dgm:cxn modelId="{384C4693-33B6-4EEB-88C7-E8E6B976FA25}" type="presParOf" srcId="{69EE051E-C32E-4167-BB69-022B3D517A0F}" destId="{D0D075F9-F808-414F-B622-D866D2AEED95}" srcOrd="0" destOrd="0" presId="urn:microsoft.com/office/officeart/2005/8/layout/hierarchy2"/>
    <dgm:cxn modelId="{C523315A-B0EB-475C-81D0-C8B81E023F98}" type="presParOf" srcId="{5A04C2C9-DE0A-4DB4-8A72-AB808480E3DE}" destId="{7028E476-E487-4D5D-9D9A-89C3D3B579B0}" srcOrd="1" destOrd="0" presId="urn:microsoft.com/office/officeart/2005/8/layout/hierarchy2"/>
    <dgm:cxn modelId="{F281382C-229F-4CD7-BB62-A52D88902898}" type="presParOf" srcId="{7028E476-E487-4D5D-9D9A-89C3D3B579B0}" destId="{2102523D-3315-4081-9925-C8E36F0B6BE0}" srcOrd="0" destOrd="0" presId="urn:microsoft.com/office/officeart/2005/8/layout/hierarchy2"/>
    <dgm:cxn modelId="{BF71ACF6-4CCA-487D-8036-B8FFD1945E17}" type="presParOf" srcId="{7028E476-E487-4D5D-9D9A-89C3D3B579B0}" destId="{FD0AA807-1E8F-41C4-A407-5A0DD39CE420}" srcOrd="1" destOrd="0" presId="urn:microsoft.com/office/officeart/2005/8/layout/hierarchy2"/>
    <dgm:cxn modelId="{21D20E5C-85AF-40F4-BF35-6E4BD88D8AB7}" type="presParOf" srcId="{5A04C2C9-DE0A-4DB4-8A72-AB808480E3DE}" destId="{60E5E69D-2DBF-4AAE-A532-DA155132EF38}" srcOrd="2" destOrd="0" presId="urn:microsoft.com/office/officeart/2005/8/layout/hierarchy2"/>
    <dgm:cxn modelId="{4FF095DB-EEC3-4B13-BE9A-7B0417D8F144}" type="presParOf" srcId="{60E5E69D-2DBF-4AAE-A532-DA155132EF38}" destId="{C6EE431F-BB67-47FB-A3D7-E2508186790F}" srcOrd="0" destOrd="0" presId="urn:microsoft.com/office/officeart/2005/8/layout/hierarchy2"/>
    <dgm:cxn modelId="{2689C3BC-EC50-4A83-A1E5-0047137A1144}" type="presParOf" srcId="{5A04C2C9-DE0A-4DB4-8A72-AB808480E3DE}" destId="{5FA394BB-A07C-4E46-B842-19E708935D04}" srcOrd="3" destOrd="0" presId="urn:microsoft.com/office/officeart/2005/8/layout/hierarchy2"/>
    <dgm:cxn modelId="{BADAE43E-78A3-46AE-8336-252B4C48F99B}" type="presParOf" srcId="{5FA394BB-A07C-4E46-B842-19E708935D04}" destId="{E181A6BE-F485-43F6-8F65-E2A218ACE6EE}" srcOrd="0" destOrd="0" presId="urn:microsoft.com/office/officeart/2005/8/layout/hierarchy2"/>
    <dgm:cxn modelId="{35B7EAE1-6D94-4F9D-86DA-23A06805B760}" type="presParOf" srcId="{5FA394BB-A07C-4E46-B842-19E708935D04}" destId="{0DFDDF7A-C6C6-4077-A963-A3F6D25F7D2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A3BBF2-74CF-4BDB-8AD2-5B098FCBB15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C3D6DEE-259E-427F-B9C1-EF33DE43836D}">
      <dgm:prSet phldrT="[Текст]" custT="1"/>
      <dgm:spPr/>
      <dgm:t>
        <a:bodyPr/>
        <a:lstStyle/>
        <a:p>
          <a:r>
            <a:rPr lang="ru-RU" sz="2400" b="1" dirty="0" smtClean="0"/>
            <a:t>Формы проявления </a:t>
          </a:r>
          <a:endParaRPr lang="ru-RU" sz="2400" b="1" dirty="0"/>
        </a:p>
      </dgm:t>
    </dgm:pt>
    <dgm:pt modelId="{F9DEF14A-F92A-406F-A8D8-FFA42CA33745}" type="parTrans" cxnId="{2CCF2C69-FC39-4630-B2A9-F3EAB5D1DD9D}">
      <dgm:prSet/>
      <dgm:spPr/>
      <dgm:t>
        <a:bodyPr/>
        <a:lstStyle/>
        <a:p>
          <a:endParaRPr lang="ru-RU"/>
        </a:p>
      </dgm:t>
    </dgm:pt>
    <dgm:pt modelId="{45D97E61-90AB-4031-8B0D-686B6F0AC209}" type="sibTrans" cxnId="{2CCF2C69-FC39-4630-B2A9-F3EAB5D1DD9D}">
      <dgm:prSet/>
      <dgm:spPr/>
      <dgm:t>
        <a:bodyPr/>
        <a:lstStyle/>
        <a:p>
          <a:endParaRPr lang="ru-RU"/>
        </a:p>
      </dgm:t>
    </dgm:pt>
    <dgm:pt modelId="{0FA10799-C4EA-46D2-A59C-95A1DFC9C87E}">
      <dgm:prSet phldrT="[Текст]" custT="1"/>
      <dgm:spPr/>
      <dgm:t>
        <a:bodyPr/>
        <a:lstStyle/>
        <a:p>
          <a:r>
            <a:rPr lang="ru-RU" sz="2000" b="1" dirty="0" smtClean="0"/>
            <a:t>Явная</a:t>
          </a:r>
          <a:r>
            <a:rPr lang="ru-RU" sz="2000" dirty="0" smtClean="0"/>
            <a:t> </a:t>
          </a:r>
        </a:p>
        <a:p>
          <a:r>
            <a:rPr lang="ru-RU" sz="1800" dirty="0" smtClean="0"/>
            <a:t>грубое общение, обидные шутки, издевки, унижения, угрозы, срывы уроков, травля из-за внешности, особенностей речи, обсуждение семейного положения учителя и даже интимной жизни</a:t>
          </a:r>
          <a:endParaRPr lang="ru-RU" sz="1800" dirty="0"/>
        </a:p>
      </dgm:t>
    </dgm:pt>
    <dgm:pt modelId="{9A826473-50FE-4C3F-A04F-FE7E31C8CA35}" type="parTrans" cxnId="{401F7FD3-0D4F-4C20-B738-6B60D38547A8}">
      <dgm:prSet/>
      <dgm:spPr/>
      <dgm:t>
        <a:bodyPr/>
        <a:lstStyle/>
        <a:p>
          <a:endParaRPr lang="ru-RU"/>
        </a:p>
      </dgm:t>
    </dgm:pt>
    <dgm:pt modelId="{F25748A1-6F81-49F9-B528-3EE8EFB4B358}" type="sibTrans" cxnId="{401F7FD3-0D4F-4C20-B738-6B60D38547A8}">
      <dgm:prSet/>
      <dgm:spPr/>
      <dgm:t>
        <a:bodyPr/>
        <a:lstStyle/>
        <a:p>
          <a:endParaRPr lang="ru-RU"/>
        </a:p>
      </dgm:t>
    </dgm:pt>
    <dgm:pt modelId="{4E55B13C-B5CE-483B-8644-43CB2606C9DF}">
      <dgm:prSet phldrT="[Текст]" custT="1"/>
      <dgm:spPr/>
      <dgm:t>
        <a:bodyPr/>
        <a:lstStyle/>
        <a:p>
          <a:r>
            <a:rPr lang="ru-RU" sz="1800" b="1" dirty="0" smtClean="0"/>
            <a:t>Скрытая</a:t>
          </a:r>
          <a:r>
            <a:rPr lang="ru-RU" sz="1800" dirty="0" smtClean="0"/>
            <a:t> </a:t>
          </a:r>
        </a:p>
        <a:p>
          <a:r>
            <a:rPr lang="ru-RU" sz="1800" dirty="0" smtClean="0"/>
            <a:t>сплетни, слухи, в том числе в социальных сетях, бойкотирование учителя</a:t>
          </a:r>
          <a:endParaRPr lang="ru-RU" sz="1800" dirty="0"/>
        </a:p>
      </dgm:t>
    </dgm:pt>
    <dgm:pt modelId="{053440BE-128A-4532-B166-B6594F4C907E}" type="parTrans" cxnId="{E58AFDA8-447C-4102-88CD-7F7B2EFD5C73}">
      <dgm:prSet/>
      <dgm:spPr/>
      <dgm:t>
        <a:bodyPr/>
        <a:lstStyle/>
        <a:p>
          <a:endParaRPr lang="ru-RU"/>
        </a:p>
      </dgm:t>
    </dgm:pt>
    <dgm:pt modelId="{B4FF39FD-E9DF-4FF0-86A9-696FA868A008}" type="sibTrans" cxnId="{E58AFDA8-447C-4102-88CD-7F7B2EFD5C73}">
      <dgm:prSet/>
      <dgm:spPr/>
      <dgm:t>
        <a:bodyPr/>
        <a:lstStyle/>
        <a:p>
          <a:endParaRPr lang="ru-RU"/>
        </a:p>
      </dgm:t>
    </dgm:pt>
    <dgm:pt modelId="{427D8CE2-F0D9-4F78-9BC1-E8513634F105}" type="pres">
      <dgm:prSet presAssocID="{4FA3BBF2-74CF-4BDB-8AD2-5B098FCBB15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256CFE7-181E-4668-931A-90691379525D}" type="pres">
      <dgm:prSet presAssocID="{4C3D6DEE-259E-427F-B9C1-EF33DE43836D}" presName="hierRoot1" presStyleCnt="0"/>
      <dgm:spPr/>
    </dgm:pt>
    <dgm:pt modelId="{4118D4B9-7764-41F7-9042-0E35CE4B55A6}" type="pres">
      <dgm:prSet presAssocID="{4C3D6DEE-259E-427F-B9C1-EF33DE43836D}" presName="composite" presStyleCnt="0"/>
      <dgm:spPr/>
    </dgm:pt>
    <dgm:pt modelId="{426B15C3-9AE9-4605-96DE-72518F750718}" type="pres">
      <dgm:prSet presAssocID="{4C3D6DEE-259E-427F-B9C1-EF33DE43836D}" presName="background" presStyleLbl="node0" presStyleIdx="0" presStyleCnt="1"/>
      <dgm:spPr/>
    </dgm:pt>
    <dgm:pt modelId="{37CFD88C-FD4B-492E-BEEA-391B1A4E60A3}" type="pres">
      <dgm:prSet presAssocID="{4C3D6DEE-259E-427F-B9C1-EF33DE43836D}" presName="text" presStyleLbl="fgAcc0" presStyleIdx="0" presStyleCnt="1" custScaleX="162753" custScaleY="123053">
        <dgm:presLayoutVars>
          <dgm:chPref val="3"/>
        </dgm:presLayoutVars>
      </dgm:prSet>
      <dgm:spPr/>
    </dgm:pt>
    <dgm:pt modelId="{C319F0D8-0184-4080-9626-927112ACE082}" type="pres">
      <dgm:prSet presAssocID="{4C3D6DEE-259E-427F-B9C1-EF33DE43836D}" presName="hierChild2" presStyleCnt="0"/>
      <dgm:spPr/>
    </dgm:pt>
    <dgm:pt modelId="{CC69F07A-8507-4C86-80E8-8D8BD5B774CA}" type="pres">
      <dgm:prSet presAssocID="{9A826473-50FE-4C3F-A04F-FE7E31C8CA35}" presName="Name10" presStyleLbl="parChTrans1D2" presStyleIdx="0" presStyleCnt="2"/>
      <dgm:spPr/>
    </dgm:pt>
    <dgm:pt modelId="{AA5D53C0-1C4A-42A9-BE21-8FE70AB56313}" type="pres">
      <dgm:prSet presAssocID="{0FA10799-C4EA-46D2-A59C-95A1DFC9C87E}" presName="hierRoot2" presStyleCnt="0"/>
      <dgm:spPr/>
    </dgm:pt>
    <dgm:pt modelId="{76B8EBCC-E199-49C1-B8FF-14197A2B8FB3}" type="pres">
      <dgm:prSet presAssocID="{0FA10799-C4EA-46D2-A59C-95A1DFC9C87E}" presName="composite2" presStyleCnt="0"/>
      <dgm:spPr/>
    </dgm:pt>
    <dgm:pt modelId="{C19A07A3-6CA9-4C73-9FA2-699472D4FD79}" type="pres">
      <dgm:prSet presAssocID="{0FA10799-C4EA-46D2-A59C-95A1DFC9C87E}" presName="background2" presStyleLbl="node2" presStyleIdx="0" presStyleCnt="2"/>
      <dgm:spPr/>
    </dgm:pt>
    <dgm:pt modelId="{DBBEB3C5-6AD1-408F-8745-54C5ED784262}" type="pres">
      <dgm:prSet presAssocID="{0FA10799-C4EA-46D2-A59C-95A1DFC9C87E}" presName="text2" presStyleLbl="fgAcc2" presStyleIdx="0" presStyleCnt="2" custScaleX="184552" custScaleY="2242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BB6322-E397-415E-ACF6-1F98A3DCF72C}" type="pres">
      <dgm:prSet presAssocID="{0FA10799-C4EA-46D2-A59C-95A1DFC9C87E}" presName="hierChild3" presStyleCnt="0"/>
      <dgm:spPr/>
    </dgm:pt>
    <dgm:pt modelId="{392D8D69-4CCB-4402-A887-C0C66DA9F26B}" type="pres">
      <dgm:prSet presAssocID="{053440BE-128A-4532-B166-B6594F4C907E}" presName="Name10" presStyleLbl="parChTrans1D2" presStyleIdx="1" presStyleCnt="2"/>
      <dgm:spPr/>
    </dgm:pt>
    <dgm:pt modelId="{373B4420-C472-413F-8A71-D1A8DCE46012}" type="pres">
      <dgm:prSet presAssocID="{4E55B13C-B5CE-483B-8644-43CB2606C9DF}" presName="hierRoot2" presStyleCnt="0"/>
      <dgm:spPr/>
    </dgm:pt>
    <dgm:pt modelId="{9E57EB7B-E136-458D-A930-2527398DB164}" type="pres">
      <dgm:prSet presAssocID="{4E55B13C-B5CE-483B-8644-43CB2606C9DF}" presName="composite2" presStyleCnt="0"/>
      <dgm:spPr/>
    </dgm:pt>
    <dgm:pt modelId="{983EADD2-E1DC-4FF4-8D12-D94B66954107}" type="pres">
      <dgm:prSet presAssocID="{4E55B13C-B5CE-483B-8644-43CB2606C9DF}" presName="background2" presStyleLbl="node2" presStyleIdx="1" presStyleCnt="2"/>
      <dgm:spPr/>
    </dgm:pt>
    <dgm:pt modelId="{276A9249-A6C5-4AEE-9776-3B9FF878782A}" type="pres">
      <dgm:prSet presAssocID="{4E55B13C-B5CE-483B-8644-43CB2606C9DF}" presName="text2" presStyleLbl="fgAcc2" presStyleIdx="1" presStyleCnt="2" custScaleX="177198" custScaleY="2252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2EE628-D16D-4C29-917E-DAA3F5CC5F4B}" type="pres">
      <dgm:prSet presAssocID="{4E55B13C-B5CE-483B-8644-43CB2606C9DF}" presName="hierChild3" presStyleCnt="0"/>
      <dgm:spPr/>
    </dgm:pt>
  </dgm:ptLst>
  <dgm:cxnLst>
    <dgm:cxn modelId="{DFD951B0-A0E6-4EF6-9842-613D3DF23650}" type="presOf" srcId="{4FA3BBF2-74CF-4BDB-8AD2-5B098FCBB15D}" destId="{427D8CE2-F0D9-4F78-9BC1-E8513634F105}" srcOrd="0" destOrd="0" presId="urn:microsoft.com/office/officeart/2005/8/layout/hierarchy1"/>
    <dgm:cxn modelId="{FEBCE6EC-1E5F-4DC6-8461-8F01ABD43E1F}" type="presOf" srcId="{0FA10799-C4EA-46D2-A59C-95A1DFC9C87E}" destId="{DBBEB3C5-6AD1-408F-8745-54C5ED784262}" srcOrd="0" destOrd="0" presId="urn:microsoft.com/office/officeart/2005/8/layout/hierarchy1"/>
    <dgm:cxn modelId="{E717FB71-F881-4290-8ABC-A45DBA516E6D}" type="presOf" srcId="{4C3D6DEE-259E-427F-B9C1-EF33DE43836D}" destId="{37CFD88C-FD4B-492E-BEEA-391B1A4E60A3}" srcOrd="0" destOrd="0" presId="urn:microsoft.com/office/officeart/2005/8/layout/hierarchy1"/>
    <dgm:cxn modelId="{9CF5B701-6F6F-478E-B3B5-9FD2986744D9}" type="presOf" srcId="{9A826473-50FE-4C3F-A04F-FE7E31C8CA35}" destId="{CC69F07A-8507-4C86-80E8-8D8BD5B774CA}" srcOrd="0" destOrd="0" presId="urn:microsoft.com/office/officeart/2005/8/layout/hierarchy1"/>
    <dgm:cxn modelId="{E58AFDA8-447C-4102-88CD-7F7B2EFD5C73}" srcId="{4C3D6DEE-259E-427F-B9C1-EF33DE43836D}" destId="{4E55B13C-B5CE-483B-8644-43CB2606C9DF}" srcOrd="1" destOrd="0" parTransId="{053440BE-128A-4532-B166-B6594F4C907E}" sibTransId="{B4FF39FD-E9DF-4FF0-86A9-696FA868A008}"/>
    <dgm:cxn modelId="{4571E2E3-E82A-4D1E-8052-EFA820058E79}" type="presOf" srcId="{053440BE-128A-4532-B166-B6594F4C907E}" destId="{392D8D69-4CCB-4402-A887-C0C66DA9F26B}" srcOrd="0" destOrd="0" presId="urn:microsoft.com/office/officeart/2005/8/layout/hierarchy1"/>
    <dgm:cxn modelId="{2CCF2C69-FC39-4630-B2A9-F3EAB5D1DD9D}" srcId="{4FA3BBF2-74CF-4BDB-8AD2-5B098FCBB15D}" destId="{4C3D6DEE-259E-427F-B9C1-EF33DE43836D}" srcOrd="0" destOrd="0" parTransId="{F9DEF14A-F92A-406F-A8D8-FFA42CA33745}" sibTransId="{45D97E61-90AB-4031-8B0D-686B6F0AC209}"/>
    <dgm:cxn modelId="{83800CF8-4326-46E7-8801-D3682ECDB2F1}" type="presOf" srcId="{4E55B13C-B5CE-483B-8644-43CB2606C9DF}" destId="{276A9249-A6C5-4AEE-9776-3B9FF878782A}" srcOrd="0" destOrd="0" presId="urn:microsoft.com/office/officeart/2005/8/layout/hierarchy1"/>
    <dgm:cxn modelId="{401F7FD3-0D4F-4C20-B738-6B60D38547A8}" srcId="{4C3D6DEE-259E-427F-B9C1-EF33DE43836D}" destId="{0FA10799-C4EA-46D2-A59C-95A1DFC9C87E}" srcOrd="0" destOrd="0" parTransId="{9A826473-50FE-4C3F-A04F-FE7E31C8CA35}" sibTransId="{F25748A1-6F81-49F9-B528-3EE8EFB4B358}"/>
    <dgm:cxn modelId="{DF04A80B-C038-459C-92EA-72E351C5A008}" type="presParOf" srcId="{427D8CE2-F0D9-4F78-9BC1-E8513634F105}" destId="{5256CFE7-181E-4668-931A-90691379525D}" srcOrd="0" destOrd="0" presId="urn:microsoft.com/office/officeart/2005/8/layout/hierarchy1"/>
    <dgm:cxn modelId="{2DD9FB12-5659-421C-95A3-676176EF6AB7}" type="presParOf" srcId="{5256CFE7-181E-4668-931A-90691379525D}" destId="{4118D4B9-7764-41F7-9042-0E35CE4B55A6}" srcOrd="0" destOrd="0" presId="urn:microsoft.com/office/officeart/2005/8/layout/hierarchy1"/>
    <dgm:cxn modelId="{0EE58AA3-3633-42A2-A1E9-3D77C85A217F}" type="presParOf" srcId="{4118D4B9-7764-41F7-9042-0E35CE4B55A6}" destId="{426B15C3-9AE9-4605-96DE-72518F750718}" srcOrd="0" destOrd="0" presId="urn:microsoft.com/office/officeart/2005/8/layout/hierarchy1"/>
    <dgm:cxn modelId="{E0FBF5EE-824A-4D13-B6A8-E842A5C59610}" type="presParOf" srcId="{4118D4B9-7764-41F7-9042-0E35CE4B55A6}" destId="{37CFD88C-FD4B-492E-BEEA-391B1A4E60A3}" srcOrd="1" destOrd="0" presId="urn:microsoft.com/office/officeart/2005/8/layout/hierarchy1"/>
    <dgm:cxn modelId="{6576A47D-23A7-4E83-80F2-B9EEEF7C54F7}" type="presParOf" srcId="{5256CFE7-181E-4668-931A-90691379525D}" destId="{C319F0D8-0184-4080-9626-927112ACE082}" srcOrd="1" destOrd="0" presId="urn:microsoft.com/office/officeart/2005/8/layout/hierarchy1"/>
    <dgm:cxn modelId="{86E91409-F55F-4BBF-9F13-355E48F1DDD6}" type="presParOf" srcId="{C319F0D8-0184-4080-9626-927112ACE082}" destId="{CC69F07A-8507-4C86-80E8-8D8BD5B774CA}" srcOrd="0" destOrd="0" presId="urn:microsoft.com/office/officeart/2005/8/layout/hierarchy1"/>
    <dgm:cxn modelId="{BE17CD01-2E22-45B3-B96F-5E5378A29C74}" type="presParOf" srcId="{C319F0D8-0184-4080-9626-927112ACE082}" destId="{AA5D53C0-1C4A-42A9-BE21-8FE70AB56313}" srcOrd="1" destOrd="0" presId="urn:microsoft.com/office/officeart/2005/8/layout/hierarchy1"/>
    <dgm:cxn modelId="{F2ADBC5E-CDD7-467B-A01B-A2B5CAB668A7}" type="presParOf" srcId="{AA5D53C0-1C4A-42A9-BE21-8FE70AB56313}" destId="{76B8EBCC-E199-49C1-B8FF-14197A2B8FB3}" srcOrd="0" destOrd="0" presId="urn:microsoft.com/office/officeart/2005/8/layout/hierarchy1"/>
    <dgm:cxn modelId="{0F9CE0AB-05B5-4FA3-8706-CF8F5A8A0DB2}" type="presParOf" srcId="{76B8EBCC-E199-49C1-B8FF-14197A2B8FB3}" destId="{C19A07A3-6CA9-4C73-9FA2-699472D4FD79}" srcOrd="0" destOrd="0" presId="urn:microsoft.com/office/officeart/2005/8/layout/hierarchy1"/>
    <dgm:cxn modelId="{16AF9BE3-A0B7-4888-AB0D-614549277232}" type="presParOf" srcId="{76B8EBCC-E199-49C1-B8FF-14197A2B8FB3}" destId="{DBBEB3C5-6AD1-408F-8745-54C5ED784262}" srcOrd="1" destOrd="0" presId="urn:microsoft.com/office/officeart/2005/8/layout/hierarchy1"/>
    <dgm:cxn modelId="{66888F2B-4C17-49C8-A33D-216AF3EDA072}" type="presParOf" srcId="{AA5D53C0-1C4A-42A9-BE21-8FE70AB56313}" destId="{1EBB6322-E397-415E-ACF6-1F98A3DCF72C}" srcOrd="1" destOrd="0" presId="urn:microsoft.com/office/officeart/2005/8/layout/hierarchy1"/>
    <dgm:cxn modelId="{F8B199DE-E7C2-4508-A135-0F25C577F9B1}" type="presParOf" srcId="{C319F0D8-0184-4080-9626-927112ACE082}" destId="{392D8D69-4CCB-4402-A887-C0C66DA9F26B}" srcOrd="2" destOrd="0" presId="urn:microsoft.com/office/officeart/2005/8/layout/hierarchy1"/>
    <dgm:cxn modelId="{A36B6E62-588B-4BD3-ADD7-0DF14153DEBE}" type="presParOf" srcId="{C319F0D8-0184-4080-9626-927112ACE082}" destId="{373B4420-C472-413F-8A71-D1A8DCE46012}" srcOrd="3" destOrd="0" presId="urn:microsoft.com/office/officeart/2005/8/layout/hierarchy1"/>
    <dgm:cxn modelId="{89ADAF89-2DAB-4FA5-9CE9-61D5AEC5F435}" type="presParOf" srcId="{373B4420-C472-413F-8A71-D1A8DCE46012}" destId="{9E57EB7B-E136-458D-A930-2527398DB164}" srcOrd="0" destOrd="0" presId="urn:microsoft.com/office/officeart/2005/8/layout/hierarchy1"/>
    <dgm:cxn modelId="{F63AD244-AB4C-486E-84BE-35FA441D4A46}" type="presParOf" srcId="{9E57EB7B-E136-458D-A930-2527398DB164}" destId="{983EADD2-E1DC-4FF4-8D12-D94B66954107}" srcOrd="0" destOrd="0" presId="urn:microsoft.com/office/officeart/2005/8/layout/hierarchy1"/>
    <dgm:cxn modelId="{48203369-8F15-4BB9-A4E5-817F6620FA6C}" type="presParOf" srcId="{9E57EB7B-E136-458D-A930-2527398DB164}" destId="{276A9249-A6C5-4AEE-9776-3B9FF878782A}" srcOrd="1" destOrd="0" presId="urn:microsoft.com/office/officeart/2005/8/layout/hierarchy1"/>
    <dgm:cxn modelId="{0FA0617A-B984-4D6B-A149-B40D99A3ED1A}" type="presParOf" srcId="{373B4420-C472-413F-8A71-D1A8DCE46012}" destId="{AE2EE628-D16D-4C29-917E-DAA3F5CC5F4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702972-E853-4D09-B3EB-D4F21241472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2394A5E-A825-4C8D-A709-C5CDA0D75AC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Мягкость учителя</a:t>
          </a:r>
          <a:endParaRPr lang="ru-RU" dirty="0">
            <a:solidFill>
              <a:schemeClr val="tx1"/>
            </a:solidFill>
          </a:endParaRPr>
        </a:p>
      </dgm:t>
    </dgm:pt>
    <dgm:pt modelId="{09B3C330-B7B8-409E-838F-67615D78B8B1}" type="parTrans" cxnId="{6DA46EFD-D9D6-4028-9947-944D045004E7}">
      <dgm:prSet/>
      <dgm:spPr/>
      <dgm:t>
        <a:bodyPr/>
        <a:lstStyle/>
        <a:p>
          <a:endParaRPr lang="ru-RU"/>
        </a:p>
      </dgm:t>
    </dgm:pt>
    <dgm:pt modelId="{A74008D4-0F6E-4C9F-A7EE-48E07859B58F}" type="sibTrans" cxnId="{6DA46EFD-D9D6-4028-9947-944D045004E7}">
      <dgm:prSet/>
      <dgm:spPr/>
      <dgm:t>
        <a:bodyPr/>
        <a:lstStyle/>
        <a:p>
          <a:endParaRPr lang="ru-RU"/>
        </a:p>
      </dgm:t>
    </dgm:pt>
    <dgm:pt modelId="{984500C0-BE09-4E13-BEA6-ADDE077106A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Отсутствие ответной реакции</a:t>
          </a:r>
          <a:endParaRPr lang="ru-RU" dirty="0">
            <a:solidFill>
              <a:schemeClr val="tx1"/>
            </a:solidFill>
          </a:endParaRPr>
        </a:p>
      </dgm:t>
    </dgm:pt>
    <dgm:pt modelId="{06D38B05-D9E0-4C55-89EA-E15B88BEE525}" type="parTrans" cxnId="{C41485DC-FB8E-4650-A5F8-7818E5CC42F8}">
      <dgm:prSet/>
      <dgm:spPr/>
      <dgm:t>
        <a:bodyPr/>
        <a:lstStyle/>
        <a:p>
          <a:endParaRPr lang="ru-RU"/>
        </a:p>
      </dgm:t>
    </dgm:pt>
    <dgm:pt modelId="{43479DBE-C75B-4F22-9344-D91F71F4191D}" type="sibTrans" cxnId="{C41485DC-FB8E-4650-A5F8-7818E5CC42F8}">
      <dgm:prSet/>
      <dgm:spPr/>
      <dgm:t>
        <a:bodyPr/>
        <a:lstStyle/>
        <a:p>
          <a:endParaRPr lang="ru-RU"/>
        </a:p>
      </dgm:t>
    </dgm:pt>
    <dgm:pt modelId="{8FDDB05A-7079-4536-B9FE-F278D105669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Низкий авторитет педагога в семьях</a:t>
          </a:r>
          <a:endParaRPr lang="ru-RU" dirty="0">
            <a:solidFill>
              <a:schemeClr val="tx1"/>
            </a:solidFill>
          </a:endParaRPr>
        </a:p>
      </dgm:t>
    </dgm:pt>
    <dgm:pt modelId="{8302753C-9465-47A3-8AFE-0DCEDEF659B7}" type="parTrans" cxnId="{6A76F68F-C38D-4E0E-A2B0-21B0750EC1A8}">
      <dgm:prSet/>
      <dgm:spPr/>
      <dgm:t>
        <a:bodyPr/>
        <a:lstStyle/>
        <a:p>
          <a:endParaRPr lang="ru-RU"/>
        </a:p>
      </dgm:t>
    </dgm:pt>
    <dgm:pt modelId="{2D0D931C-48FC-407F-8474-36145C86F074}" type="sibTrans" cxnId="{6A76F68F-C38D-4E0E-A2B0-21B0750EC1A8}">
      <dgm:prSet/>
      <dgm:spPr/>
      <dgm:t>
        <a:bodyPr/>
        <a:lstStyle/>
        <a:p>
          <a:endParaRPr lang="ru-RU"/>
        </a:p>
      </dgm:t>
    </dgm:pt>
    <dgm:pt modelId="{1D67C948-D006-4BE7-84C3-A021E6EB7D7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Половое созревание и переходный возраст детей</a:t>
          </a:r>
          <a:endParaRPr lang="ru-RU" dirty="0">
            <a:solidFill>
              <a:schemeClr val="tx1"/>
            </a:solidFill>
          </a:endParaRPr>
        </a:p>
      </dgm:t>
    </dgm:pt>
    <dgm:pt modelId="{BB3CE70B-4CF4-4CF6-B730-E6C93221B8A1}" type="parTrans" cxnId="{610CFB5B-F772-4BB2-8D71-2366CA237530}">
      <dgm:prSet/>
      <dgm:spPr/>
      <dgm:t>
        <a:bodyPr/>
        <a:lstStyle/>
        <a:p>
          <a:endParaRPr lang="ru-RU"/>
        </a:p>
      </dgm:t>
    </dgm:pt>
    <dgm:pt modelId="{25BF1D4D-0248-418E-BDD0-3D2348FFE0AC}" type="sibTrans" cxnId="{610CFB5B-F772-4BB2-8D71-2366CA237530}">
      <dgm:prSet/>
      <dgm:spPr/>
      <dgm:t>
        <a:bodyPr/>
        <a:lstStyle/>
        <a:p>
          <a:endParaRPr lang="ru-RU"/>
        </a:p>
      </dgm:t>
    </dgm:pt>
    <dgm:pt modelId="{1C258416-83CA-42FB-85DB-22F1E3E5EEE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Стремление утвердиться в классе</a:t>
          </a:r>
          <a:endParaRPr lang="ru-RU" dirty="0">
            <a:solidFill>
              <a:schemeClr val="tx1"/>
            </a:solidFill>
          </a:endParaRPr>
        </a:p>
      </dgm:t>
    </dgm:pt>
    <dgm:pt modelId="{949D4C00-531D-4AD0-9E8D-0DECB16049AF}" type="parTrans" cxnId="{217453B8-78A4-43B2-8DD3-707449C72975}">
      <dgm:prSet/>
      <dgm:spPr/>
      <dgm:t>
        <a:bodyPr/>
        <a:lstStyle/>
        <a:p>
          <a:endParaRPr lang="ru-RU"/>
        </a:p>
      </dgm:t>
    </dgm:pt>
    <dgm:pt modelId="{BE081B33-18E8-40A0-BF13-CEC7AB9D7EB7}" type="sibTrans" cxnId="{217453B8-78A4-43B2-8DD3-707449C72975}">
      <dgm:prSet/>
      <dgm:spPr/>
      <dgm:t>
        <a:bodyPr/>
        <a:lstStyle/>
        <a:p>
          <a:endParaRPr lang="ru-RU"/>
        </a:p>
      </dgm:t>
    </dgm:pt>
    <dgm:pt modelId="{AF7452FB-BF47-4AC1-9E24-512804800C3D}" type="pres">
      <dgm:prSet presAssocID="{8D702972-E853-4D09-B3EB-D4F21241472F}" presName="linear" presStyleCnt="0">
        <dgm:presLayoutVars>
          <dgm:dir/>
          <dgm:animLvl val="lvl"/>
          <dgm:resizeHandles val="exact"/>
        </dgm:presLayoutVars>
      </dgm:prSet>
      <dgm:spPr/>
    </dgm:pt>
    <dgm:pt modelId="{CD6B846E-54C2-4649-BCDF-5C716C352153}" type="pres">
      <dgm:prSet presAssocID="{22394A5E-A825-4C8D-A709-C5CDA0D75AC9}" presName="parentLin" presStyleCnt="0"/>
      <dgm:spPr/>
    </dgm:pt>
    <dgm:pt modelId="{AC12189B-9CE7-4E56-B2A3-8BB902E958E1}" type="pres">
      <dgm:prSet presAssocID="{22394A5E-A825-4C8D-A709-C5CDA0D75AC9}" presName="parentLeftMargin" presStyleLbl="node1" presStyleIdx="0" presStyleCnt="5"/>
      <dgm:spPr/>
    </dgm:pt>
    <dgm:pt modelId="{6B2BF136-429D-4D42-AC10-565D1D1E8D32}" type="pres">
      <dgm:prSet presAssocID="{22394A5E-A825-4C8D-A709-C5CDA0D75AC9}" presName="parentText" presStyleLbl="node1" presStyleIdx="0" presStyleCnt="5" custScaleX="118868">
        <dgm:presLayoutVars>
          <dgm:chMax val="0"/>
          <dgm:bulletEnabled val="1"/>
        </dgm:presLayoutVars>
      </dgm:prSet>
      <dgm:spPr/>
    </dgm:pt>
    <dgm:pt modelId="{6AFBAF82-F7AE-4574-B3B6-38D70833D4FB}" type="pres">
      <dgm:prSet presAssocID="{22394A5E-A825-4C8D-A709-C5CDA0D75AC9}" presName="negativeSpace" presStyleCnt="0"/>
      <dgm:spPr/>
    </dgm:pt>
    <dgm:pt modelId="{5EB75B43-55C8-4220-A78A-9FFE6930152E}" type="pres">
      <dgm:prSet presAssocID="{22394A5E-A825-4C8D-A709-C5CDA0D75AC9}" presName="childText" presStyleLbl="conFgAcc1" presStyleIdx="0" presStyleCnt="5">
        <dgm:presLayoutVars>
          <dgm:bulletEnabled val="1"/>
        </dgm:presLayoutVars>
      </dgm:prSet>
      <dgm:spPr/>
    </dgm:pt>
    <dgm:pt modelId="{9C7116DB-0A55-4792-9DC0-BCA523DB320E}" type="pres">
      <dgm:prSet presAssocID="{A74008D4-0F6E-4C9F-A7EE-48E07859B58F}" presName="spaceBetweenRectangles" presStyleCnt="0"/>
      <dgm:spPr/>
    </dgm:pt>
    <dgm:pt modelId="{F731C036-9530-4FFA-B467-7B9FF31971C9}" type="pres">
      <dgm:prSet presAssocID="{984500C0-BE09-4E13-BEA6-ADDE077106A9}" presName="parentLin" presStyleCnt="0"/>
      <dgm:spPr/>
    </dgm:pt>
    <dgm:pt modelId="{83CDF405-5DEA-4021-94AE-3C09785232E7}" type="pres">
      <dgm:prSet presAssocID="{984500C0-BE09-4E13-BEA6-ADDE077106A9}" presName="parentLeftMargin" presStyleLbl="node1" presStyleIdx="0" presStyleCnt="5"/>
      <dgm:spPr/>
    </dgm:pt>
    <dgm:pt modelId="{901D56E5-6FCE-439D-AEB7-64882B13185A}" type="pres">
      <dgm:prSet presAssocID="{984500C0-BE09-4E13-BEA6-ADDE077106A9}" presName="parentText" presStyleLbl="node1" presStyleIdx="1" presStyleCnt="5" custScaleX="1202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70DA03-8686-484B-8586-F9BD46EDF619}" type="pres">
      <dgm:prSet presAssocID="{984500C0-BE09-4E13-BEA6-ADDE077106A9}" presName="negativeSpace" presStyleCnt="0"/>
      <dgm:spPr/>
    </dgm:pt>
    <dgm:pt modelId="{14AF72B2-4A12-4F73-9DB8-BF479557C721}" type="pres">
      <dgm:prSet presAssocID="{984500C0-BE09-4E13-BEA6-ADDE077106A9}" presName="childText" presStyleLbl="conFgAcc1" presStyleIdx="1" presStyleCnt="5" custLinFactNeighborX="-793" custLinFactNeighborY="-32379">
        <dgm:presLayoutVars>
          <dgm:bulletEnabled val="1"/>
        </dgm:presLayoutVars>
      </dgm:prSet>
      <dgm:spPr/>
    </dgm:pt>
    <dgm:pt modelId="{A9BC88D6-1E0E-40EA-A0DA-F930D34B4C60}" type="pres">
      <dgm:prSet presAssocID="{43479DBE-C75B-4F22-9344-D91F71F4191D}" presName="spaceBetweenRectangles" presStyleCnt="0"/>
      <dgm:spPr/>
    </dgm:pt>
    <dgm:pt modelId="{050C924F-67BD-464B-9623-93FD22D154DA}" type="pres">
      <dgm:prSet presAssocID="{8FDDB05A-7079-4536-B9FE-F278D1056698}" presName="parentLin" presStyleCnt="0"/>
      <dgm:spPr/>
    </dgm:pt>
    <dgm:pt modelId="{36AA960C-5075-46DE-9F8F-35271DA70B23}" type="pres">
      <dgm:prSet presAssocID="{8FDDB05A-7079-4536-B9FE-F278D1056698}" presName="parentLeftMargin" presStyleLbl="node1" presStyleIdx="1" presStyleCnt="5"/>
      <dgm:spPr/>
    </dgm:pt>
    <dgm:pt modelId="{C0EE13B9-F1B5-4094-8A26-0341FDB03DB8}" type="pres">
      <dgm:prSet presAssocID="{8FDDB05A-7079-4536-B9FE-F278D1056698}" presName="parentText" presStyleLbl="node1" presStyleIdx="2" presStyleCnt="5" custScaleX="120217">
        <dgm:presLayoutVars>
          <dgm:chMax val="0"/>
          <dgm:bulletEnabled val="1"/>
        </dgm:presLayoutVars>
      </dgm:prSet>
      <dgm:spPr/>
    </dgm:pt>
    <dgm:pt modelId="{68AD3B36-525F-4526-82CB-37788AE538A9}" type="pres">
      <dgm:prSet presAssocID="{8FDDB05A-7079-4536-B9FE-F278D1056698}" presName="negativeSpace" presStyleCnt="0"/>
      <dgm:spPr/>
    </dgm:pt>
    <dgm:pt modelId="{CBD9CDA1-976D-4CE8-98D3-B729D974DBEB}" type="pres">
      <dgm:prSet presAssocID="{8FDDB05A-7079-4536-B9FE-F278D1056698}" presName="childText" presStyleLbl="conFgAcc1" presStyleIdx="2" presStyleCnt="5">
        <dgm:presLayoutVars>
          <dgm:bulletEnabled val="1"/>
        </dgm:presLayoutVars>
      </dgm:prSet>
      <dgm:spPr/>
    </dgm:pt>
    <dgm:pt modelId="{BFDEAF55-4ECB-444C-98C3-422734BB6366}" type="pres">
      <dgm:prSet presAssocID="{2D0D931C-48FC-407F-8474-36145C86F074}" presName="spaceBetweenRectangles" presStyleCnt="0"/>
      <dgm:spPr/>
    </dgm:pt>
    <dgm:pt modelId="{0B617CA7-1528-4FD0-B683-81235E9F0048}" type="pres">
      <dgm:prSet presAssocID="{1D67C948-D006-4BE7-84C3-A021E6EB7D76}" presName="parentLin" presStyleCnt="0"/>
      <dgm:spPr/>
    </dgm:pt>
    <dgm:pt modelId="{7083183F-35C5-43B4-8345-78D731D07603}" type="pres">
      <dgm:prSet presAssocID="{1D67C948-D006-4BE7-84C3-A021E6EB7D76}" presName="parentLeftMargin" presStyleLbl="node1" presStyleIdx="2" presStyleCnt="5"/>
      <dgm:spPr/>
    </dgm:pt>
    <dgm:pt modelId="{0821888E-0F64-4D71-80F7-AF05390ECEC4}" type="pres">
      <dgm:prSet presAssocID="{1D67C948-D006-4BE7-84C3-A021E6EB7D76}" presName="parentText" presStyleLbl="node1" presStyleIdx="3" presStyleCnt="5" custScaleX="1186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799B6-0B32-4443-8D17-D720FA8669DD}" type="pres">
      <dgm:prSet presAssocID="{1D67C948-D006-4BE7-84C3-A021E6EB7D76}" presName="negativeSpace" presStyleCnt="0"/>
      <dgm:spPr/>
    </dgm:pt>
    <dgm:pt modelId="{EDA4B50C-367D-4253-B900-B893D801B57A}" type="pres">
      <dgm:prSet presAssocID="{1D67C948-D006-4BE7-84C3-A021E6EB7D76}" presName="childText" presStyleLbl="conFgAcc1" presStyleIdx="3" presStyleCnt="5">
        <dgm:presLayoutVars>
          <dgm:bulletEnabled val="1"/>
        </dgm:presLayoutVars>
      </dgm:prSet>
      <dgm:spPr/>
    </dgm:pt>
    <dgm:pt modelId="{581EE6B0-B438-4E38-9017-F79FB91A2114}" type="pres">
      <dgm:prSet presAssocID="{25BF1D4D-0248-418E-BDD0-3D2348FFE0AC}" presName="spaceBetweenRectangles" presStyleCnt="0"/>
      <dgm:spPr/>
    </dgm:pt>
    <dgm:pt modelId="{2E72E449-1C61-4D78-9995-A5EF22AF556B}" type="pres">
      <dgm:prSet presAssocID="{1C258416-83CA-42FB-85DB-22F1E3E5EEE2}" presName="parentLin" presStyleCnt="0"/>
      <dgm:spPr/>
    </dgm:pt>
    <dgm:pt modelId="{F66B0EEE-4A61-4710-BEFC-BAE3FC3DCECA}" type="pres">
      <dgm:prSet presAssocID="{1C258416-83CA-42FB-85DB-22F1E3E5EEE2}" presName="parentLeftMargin" presStyleLbl="node1" presStyleIdx="3" presStyleCnt="5"/>
      <dgm:spPr/>
    </dgm:pt>
    <dgm:pt modelId="{B3A1D390-B807-46A3-9B8D-74A6643D2123}" type="pres">
      <dgm:prSet presAssocID="{1C258416-83CA-42FB-85DB-22F1E3E5EEE2}" presName="parentText" presStyleLbl="node1" presStyleIdx="4" presStyleCnt="5" custScaleX="118024">
        <dgm:presLayoutVars>
          <dgm:chMax val="0"/>
          <dgm:bulletEnabled val="1"/>
        </dgm:presLayoutVars>
      </dgm:prSet>
      <dgm:spPr/>
    </dgm:pt>
    <dgm:pt modelId="{A50734D5-1A6A-4B98-A21D-07CE448CCE1B}" type="pres">
      <dgm:prSet presAssocID="{1C258416-83CA-42FB-85DB-22F1E3E5EEE2}" presName="negativeSpace" presStyleCnt="0"/>
      <dgm:spPr/>
    </dgm:pt>
    <dgm:pt modelId="{3D50C487-E163-4F03-8EE7-B596488BA7D9}" type="pres">
      <dgm:prSet presAssocID="{1C258416-83CA-42FB-85DB-22F1E3E5EEE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17453B8-78A4-43B2-8DD3-707449C72975}" srcId="{8D702972-E853-4D09-B3EB-D4F21241472F}" destId="{1C258416-83CA-42FB-85DB-22F1E3E5EEE2}" srcOrd="4" destOrd="0" parTransId="{949D4C00-531D-4AD0-9E8D-0DECB16049AF}" sibTransId="{BE081B33-18E8-40A0-BF13-CEC7AB9D7EB7}"/>
    <dgm:cxn modelId="{6A76F68F-C38D-4E0E-A2B0-21B0750EC1A8}" srcId="{8D702972-E853-4D09-B3EB-D4F21241472F}" destId="{8FDDB05A-7079-4536-B9FE-F278D1056698}" srcOrd="2" destOrd="0" parTransId="{8302753C-9465-47A3-8AFE-0DCEDEF659B7}" sibTransId="{2D0D931C-48FC-407F-8474-36145C86F074}"/>
    <dgm:cxn modelId="{D2C49F68-B1E1-4436-AA54-BA0A86A9810F}" type="presOf" srcId="{8FDDB05A-7079-4536-B9FE-F278D1056698}" destId="{36AA960C-5075-46DE-9F8F-35271DA70B23}" srcOrd="0" destOrd="0" presId="urn:microsoft.com/office/officeart/2005/8/layout/list1"/>
    <dgm:cxn modelId="{B530C9A3-6BB7-4303-8358-1A9EEA234FF3}" type="presOf" srcId="{984500C0-BE09-4E13-BEA6-ADDE077106A9}" destId="{901D56E5-6FCE-439D-AEB7-64882B13185A}" srcOrd="1" destOrd="0" presId="urn:microsoft.com/office/officeart/2005/8/layout/list1"/>
    <dgm:cxn modelId="{CED7337F-6492-448C-9ED2-DECE8AC7A125}" type="presOf" srcId="{22394A5E-A825-4C8D-A709-C5CDA0D75AC9}" destId="{6B2BF136-429D-4D42-AC10-565D1D1E8D32}" srcOrd="1" destOrd="0" presId="urn:microsoft.com/office/officeart/2005/8/layout/list1"/>
    <dgm:cxn modelId="{21625A6B-5234-4B1D-A70E-971852870A6B}" type="presOf" srcId="{8FDDB05A-7079-4536-B9FE-F278D1056698}" destId="{C0EE13B9-F1B5-4094-8A26-0341FDB03DB8}" srcOrd="1" destOrd="0" presId="urn:microsoft.com/office/officeart/2005/8/layout/list1"/>
    <dgm:cxn modelId="{C41485DC-FB8E-4650-A5F8-7818E5CC42F8}" srcId="{8D702972-E853-4D09-B3EB-D4F21241472F}" destId="{984500C0-BE09-4E13-BEA6-ADDE077106A9}" srcOrd="1" destOrd="0" parTransId="{06D38B05-D9E0-4C55-89EA-E15B88BEE525}" sibTransId="{43479DBE-C75B-4F22-9344-D91F71F4191D}"/>
    <dgm:cxn modelId="{B820ECC6-2A8A-4639-AAB0-7D69A259E3F4}" type="presOf" srcId="{1D67C948-D006-4BE7-84C3-A021E6EB7D76}" destId="{7083183F-35C5-43B4-8345-78D731D07603}" srcOrd="0" destOrd="0" presId="urn:microsoft.com/office/officeart/2005/8/layout/list1"/>
    <dgm:cxn modelId="{03456A6A-2EAA-48FF-AC04-86014D3E317A}" type="presOf" srcId="{984500C0-BE09-4E13-BEA6-ADDE077106A9}" destId="{83CDF405-5DEA-4021-94AE-3C09785232E7}" srcOrd="0" destOrd="0" presId="urn:microsoft.com/office/officeart/2005/8/layout/list1"/>
    <dgm:cxn modelId="{F8E38FB1-01DA-4C1A-ADE1-F7D874867C8A}" type="presOf" srcId="{1C258416-83CA-42FB-85DB-22F1E3E5EEE2}" destId="{B3A1D390-B807-46A3-9B8D-74A6643D2123}" srcOrd="1" destOrd="0" presId="urn:microsoft.com/office/officeart/2005/8/layout/list1"/>
    <dgm:cxn modelId="{610CFB5B-F772-4BB2-8D71-2366CA237530}" srcId="{8D702972-E853-4D09-B3EB-D4F21241472F}" destId="{1D67C948-D006-4BE7-84C3-A021E6EB7D76}" srcOrd="3" destOrd="0" parTransId="{BB3CE70B-4CF4-4CF6-B730-E6C93221B8A1}" sibTransId="{25BF1D4D-0248-418E-BDD0-3D2348FFE0AC}"/>
    <dgm:cxn modelId="{A3235921-984F-4326-8BC0-DDF394D83AF9}" type="presOf" srcId="{1C258416-83CA-42FB-85DB-22F1E3E5EEE2}" destId="{F66B0EEE-4A61-4710-BEFC-BAE3FC3DCECA}" srcOrd="0" destOrd="0" presId="urn:microsoft.com/office/officeart/2005/8/layout/list1"/>
    <dgm:cxn modelId="{05B2F20A-475B-4CAE-88C8-805D1BF65576}" type="presOf" srcId="{22394A5E-A825-4C8D-A709-C5CDA0D75AC9}" destId="{AC12189B-9CE7-4E56-B2A3-8BB902E958E1}" srcOrd="0" destOrd="0" presId="urn:microsoft.com/office/officeart/2005/8/layout/list1"/>
    <dgm:cxn modelId="{16BB7D35-7C91-4689-B212-DBD7C462C6C5}" type="presOf" srcId="{8D702972-E853-4D09-B3EB-D4F21241472F}" destId="{AF7452FB-BF47-4AC1-9E24-512804800C3D}" srcOrd="0" destOrd="0" presId="urn:microsoft.com/office/officeart/2005/8/layout/list1"/>
    <dgm:cxn modelId="{6DA46EFD-D9D6-4028-9947-944D045004E7}" srcId="{8D702972-E853-4D09-B3EB-D4F21241472F}" destId="{22394A5E-A825-4C8D-A709-C5CDA0D75AC9}" srcOrd="0" destOrd="0" parTransId="{09B3C330-B7B8-409E-838F-67615D78B8B1}" sibTransId="{A74008D4-0F6E-4C9F-A7EE-48E07859B58F}"/>
    <dgm:cxn modelId="{7EBD45AC-CC38-4FA2-AF3E-ACC5E51A40DF}" type="presOf" srcId="{1D67C948-D006-4BE7-84C3-A021E6EB7D76}" destId="{0821888E-0F64-4D71-80F7-AF05390ECEC4}" srcOrd="1" destOrd="0" presId="urn:microsoft.com/office/officeart/2005/8/layout/list1"/>
    <dgm:cxn modelId="{7B6DD1DD-C669-47FF-AA5B-B5446C7C23D4}" type="presParOf" srcId="{AF7452FB-BF47-4AC1-9E24-512804800C3D}" destId="{CD6B846E-54C2-4649-BCDF-5C716C352153}" srcOrd="0" destOrd="0" presId="urn:microsoft.com/office/officeart/2005/8/layout/list1"/>
    <dgm:cxn modelId="{56F6A69D-5806-4E5E-A06B-6E6B82807BD9}" type="presParOf" srcId="{CD6B846E-54C2-4649-BCDF-5C716C352153}" destId="{AC12189B-9CE7-4E56-B2A3-8BB902E958E1}" srcOrd="0" destOrd="0" presId="urn:microsoft.com/office/officeart/2005/8/layout/list1"/>
    <dgm:cxn modelId="{61D59586-94F7-4388-B075-A3094425EF0C}" type="presParOf" srcId="{CD6B846E-54C2-4649-BCDF-5C716C352153}" destId="{6B2BF136-429D-4D42-AC10-565D1D1E8D32}" srcOrd="1" destOrd="0" presId="urn:microsoft.com/office/officeart/2005/8/layout/list1"/>
    <dgm:cxn modelId="{E730E3D0-7297-4B5F-A111-5C7FC832387B}" type="presParOf" srcId="{AF7452FB-BF47-4AC1-9E24-512804800C3D}" destId="{6AFBAF82-F7AE-4574-B3B6-38D70833D4FB}" srcOrd="1" destOrd="0" presId="urn:microsoft.com/office/officeart/2005/8/layout/list1"/>
    <dgm:cxn modelId="{8C9F50E8-F5E8-4EB8-BBC9-D2A7DB639E0F}" type="presParOf" srcId="{AF7452FB-BF47-4AC1-9E24-512804800C3D}" destId="{5EB75B43-55C8-4220-A78A-9FFE6930152E}" srcOrd="2" destOrd="0" presId="urn:microsoft.com/office/officeart/2005/8/layout/list1"/>
    <dgm:cxn modelId="{852E8950-670D-4D9F-A433-8FCA6F1499DB}" type="presParOf" srcId="{AF7452FB-BF47-4AC1-9E24-512804800C3D}" destId="{9C7116DB-0A55-4792-9DC0-BCA523DB320E}" srcOrd="3" destOrd="0" presId="urn:microsoft.com/office/officeart/2005/8/layout/list1"/>
    <dgm:cxn modelId="{35265496-AE32-4AD8-A583-99FA2BEB2D9E}" type="presParOf" srcId="{AF7452FB-BF47-4AC1-9E24-512804800C3D}" destId="{F731C036-9530-4FFA-B467-7B9FF31971C9}" srcOrd="4" destOrd="0" presId="urn:microsoft.com/office/officeart/2005/8/layout/list1"/>
    <dgm:cxn modelId="{83B88A06-CA46-4206-B961-175AB774A42F}" type="presParOf" srcId="{F731C036-9530-4FFA-B467-7B9FF31971C9}" destId="{83CDF405-5DEA-4021-94AE-3C09785232E7}" srcOrd="0" destOrd="0" presId="urn:microsoft.com/office/officeart/2005/8/layout/list1"/>
    <dgm:cxn modelId="{B56FB5AC-CC2E-466D-B61B-670A6558F77E}" type="presParOf" srcId="{F731C036-9530-4FFA-B467-7B9FF31971C9}" destId="{901D56E5-6FCE-439D-AEB7-64882B13185A}" srcOrd="1" destOrd="0" presId="urn:microsoft.com/office/officeart/2005/8/layout/list1"/>
    <dgm:cxn modelId="{64E1D92D-8117-4734-8D29-761C22EFC4CA}" type="presParOf" srcId="{AF7452FB-BF47-4AC1-9E24-512804800C3D}" destId="{7A70DA03-8686-484B-8586-F9BD46EDF619}" srcOrd="5" destOrd="0" presId="urn:microsoft.com/office/officeart/2005/8/layout/list1"/>
    <dgm:cxn modelId="{621144C7-8A7F-4FE3-8B12-37B83CCB102B}" type="presParOf" srcId="{AF7452FB-BF47-4AC1-9E24-512804800C3D}" destId="{14AF72B2-4A12-4F73-9DB8-BF479557C721}" srcOrd="6" destOrd="0" presId="urn:microsoft.com/office/officeart/2005/8/layout/list1"/>
    <dgm:cxn modelId="{63BCB906-64BF-486B-A581-34A7742570AD}" type="presParOf" srcId="{AF7452FB-BF47-4AC1-9E24-512804800C3D}" destId="{A9BC88D6-1E0E-40EA-A0DA-F930D34B4C60}" srcOrd="7" destOrd="0" presId="urn:microsoft.com/office/officeart/2005/8/layout/list1"/>
    <dgm:cxn modelId="{3E77DDE5-8057-446D-B41F-15E573E9FFBF}" type="presParOf" srcId="{AF7452FB-BF47-4AC1-9E24-512804800C3D}" destId="{050C924F-67BD-464B-9623-93FD22D154DA}" srcOrd="8" destOrd="0" presId="urn:microsoft.com/office/officeart/2005/8/layout/list1"/>
    <dgm:cxn modelId="{744EE010-6202-44DA-AC2D-6D7EA277F52C}" type="presParOf" srcId="{050C924F-67BD-464B-9623-93FD22D154DA}" destId="{36AA960C-5075-46DE-9F8F-35271DA70B23}" srcOrd="0" destOrd="0" presId="urn:microsoft.com/office/officeart/2005/8/layout/list1"/>
    <dgm:cxn modelId="{9BB5559D-1C65-4793-9AA7-0AFB99182F59}" type="presParOf" srcId="{050C924F-67BD-464B-9623-93FD22D154DA}" destId="{C0EE13B9-F1B5-4094-8A26-0341FDB03DB8}" srcOrd="1" destOrd="0" presId="urn:microsoft.com/office/officeart/2005/8/layout/list1"/>
    <dgm:cxn modelId="{CC54E9DC-E6AA-473E-AFD3-FCD5B5EE52B8}" type="presParOf" srcId="{AF7452FB-BF47-4AC1-9E24-512804800C3D}" destId="{68AD3B36-525F-4526-82CB-37788AE538A9}" srcOrd="9" destOrd="0" presId="urn:microsoft.com/office/officeart/2005/8/layout/list1"/>
    <dgm:cxn modelId="{5FC623F0-7000-4139-AB9D-F046D1029EBC}" type="presParOf" srcId="{AF7452FB-BF47-4AC1-9E24-512804800C3D}" destId="{CBD9CDA1-976D-4CE8-98D3-B729D974DBEB}" srcOrd="10" destOrd="0" presId="urn:microsoft.com/office/officeart/2005/8/layout/list1"/>
    <dgm:cxn modelId="{97352F33-3EF6-4CA8-A74B-E602C332DB10}" type="presParOf" srcId="{AF7452FB-BF47-4AC1-9E24-512804800C3D}" destId="{BFDEAF55-4ECB-444C-98C3-422734BB6366}" srcOrd="11" destOrd="0" presId="urn:microsoft.com/office/officeart/2005/8/layout/list1"/>
    <dgm:cxn modelId="{93CB5E13-931A-4435-BA75-DC05A4F9D2E6}" type="presParOf" srcId="{AF7452FB-BF47-4AC1-9E24-512804800C3D}" destId="{0B617CA7-1528-4FD0-B683-81235E9F0048}" srcOrd="12" destOrd="0" presId="urn:microsoft.com/office/officeart/2005/8/layout/list1"/>
    <dgm:cxn modelId="{014FF69D-4158-4144-86AD-46C7F622FB9B}" type="presParOf" srcId="{0B617CA7-1528-4FD0-B683-81235E9F0048}" destId="{7083183F-35C5-43B4-8345-78D731D07603}" srcOrd="0" destOrd="0" presId="urn:microsoft.com/office/officeart/2005/8/layout/list1"/>
    <dgm:cxn modelId="{7DBD0C83-3025-4054-BC1A-F7C8970DC403}" type="presParOf" srcId="{0B617CA7-1528-4FD0-B683-81235E9F0048}" destId="{0821888E-0F64-4D71-80F7-AF05390ECEC4}" srcOrd="1" destOrd="0" presId="urn:microsoft.com/office/officeart/2005/8/layout/list1"/>
    <dgm:cxn modelId="{F29855A6-6203-4830-8BD6-82C079E65DE5}" type="presParOf" srcId="{AF7452FB-BF47-4AC1-9E24-512804800C3D}" destId="{A1F799B6-0B32-4443-8D17-D720FA8669DD}" srcOrd="13" destOrd="0" presId="urn:microsoft.com/office/officeart/2005/8/layout/list1"/>
    <dgm:cxn modelId="{34A3BAC9-EA29-43E2-AC0D-AB3C33D72EA3}" type="presParOf" srcId="{AF7452FB-BF47-4AC1-9E24-512804800C3D}" destId="{EDA4B50C-367D-4253-B900-B893D801B57A}" srcOrd="14" destOrd="0" presId="urn:microsoft.com/office/officeart/2005/8/layout/list1"/>
    <dgm:cxn modelId="{56E17DEC-DDE9-442A-BE4B-7D0758EDD8E4}" type="presParOf" srcId="{AF7452FB-BF47-4AC1-9E24-512804800C3D}" destId="{581EE6B0-B438-4E38-9017-F79FB91A2114}" srcOrd="15" destOrd="0" presId="urn:microsoft.com/office/officeart/2005/8/layout/list1"/>
    <dgm:cxn modelId="{7026E24C-8E63-4ABB-93F1-CDBA90789B66}" type="presParOf" srcId="{AF7452FB-BF47-4AC1-9E24-512804800C3D}" destId="{2E72E449-1C61-4D78-9995-A5EF22AF556B}" srcOrd="16" destOrd="0" presId="urn:microsoft.com/office/officeart/2005/8/layout/list1"/>
    <dgm:cxn modelId="{9E6B6787-531C-4B21-9522-0DD0A00FC54C}" type="presParOf" srcId="{2E72E449-1C61-4D78-9995-A5EF22AF556B}" destId="{F66B0EEE-4A61-4710-BEFC-BAE3FC3DCECA}" srcOrd="0" destOrd="0" presId="urn:microsoft.com/office/officeart/2005/8/layout/list1"/>
    <dgm:cxn modelId="{3B012001-F55B-4B53-9ADD-5169BEDED540}" type="presParOf" srcId="{2E72E449-1C61-4D78-9995-A5EF22AF556B}" destId="{B3A1D390-B807-46A3-9B8D-74A6643D2123}" srcOrd="1" destOrd="0" presId="urn:microsoft.com/office/officeart/2005/8/layout/list1"/>
    <dgm:cxn modelId="{DDA0D32B-3BFF-498E-ADF3-F61124D78052}" type="presParOf" srcId="{AF7452FB-BF47-4AC1-9E24-512804800C3D}" destId="{A50734D5-1A6A-4B98-A21D-07CE448CCE1B}" srcOrd="17" destOrd="0" presId="urn:microsoft.com/office/officeart/2005/8/layout/list1"/>
    <dgm:cxn modelId="{A7EB27E7-2429-48A4-9E70-7349D252B7F0}" type="presParOf" srcId="{AF7452FB-BF47-4AC1-9E24-512804800C3D}" destId="{3D50C487-E163-4F03-8EE7-B596488BA7D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E537F5-73BC-44B8-87EF-634CBFF5B195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BFFD24C-5A46-404D-94B2-432920F098C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Собственный негативный опыт</a:t>
          </a:r>
          <a:endParaRPr lang="ru-RU" dirty="0">
            <a:solidFill>
              <a:schemeClr val="tx1"/>
            </a:solidFill>
          </a:endParaRPr>
        </a:p>
      </dgm:t>
    </dgm:pt>
    <dgm:pt modelId="{E6DA9995-9673-4015-8575-0EE191F801CA}" type="parTrans" cxnId="{49948CB5-4674-48B6-B7B6-AF9420ED6BB3}">
      <dgm:prSet/>
      <dgm:spPr/>
      <dgm:t>
        <a:bodyPr/>
        <a:lstStyle/>
        <a:p>
          <a:endParaRPr lang="ru-RU"/>
        </a:p>
      </dgm:t>
    </dgm:pt>
    <dgm:pt modelId="{1048269E-28F4-44EF-A75A-9B0B73B5D0C1}" type="sibTrans" cxnId="{49948CB5-4674-48B6-B7B6-AF9420ED6BB3}">
      <dgm:prSet/>
      <dgm:spPr/>
      <dgm:t>
        <a:bodyPr/>
        <a:lstStyle/>
        <a:p>
          <a:endParaRPr lang="ru-RU"/>
        </a:p>
      </dgm:t>
    </dgm:pt>
    <dgm:pt modelId="{9E1CD76E-33A9-4649-8FBD-EF04899C292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Беспокойство родителей и отсутствие доверия учителю</a:t>
          </a:r>
          <a:endParaRPr lang="ru-RU" dirty="0">
            <a:solidFill>
              <a:schemeClr val="tx1"/>
            </a:solidFill>
          </a:endParaRPr>
        </a:p>
      </dgm:t>
    </dgm:pt>
    <dgm:pt modelId="{F62E1C9E-CF3A-424D-B3F9-25A27BA74E2C}" type="parTrans" cxnId="{C591AEFC-3435-43D4-8186-9A1196A1576E}">
      <dgm:prSet/>
      <dgm:spPr/>
      <dgm:t>
        <a:bodyPr/>
        <a:lstStyle/>
        <a:p>
          <a:endParaRPr lang="ru-RU"/>
        </a:p>
      </dgm:t>
    </dgm:pt>
    <dgm:pt modelId="{0472CEC8-4469-4393-97D7-30C14F34CA45}" type="sibTrans" cxnId="{C591AEFC-3435-43D4-8186-9A1196A1576E}">
      <dgm:prSet/>
      <dgm:spPr/>
      <dgm:t>
        <a:bodyPr/>
        <a:lstStyle/>
        <a:p>
          <a:endParaRPr lang="ru-RU"/>
        </a:p>
      </dgm:t>
    </dgm:pt>
    <dgm:pt modelId="{AEACC30B-A1DC-4C4C-AADB-3F937CF6401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Влияние активной переписки в школьных чатах</a:t>
          </a:r>
          <a:endParaRPr lang="ru-RU" dirty="0">
            <a:solidFill>
              <a:schemeClr val="tx1"/>
            </a:solidFill>
          </a:endParaRPr>
        </a:p>
      </dgm:t>
    </dgm:pt>
    <dgm:pt modelId="{CF5DDD1A-9396-4C42-B56F-4559A6C812A9}" type="parTrans" cxnId="{E1261DE7-8C6B-4FA1-AAAC-ACE71EC65776}">
      <dgm:prSet/>
      <dgm:spPr/>
      <dgm:t>
        <a:bodyPr/>
        <a:lstStyle/>
        <a:p>
          <a:endParaRPr lang="ru-RU"/>
        </a:p>
      </dgm:t>
    </dgm:pt>
    <dgm:pt modelId="{8CCAAE70-7EC4-4198-A292-B7CBE48B4F34}" type="sibTrans" cxnId="{E1261DE7-8C6B-4FA1-AAAC-ACE71EC65776}">
      <dgm:prSet/>
      <dgm:spPr/>
      <dgm:t>
        <a:bodyPr/>
        <a:lstStyle/>
        <a:p>
          <a:endParaRPr lang="ru-RU"/>
        </a:p>
      </dgm:t>
    </dgm:pt>
    <dgm:pt modelId="{BEACC74F-9A39-443A-BAF2-77C00AC987FF}" type="pres">
      <dgm:prSet presAssocID="{84E537F5-73BC-44B8-87EF-634CBFF5B195}" presName="linear" presStyleCnt="0">
        <dgm:presLayoutVars>
          <dgm:dir/>
          <dgm:animLvl val="lvl"/>
          <dgm:resizeHandles val="exact"/>
        </dgm:presLayoutVars>
      </dgm:prSet>
      <dgm:spPr/>
    </dgm:pt>
    <dgm:pt modelId="{639A312D-07D3-42BF-858D-B31349E133DE}" type="pres">
      <dgm:prSet presAssocID="{DBFFD24C-5A46-404D-94B2-432920F098C7}" presName="parentLin" presStyleCnt="0"/>
      <dgm:spPr/>
    </dgm:pt>
    <dgm:pt modelId="{74F78B90-2C2A-4CFB-9F71-302DBA93766F}" type="pres">
      <dgm:prSet presAssocID="{DBFFD24C-5A46-404D-94B2-432920F098C7}" presName="parentLeftMargin" presStyleLbl="node1" presStyleIdx="0" presStyleCnt="3"/>
      <dgm:spPr/>
    </dgm:pt>
    <dgm:pt modelId="{9455F7F2-BCCC-4AF2-B3DD-E31AFCC45BEE}" type="pres">
      <dgm:prSet presAssocID="{DBFFD24C-5A46-404D-94B2-432920F098C7}" presName="parentText" presStyleLbl="node1" presStyleIdx="0" presStyleCnt="3" custScaleX="129897" custLinFactNeighborX="15385" custLinFactNeighborY="26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FF69B-2534-4DBA-A5AA-D7F052C0CF26}" type="pres">
      <dgm:prSet presAssocID="{DBFFD24C-5A46-404D-94B2-432920F098C7}" presName="negativeSpace" presStyleCnt="0"/>
      <dgm:spPr/>
    </dgm:pt>
    <dgm:pt modelId="{B97612DC-ADD4-42DE-85FF-7AC63273E20D}" type="pres">
      <dgm:prSet presAssocID="{DBFFD24C-5A46-404D-94B2-432920F098C7}" presName="childText" presStyleLbl="conFgAcc1" presStyleIdx="0" presStyleCnt="3">
        <dgm:presLayoutVars>
          <dgm:bulletEnabled val="1"/>
        </dgm:presLayoutVars>
      </dgm:prSet>
      <dgm:spPr/>
    </dgm:pt>
    <dgm:pt modelId="{73F2E380-D8C5-46C9-A63C-A7F7BF953D37}" type="pres">
      <dgm:prSet presAssocID="{1048269E-28F4-44EF-A75A-9B0B73B5D0C1}" presName="spaceBetweenRectangles" presStyleCnt="0"/>
      <dgm:spPr/>
    </dgm:pt>
    <dgm:pt modelId="{03CE200B-90FA-4D61-90F8-33033A7770AE}" type="pres">
      <dgm:prSet presAssocID="{9E1CD76E-33A9-4649-8FBD-EF04899C292A}" presName="parentLin" presStyleCnt="0"/>
      <dgm:spPr/>
    </dgm:pt>
    <dgm:pt modelId="{B8F63135-227A-4DA0-91BD-EBDADDCEB90E}" type="pres">
      <dgm:prSet presAssocID="{9E1CD76E-33A9-4649-8FBD-EF04899C292A}" presName="parentLeftMargin" presStyleLbl="node1" presStyleIdx="0" presStyleCnt="3"/>
      <dgm:spPr/>
    </dgm:pt>
    <dgm:pt modelId="{C833426A-20F7-47E6-9ED1-4FAC1400E736}" type="pres">
      <dgm:prSet presAssocID="{9E1CD76E-33A9-4649-8FBD-EF04899C292A}" presName="parentText" presStyleLbl="node1" presStyleIdx="1" presStyleCnt="3" custScaleX="1302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E6BAB-6B60-4619-9029-8B8AAD543DE7}" type="pres">
      <dgm:prSet presAssocID="{9E1CD76E-33A9-4649-8FBD-EF04899C292A}" presName="negativeSpace" presStyleCnt="0"/>
      <dgm:spPr/>
    </dgm:pt>
    <dgm:pt modelId="{7E7CF5C6-91D3-49A9-A732-5C1B3A4038E8}" type="pres">
      <dgm:prSet presAssocID="{9E1CD76E-33A9-4649-8FBD-EF04899C292A}" presName="childText" presStyleLbl="conFgAcc1" presStyleIdx="1" presStyleCnt="3">
        <dgm:presLayoutVars>
          <dgm:bulletEnabled val="1"/>
        </dgm:presLayoutVars>
      </dgm:prSet>
      <dgm:spPr/>
    </dgm:pt>
    <dgm:pt modelId="{FCBD4041-4DE9-4C6F-B44D-B5267D38DF90}" type="pres">
      <dgm:prSet presAssocID="{0472CEC8-4469-4393-97D7-30C14F34CA45}" presName="spaceBetweenRectangles" presStyleCnt="0"/>
      <dgm:spPr/>
    </dgm:pt>
    <dgm:pt modelId="{081FC984-39A0-417B-81FD-59BC964F74EF}" type="pres">
      <dgm:prSet presAssocID="{AEACC30B-A1DC-4C4C-AADB-3F937CF6401A}" presName="parentLin" presStyleCnt="0"/>
      <dgm:spPr/>
    </dgm:pt>
    <dgm:pt modelId="{F8C15014-BB57-4D3A-92CB-8AF4CFFE3EBB}" type="pres">
      <dgm:prSet presAssocID="{AEACC30B-A1DC-4C4C-AADB-3F937CF6401A}" presName="parentLeftMargin" presStyleLbl="node1" presStyleIdx="1" presStyleCnt="3"/>
      <dgm:spPr/>
    </dgm:pt>
    <dgm:pt modelId="{4D50EC99-CB3E-4673-B69F-0F88F66D36F2}" type="pres">
      <dgm:prSet presAssocID="{AEACC30B-A1DC-4C4C-AADB-3F937CF6401A}" presName="parentText" presStyleLbl="node1" presStyleIdx="2" presStyleCnt="3" custScaleX="1304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969C48-DC4B-440B-81AE-D66E8E94B39D}" type="pres">
      <dgm:prSet presAssocID="{AEACC30B-A1DC-4C4C-AADB-3F937CF6401A}" presName="negativeSpace" presStyleCnt="0"/>
      <dgm:spPr/>
    </dgm:pt>
    <dgm:pt modelId="{1B10FA48-6A56-49E5-AAE1-0039D5B58564}" type="pres">
      <dgm:prSet presAssocID="{AEACC30B-A1DC-4C4C-AADB-3F937CF6401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E812809-2DC0-4B37-85D5-5C6AD87FB650}" type="presOf" srcId="{AEACC30B-A1DC-4C4C-AADB-3F937CF6401A}" destId="{4D50EC99-CB3E-4673-B69F-0F88F66D36F2}" srcOrd="1" destOrd="0" presId="urn:microsoft.com/office/officeart/2005/8/layout/list1"/>
    <dgm:cxn modelId="{5DB47491-0F46-40AB-A30D-5A350845A2D9}" type="presOf" srcId="{84E537F5-73BC-44B8-87EF-634CBFF5B195}" destId="{BEACC74F-9A39-443A-BAF2-77C00AC987FF}" srcOrd="0" destOrd="0" presId="urn:microsoft.com/office/officeart/2005/8/layout/list1"/>
    <dgm:cxn modelId="{F9B69DB7-CC20-40D2-B1A9-C7BC4F8A53DD}" type="presOf" srcId="{9E1CD76E-33A9-4649-8FBD-EF04899C292A}" destId="{B8F63135-227A-4DA0-91BD-EBDADDCEB90E}" srcOrd="0" destOrd="0" presId="urn:microsoft.com/office/officeart/2005/8/layout/list1"/>
    <dgm:cxn modelId="{C591AEFC-3435-43D4-8186-9A1196A1576E}" srcId="{84E537F5-73BC-44B8-87EF-634CBFF5B195}" destId="{9E1CD76E-33A9-4649-8FBD-EF04899C292A}" srcOrd="1" destOrd="0" parTransId="{F62E1C9E-CF3A-424D-B3F9-25A27BA74E2C}" sibTransId="{0472CEC8-4469-4393-97D7-30C14F34CA45}"/>
    <dgm:cxn modelId="{E1261DE7-8C6B-4FA1-AAAC-ACE71EC65776}" srcId="{84E537F5-73BC-44B8-87EF-634CBFF5B195}" destId="{AEACC30B-A1DC-4C4C-AADB-3F937CF6401A}" srcOrd="2" destOrd="0" parTransId="{CF5DDD1A-9396-4C42-B56F-4559A6C812A9}" sibTransId="{8CCAAE70-7EC4-4198-A292-B7CBE48B4F34}"/>
    <dgm:cxn modelId="{BFA74079-D3AE-4884-995C-1DB7C958811C}" type="presOf" srcId="{AEACC30B-A1DC-4C4C-AADB-3F937CF6401A}" destId="{F8C15014-BB57-4D3A-92CB-8AF4CFFE3EBB}" srcOrd="0" destOrd="0" presId="urn:microsoft.com/office/officeart/2005/8/layout/list1"/>
    <dgm:cxn modelId="{0A0A59D4-9A59-4143-A8EC-56DA25173409}" type="presOf" srcId="{DBFFD24C-5A46-404D-94B2-432920F098C7}" destId="{9455F7F2-BCCC-4AF2-B3DD-E31AFCC45BEE}" srcOrd="1" destOrd="0" presId="urn:microsoft.com/office/officeart/2005/8/layout/list1"/>
    <dgm:cxn modelId="{49948CB5-4674-48B6-B7B6-AF9420ED6BB3}" srcId="{84E537F5-73BC-44B8-87EF-634CBFF5B195}" destId="{DBFFD24C-5A46-404D-94B2-432920F098C7}" srcOrd="0" destOrd="0" parTransId="{E6DA9995-9673-4015-8575-0EE191F801CA}" sibTransId="{1048269E-28F4-44EF-A75A-9B0B73B5D0C1}"/>
    <dgm:cxn modelId="{C9D7D100-301C-4632-8087-C59C65014A57}" type="presOf" srcId="{DBFFD24C-5A46-404D-94B2-432920F098C7}" destId="{74F78B90-2C2A-4CFB-9F71-302DBA93766F}" srcOrd="0" destOrd="0" presId="urn:microsoft.com/office/officeart/2005/8/layout/list1"/>
    <dgm:cxn modelId="{33C08CAF-EAF3-4BF0-A3AB-E45C9AA4DD8A}" type="presOf" srcId="{9E1CD76E-33A9-4649-8FBD-EF04899C292A}" destId="{C833426A-20F7-47E6-9ED1-4FAC1400E736}" srcOrd="1" destOrd="0" presId="urn:microsoft.com/office/officeart/2005/8/layout/list1"/>
    <dgm:cxn modelId="{895541AD-45DD-492C-892B-C53B8FFD357A}" type="presParOf" srcId="{BEACC74F-9A39-443A-BAF2-77C00AC987FF}" destId="{639A312D-07D3-42BF-858D-B31349E133DE}" srcOrd="0" destOrd="0" presId="urn:microsoft.com/office/officeart/2005/8/layout/list1"/>
    <dgm:cxn modelId="{BAB9A6DF-0B56-4510-87C3-5885B48023AA}" type="presParOf" srcId="{639A312D-07D3-42BF-858D-B31349E133DE}" destId="{74F78B90-2C2A-4CFB-9F71-302DBA93766F}" srcOrd="0" destOrd="0" presId="urn:microsoft.com/office/officeart/2005/8/layout/list1"/>
    <dgm:cxn modelId="{06338E41-C6A2-458F-976D-69DE1826BA05}" type="presParOf" srcId="{639A312D-07D3-42BF-858D-B31349E133DE}" destId="{9455F7F2-BCCC-4AF2-B3DD-E31AFCC45BEE}" srcOrd="1" destOrd="0" presId="urn:microsoft.com/office/officeart/2005/8/layout/list1"/>
    <dgm:cxn modelId="{1D3ACA3B-0DCD-4E64-8E1D-5CA87D14686C}" type="presParOf" srcId="{BEACC74F-9A39-443A-BAF2-77C00AC987FF}" destId="{68AFF69B-2534-4DBA-A5AA-D7F052C0CF26}" srcOrd="1" destOrd="0" presId="urn:microsoft.com/office/officeart/2005/8/layout/list1"/>
    <dgm:cxn modelId="{3AA94533-C568-491F-B7F1-DF6014B896B6}" type="presParOf" srcId="{BEACC74F-9A39-443A-BAF2-77C00AC987FF}" destId="{B97612DC-ADD4-42DE-85FF-7AC63273E20D}" srcOrd="2" destOrd="0" presId="urn:microsoft.com/office/officeart/2005/8/layout/list1"/>
    <dgm:cxn modelId="{E16165E3-F0FD-453A-849E-0A60861DF6A9}" type="presParOf" srcId="{BEACC74F-9A39-443A-BAF2-77C00AC987FF}" destId="{73F2E380-D8C5-46C9-A63C-A7F7BF953D37}" srcOrd="3" destOrd="0" presId="urn:microsoft.com/office/officeart/2005/8/layout/list1"/>
    <dgm:cxn modelId="{8FBB9F89-2530-40FF-9B49-6A756FDB392D}" type="presParOf" srcId="{BEACC74F-9A39-443A-BAF2-77C00AC987FF}" destId="{03CE200B-90FA-4D61-90F8-33033A7770AE}" srcOrd="4" destOrd="0" presId="urn:microsoft.com/office/officeart/2005/8/layout/list1"/>
    <dgm:cxn modelId="{A6519309-563A-40B2-9649-EA3F91BD33BA}" type="presParOf" srcId="{03CE200B-90FA-4D61-90F8-33033A7770AE}" destId="{B8F63135-227A-4DA0-91BD-EBDADDCEB90E}" srcOrd="0" destOrd="0" presId="urn:microsoft.com/office/officeart/2005/8/layout/list1"/>
    <dgm:cxn modelId="{4AB4BD55-819C-4D8B-975B-8693218625BF}" type="presParOf" srcId="{03CE200B-90FA-4D61-90F8-33033A7770AE}" destId="{C833426A-20F7-47E6-9ED1-4FAC1400E736}" srcOrd="1" destOrd="0" presId="urn:microsoft.com/office/officeart/2005/8/layout/list1"/>
    <dgm:cxn modelId="{D81FCFED-C20E-4A8F-9827-23E835083872}" type="presParOf" srcId="{BEACC74F-9A39-443A-BAF2-77C00AC987FF}" destId="{496E6BAB-6B60-4619-9029-8B8AAD543DE7}" srcOrd="5" destOrd="0" presId="urn:microsoft.com/office/officeart/2005/8/layout/list1"/>
    <dgm:cxn modelId="{3C19D353-F2D9-4090-A4AC-F5E89969E297}" type="presParOf" srcId="{BEACC74F-9A39-443A-BAF2-77C00AC987FF}" destId="{7E7CF5C6-91D3-49A9-A732-5C1B3A4038E8}" srcOrd="6" destOrd="0" presId="urn:microsoft.com/office/officeart/2005/8/layout/list1"/>
    <dgm:cxn modelId="{8D7CE26A-9AA4-4BF8-8A4E-663338BC7835}" type="presParOf" srcId="{BEACC74F-9A39-443A-BAF2-77C00AC987FF}" destId="{FCBD4041-4DE9-4C6F-B44D-B5267D38DF90}" srcOrd="7" destOrd="0" presId="urn:microsoft.com/office/officeart/2005/8/layout/list1"/>
    <dgm:cxn modelId="{E53260C3-44EC-4FF0-9887-8926C95D30FC}" type="presParOf" srcId="{BEACC74F-9A39-443A-BAF2-77C00AC987FF}" destId="{081FC984-39A0-417B-81FD-59BC964F74EF}" srcOrd="8" destOrd="0" presId="urn:microsoft.com/office/officeart/2005/8/layout/list1"/>
    <dgm:cxn modelId="{AF929054-5682-4526-9112-5A35D94E631F}" type="presParOf" srcId="{081FC984-39A0-417B-81FD-59BC964F74EF}" destId="{F8C15014-BB57-4D3A-92CB-8AF4CFFE3EBB}" srcOrd="0" destOrd="0" presId="urn:microsoft.com/office/officeart/2005/8/layout/list1"/>
    <dgm:cxn modelId="{4D08187A-83E1-4BA2-8DEE-1A72D2489F07}" type="presParOf" srcId="{081FC984-39A0-417B-81FD-59BC964F74EF}" destId="{4D50EC99-CB3E-4673-B69F-0F88F66D36F2}" srcOrd="1" destOrd="0" presId="urn:microsoft.com/office/officeart/2005/8/layout/list1"/>
    <dgm:cxn modelId="{E07663C9-346C-48BA-A9B6-C09E9C69AF7B}" type="presParOf" srcId="{BEACC74F-9A39-443A-BAF2-77C00AC987FF}" destId="{BB969C48-DC4B-440B-81AE-D66E8E94B39D}" srcOrd="9" destOrd="0" presId="urn:microsoft.com/office/officeart/2005/8/layout/list1"/>
    <dgm:cxn modelId="{E1298C28-4F05-4093-A6AC-8A56F250281B}" type="presParOf" srcId="{BEACC74F-9A39-443A-BAF2-77C00AC987FF}" destId="{1B10FA48-6A56-49E5-AAE1-0039D5B5856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EBFF00-EE2A-473E-AADB-44BB0A100E70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4844D04-1E75-470D-ABDB-4F9BD8B825A3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Невербальная травля</a:t>
          </a:r>
          <a:endParaRPr lang="ru-RU" sz="1600" b="1" dirty="0">
            <a:solidFill>
              <a:schemeClr val="tx1"/>
            </a:solidFill>
          </a:endParaRPr>
        </a:p>
      </dgm:t>
    </dgm:pt>
    <dgm:pt modelId="{80A3B918-6DDD-4717-B019-AF74B96F72ED}" type="parTrans" cxnId="{ECBFBC89-6E12-485A-918B-49E5238DD133}">
      <dgm:prSet/>
      <dgm:spPr/>
      <dgm:t>
        <a:bodyPr/>
        <a:lstStyle/>
        <a:p>
          <a:endParaRPr lang="ru-RU" sz="1600"/>
        </a:p>
      </dgm:t>
    </dgm:pt>
    <dgm:pt modelId="{B503EB11-9D63-4DEC-B660-A4CA0F5EBE66}" type="sibTrans" cxnId="{ECBFBC89-6E12-485A-918B-49E5238DD133}">
      <dgm:prSet/>
      <dgm:spPr/>
      <dgm:t>
        <a:bodyPr/>
        <a:lstStyle/>
        <a:p>
          <a:endParaRPr lang="ru-RU" sz="1600"/>
        </a:p>
      </dgm:t>
    </dgm:pt>
    <dgm:pt modelId="{BE23A152-6B82-448B-ADA2-8E37CA685132}">
      <dgm:prSet phldrT="[Текст]" custT="1"/>
      <dgm:spPr/>
      <dgm:t>
        <a:bodyPr/>
        <a:lstStyle/>
        <a:p>
          <a:r>
            <a:rPr lang="ru-RU" sz="1600" dirty="0" smtClean="0"/>
            <a:t>непристойные жесты, </a:t>
          </a:r>
          <a:endParaRPr lang="ru-RU" sz="1600" dirty="0"/>
        </a:p>
      </dgm:t>
    </dgm:pt>
    <dgm:pt modelId="{5BC7AF62-E223-430E-980B-5C585A875890}" type="parTrans" cxnId="{AA60A933-C4C8-47FA-BDF1-71F008974117}">
      <dgm:prSet/>
      <dgm:spPr/>
      <dgm:t>
        <a:bodyPr/>
        <a:lstStyle/>
        <a:p>
          <a:endParaRPr lang="ru-RU" sz="1600"/>
        </a:p>
      </dgm:t>
    </dgm:pt>
    <dgm:pt modelId="{897F50E7-E0B9-45B3-B5C3-A363BB24620D}" type="sibTrans" cxnId="{AA60A933-C4C8-47FA-BDF1-71F008974117}">
      <dgm:prSet/>
      <dgm:spPr/>
      <dgm:t>
        <a:bodyPr/>
        <a:lstStyle/>
        <a:p>
          <a:endParaRPr lang="ru-RU" sz="1600"/>
        </a:p>
      </dgm:t>
    </dgm:pt>
    <dgm:pt modelId="{6E525076-2B05-495E-AACC-44E9BDC8B912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Косвенное запугивание</a:t>
          </a:r>
          <a:endParaRPr lang="ru-RU" sz="1600" b="1" dirty="0">
            <a:solidFill>
              <a:schemeClr val="tx1"/>
            </a:solidFill>
          </a:endParaRPr>
        </a:p>
      </dgm:t>
    </dgm:pt>
    <dgm:pt modelId="{C59D7DCC-006C-4059-88CB-E2494BB449EA}" type="parTrans" cxnId="{F9E9754C-CB40-4260-9896-90DD6BAEA7B6}">
      <dgm:prSet/>
      <dgm:spPr/>
      <dgm:t>
        <a:bodyPr/>
        <a:lstStyle/>
        <a:p>
          <a:endParaRPr lang="ru-RU" sz="1600"/>
        </a:p>
      </dgm:t>
    </dgm:pt>
    <dgm:pt modelId="{97897ED0-6DE2-4AB0-ACFF-9302937ED0C3}" type="sibTrans" cxnId="{F9E9754C-CB40-4260-9896-90DD6BAEA7B6}">
      <dgm:prSet/>
      <dgm:spPr/>
      <dgm:t>
        <a:bodyPr/>
        <a:lstStyle/>
        <a:p>
          <a:endParaRPr lang="ru-RU" sz="1600"/>
        </a:p>
      </dgm:t>
    </dgm:pt>
    <dgm:pt modelId="{34FF9002-16F5-4DB4-A3E8-308120168FCE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Вербально выражаемая травля</a:t>
          </a:r>
          <a:endParaRPr lang="ru-RU" sz="1600" dirty="0">
            <a:solidFill>
              <a:schemeClr val="tx1"/>
            </a:solidFill>
          </a:endParaRPr>
        </a:p>
      </dgm:t>
    </dgm:pt>
    <dgm:pt modelId="{A27FC369-D08D-4C17-AE3D-D1A6CF12AC14}" type="parTrans" cxnId="{E5B0AE62-2C0D-45DA-AAC2-5F0805AD298D}">
      <dgm:prSet/>
      <dgm:spPr/>
      <dgm:t>
        <a:bodyPr/>
        <a:lstStyle/>
        <a:p>
          <a:endParaRPr lang="ru-RU" sz="1600"/>
        </a:p>
      </dgm:t>
    </dgm:pt>
    <dgm:pt modelId="{8A7BA607-7CC1-4912-96ED-546227835682}" type="sibTrans" cxnId="{E5B0AE62-2C0D-45DA-AAC2-5F0805AD298D}">
      <dgm:prSet/>
      <dgm:spPr/>
      <dgm:t>
        <a:bodyPr/>
        <a:lstStyle/>
        <a:p>
          <a:endParaRPr lang="ru-RU" sz="1600"/>
        </a:p>
      </dgm:t>
    </dgm:pt>
    <dgm:pt modelId="{755E50BE-391E-41FB-B0B1-CDB97F764B00}">
      <dgm:prSet phldrT="[Текст]" custT="1"/>
      <dgm:spPr/>
      <dgm:t>
        <a:bodyPr/>
        <a:lstStyle/>
        <a:p>
          <a:r>
            <a:rPr lang="ru-RU" sz="1600" dirty="0" smtClean="0"/>
            <a:t>насмешки за спиной, </a:t>
          </a:r>
          <a:endParaRPr lang="ru-RU" sz="1600" dirty="0"/>
        </a:p>
      </dgm:t>
    </dgm:pt>
    <dgm:pt modelId="{6C02C72D-5C23-4249-AF2D-A88FA0C323A9}" type="parTrans" cxnId="{57ABF219-31F6-4183-9E80-FE99B4E25809}">
      <dgm:prSet/>
      <dgm:spPr/>
      <dgm:t>
        <a:bodyPr/>
        <a:lstStyle/>
        <a:p>
          <a:endParaRPr lang="ru-RU" sz="1600"/>
        </a:p>
      </dgm:t>
    </dgm:pt>
    <dgm:pt modelId="{8C215340-FBCD-4C38-8492-DFC466850D9F}" type="sibTrans" cxnId="{57ABF219-31F6-4183-9E80-FE99B4E25809}">
      <dgm:prSet/>
      <dgm:spPr/>
      <dgm:t>
        <a:bodyPr/>
        <a:lstStyle/>
        <a:p>
          <a:endParaRPr lang="ru-RU" sz="1600"/>
        </a:p>
      </dgm:t>
    </dgm:pt>
    <dgm:pt modelId="{78DE69F9-EFA3-4C82-B3B5-1C4C9A3198D8}">
      <dgm:prSet phldrT="[Текст]" custT="1"/>
      <dgm:spPr/>
      <dgm:t>
        <a:bodyPr/>
        <a:lstStyle/>
        <a:p>
          <a:r>
            <a:rPr lang="ru-RU" sz="1600" dirty="0" smtClean="0"/>
            <a:t>карикатурные рисунки, передразнивание речи педагога, особенно если есть характерные особенности</a:t>
          </a:r>
          <a:endParaRPr lang="ru-RU" sz="1600" dirty="0"/>
        </a:p>
      </dgm:t>
    </dgm:pt>
    <dgm:pt modelId="{102E0C7A-444A-4A1E-ABA7-8D3B018DB7A1}" type="parTrans" cxnId="{BAE05139-5437-4E7B-813D-D0FC30D6DF02}">
      <dgm:prSet/>
      <dgm:spPr/>
      <dgm:t>
        <a:bodyPr/>
        <a:lstStyle/>
        <a:p>
          <a:endParaRPr lang="ru-RU" sz="1600"/>
        </a:p>
      </dgm:t>
    </dgm:pt>
    <dgm:pt modelId="{6B02D9FF-A199-4640-B1DB-77711CBB956F}" type="sibTrans" cxnId="{BAE05139-5437-4E7B-813D-D0FC30D6DF02}">
      <dgm:prSet/>
      <dgm:spPr/>
      <dgm:t>
        <a:bodyPr/>
        <a:lstStyle/>
        <a:p>
          <a:endParaRPr lang="ru-RU" sz="1600"/>
        </a:p>
      </dgm:t>
    </dgm:pt>
    <dgm:pt modelId="{0A25195D-EA5C-4880-988D-70EBC852A295}">
      <dgm:prSet custT="1"/>
      <dgm:spPr/>
      <dgm:t>
        <a:bodyPr/>
        <a:lstStyle/>
        <a:p>
          <a:r>
            <a:rPr lang="ru-RU" sz="1600" dirty="0" smtClean="0"/>
            <a:t>оскорбительное вербальное общение, </a:t>
          </a:r>
          <a:endParaRPr lang="ru-RU" sz="1600" dirty="0"/>
        </a:p>
      </dgm:t>
    </dgm:pt>
    <dgm:pt modelId="{8598C107-B799-4995-93F0-59D11B7AD07C}" type="parTrans" cxnId="{65A0B51E-9996-477C-9EDA-CF43D62EC275}">
      <dgm:prSet/>
      <dgm:spPr/>
      <dgm:t>
        <a:bodyPr/>
        <a:lstStyle/>
        <a:p>
          <a:endParaRPr lang="ru-RU" sz="1600"/>
        </a:p>
      </dgm:t>
    </dgm:pt>
    <dgm:pt modelId="{BC66628E-E49C-4B3F-957D-C8727418B68F}" type="sibTrans" cxnId="{65A0B51E-9996-477C-9EDA-CF43D62EC275}">
      <dgm:prSet/>
      <dgm:spPr/>
      <dgm:t>
        <a:bodyPr/>
        <a:lstStyle/>
        <a:p>
          <a:endParaRPr lang="ru-RU" sz="1600"/>
        </a:p>
      </dgm:t>
    </dgm:pt>
    <dgm:pt modelId="{E2ABC820-43B6-46FF-8D3E-36D6E78E630E}">
      <dgm:prSet custT="1"/>
      <dgm:spPr/>
      <dgm:t>
        <a:bodyPr/>
        <a:lstStyle/>
        <a:p>
          <a:r>
            <a:rPr lang="ru-RU" sz="1600" dirty="0" smtClean="0"/>
            <a:t>грубость</a:t>
          </a:r>
          <a:endParaRPr lang="ru-RU" sz="1600" dirty="0"/>
        </a:p>
      </dgm:t>
    </dgm:pt>
    <dgm:pt modelId="{B44C576A-351C-494C-9A77-57B844CA8798}" type="parTrans" cxnId="{B4226E52-A68D-4154-983E-E1B2CCDE1C4B}">
      <dgm:prSet/>
      <dgm:spPr/>
      <dgm:t>
        <a:bodyPr/>
        <a:lstStyle/>
        <a:p>
          <a:endParaRPr lang="ru-RU" sz="1600"/>
        </a:p>
      </dgm:t>
    </dgm:pt>
    <dgm:pt modelId="{8926CE3A-93A5-44D0-ABEB-E7A892744EAD}" type="sibTrans" cxnId="{B4226E52-A68D-4154-983E-E1B2CCDE1C4B}">
      <dgm:prSet/>
      <dgm:spPr/>
      <dgm:t>
        <a:bodyPr/>
        <a:lstStyle/>
        <a:p>
          <a:endParaRPr lang="ru-RU" sz="1600"/>
        </a:p>
      </dgm:t>
    </dgm:pt>
    <dgm:pt modelId="{92E4DD7D-3AF3-4993-8229-08BC1CBD45B9}">
      <dgm:prSet custT="1"/>
      <dgm:spPr/>
      <dgm:t>
        <a:bodyPr/>
        <a:lstStyle/>
        <a:p>
          <a:r>
            <a:rPr lang="ru-RU" sz="1600" dirty="0" smtClean="0"/>
            <a:t>откровенное хамство</a:t>
          </a:r>
          <a:endParaRPr lang="ru-RU" sz="1600" dirty="0"/>
        </a:p>
      </dgm:t>
    </dgm:pt>
    <dgm:pt modelId="{E7F0C5F0-C4F5-4AE7-9471-1D13D38F0A41}" type="parTrans" cxnId="{EAC3AF78-79AB-4C87-934D-C620992713FD}">
      <dgm:prSet/>
      <dgm:spPr/>
      <dgm:t>
        <a:bodyPr/>
        <a:lstStyle/>
        <a:p>
          <a:endParaRPr lang="ru-RU" sz="1600"/>
        </a:p>
      </dgm:t>
    </dgm:pt>
    <dgm:pt modelId="{9E8465D4-BB27-491A-BFCA-844E3047C37A}" type="sibTrans" cxnId="{EAC3AF78-79AB-4C87-934D-C620992713FD}">
      <dgm:prSet/>
      <dgm:spPr/>
      <dgm:t>
        <a:bodyPr/>
        <a:lstStyle/>
        <a:p>
          <a:endParaRPr lang="ru-RU" sz="1600"/>
        </a:p>
      </dgm:t>
    </dgm:pt>
    <dgm:pt modelId="{54FF2787-C5CA-4572-B9F7-D243F14AB686}">
      <dgm:prSet custT="1"/>
      <dgm:spPr/>
      <dgm:t>
        <a:bodyPr/>
        <a:lstStyle/>
        <a:p>
          <a:r>
            <a:rPr lang="ru-RU" sz="1600" dirty="0" smtClean="0"/>
            <a:t>издевки</a:t>
          </a:r>
          <a:endParaRPr lang="ru-RU" sz="1600" dirty="0"/>
        </a:p>
      </dgm:t>
    </dgm:pt>
    <dgm:pt modelId="{740061E2-A3EB-4856-A3F4-F9CFB50B8798}" type="parTrans" cxnId="{4235A8B7-55B6-4AD1-9559-B95771772319}">
      <dgm:prSet/>
      <dgm:spPr/>
      <dgm:t>
        <a:bodyPr/>
        <a:lstStyle/>
        <a:p>
          <a:endParaRPr lang="ru-RU" sz="1600"/>
        </a:p>
      </dgm:t>
    </dgm:pt>
    <dgm:pt modelId="{988A35E2-D33D-4FF6-8AD8-284C63C77641}" type="sibTrans" cxnId="{4235A8B7-55B6-4AD1-9559-B95771772319}">
      <dgm:prSet/>
      <dgm:spPr/>
      <dgm:t>
        <a:bodyPr/>
        <a:lstStyle/>
        <a:p>
          <a:endParaRPr lang="ru-RU" sz="1600"/>
        </a:p>
      </dgm:t>
    </dgm:pt>
    <dgm:pt modelId="{47B07DEA-90F6-4AF6-97AC-9CD2FBBBE35F}">
      <dgm:prSet custT="1"/>
      <dgm:spPr/>
      <dgm:t>
        <a:bodyPr/>
        <a:lstStyle/>
        <a:p>
          <a:r>
            <a:rPr lang="ru-RU" sz="1600" smtClean="0"/>
            <a:t>бойкотирование слов и требований учителя на уроке;</a:t>
          </a:r>
          <a:endParaRPr lang="ru-RU" sz="1600"/>
        </a:p>
      </dgm:t>
    </dgm:pt>
    <dgm:pt modelId="{28C2B153-8AD1-4ABF-A58F-A046178C0CF5}" type="parTrans" cxnId="{DF924157-9730-4BCA-8A7B-CBE62DEAFD76}">
      <dgm:prSet/>
      <dgm:spPr/>
      <dgm:t>
        <a:bodyPr/>
        <a:lstStyle/>
        <a:p>
          <a:endParaRPr lang="ru-RU" sz="1600"/>
        </a:p>
      </dgm:t>
    </dgm:pt>
    <dgm:pt modelId="{888AEED7-B351-4D3C-BE8C-FFA2FB7A453F}" type="sibTrans" cxnId="{DF924157-9730-4BCA-8A7B-CBE62DEAFD76}">
      <dgm:prSet/>
      <dgm:spPr/>
      <dgm:t>
        <a:bodyPr/>
        <a:lstStyle/>
        <a:p>
          <a:endParaRPr lang="ru-RU" sz="1600"/>
        </a:p>
      </dgm:t>
    </dgm:pt>
    <dgm:pt modelId="{2947DC64-913A-424A-B346-BACE889C2489}">
      <dgm:prSet custT="1"/>
      <dgm:spPr/>
      <dgm:t>
        <a:bodyPr/>
        <a:lstStyle/>
        <a:p>
          <a:r>
            <a:rPr lang="ru-RU" sz="1600" dirty="0" smtClean="0"/>
            <a:t>нарушение дисциплины в классе во время урока;</a:t>
          </a:r>
          <a:endParaRPr lang="ru-RU" sz="1600" dirty="0"/>
        </a:p>
      </dgm:t>
    </dgm:pt>
    <dgm:pt modelId="{F1576A14-8E3C-4D99-B2C1-D2C1655084CD}" type="parTrans" cxnId="{40CF488F-27A4-4182-BA3F-8FD734542E9B}">
      <dgm:prSet/>
      <dgm:spPr/>
      <dgm:t>
        <a:bodyPr/>
        <a:lstStyle/>
        <a:p>
          <a:endParaRPr lang="ru-RU" sz="1600"/>
        </a:p>
      </dgm:t>
    </dgm:pt>
    <dgm:pt modelId="{C5905E94-543E-4CAF-A95B-B80A733AEA1B}" type="sibTrans" cxnId="{40CF488F-27A4-4182-BA3F-8FD734542E9B}">
      <dgm:prSet/>
      <dgm:spPr/>
      <dgm:t>
        <a:bodyPr/>
        <a:lstStyle/>
        <a:p>
          <a:endParaRPr lang="ru-RU" sz="1600"/>
        </a:p>
      </dgm:t>
    </dgm:pt>
    <dgm:pt modelId="{103B757F-094E-447B-BDC3-3F1E2B7E2A8F}">
      <dgm:prSet custT="1"/>
      <dgm:spPr/>
      <dgm:t>
        <a:bodyPr/>
        <a:lstStyle/>
        <a:p>
          <a:r>
            <a:rPr lang="ru-RU" sz="1600" dirty="0" smtClean="0"/>
            <a:t>прямой отказ выполнять указы учителя</a:t>
          </a:r>
          <a:endParaRPr lang="ru-RU" sz="1600" dirty="0"/>
        </a:p>
      </dgm:t>
    </dgm:pt>
    <dgm:pt modelId="{80EAA128-F486-4CA2-9CA8-FD3182BBE1BE}" type="parTrans" cxnId="{D2CB5406-35F2-4255-8219-FA7D7CDF3CD8}">
      <dgm:prSet/>
      <dgm:spPr/>
      <dgm:t>
        <a:bodyPr/>
        <a:lstStyle/>
        <a:p>
          <a:endParaRPr lang="ru-RU" sz="1600"/>
        </a:p>
      </dgm:t>
    </dgm:pt>
    <dgm:pt modelId="{E4F39DFF-2BDD-4C51-B1C2-A7697B91FAE6}" type="sibTrans" cxnId="{D2CB5406-35F2-4255-8219-FA7D7CDF3CD8}">
      <dgm:prSet/>
      <dgm:spPr/>
      <dgm:t>
        <a:bodyPr/>
        <a:lstStyle/>
        <a:p>
          <a:endParaRPr lang="ru-RU" sz="1600"/>
        </a:p>
      </dgm:t>
    </dgm:pt>
    <dgm:pt modelId="{C799908D-08A9-456A-9A45-C94FB54D87FA}">
      <dgm:prSet custT="1"/>
      <dgm:spPr/>
      <dgm:t>
        <a:bodyPr/>
        <a:lstStyle/>
        <a:p>
          <a:r>
            <a:rPr lang="ru-RU" sz="1600" dirty="0" smtClean="0"/>
            <a:t>занятие своими личными делами на уроке</a:t>
          </a:r>
          <a:endParaRPr lang="ru-RU" sz="1600" dirty="0"/>
        </a:p>
      </dgm:t>
    </dgm:pt>
    <dgm:pt modelId="{F2A92D03-AA7D-43BA-BAA1-E97D82C7D81B}" type="parTrans" cxnId="{C7AAAB6B-7A66-4CED-BA66-54500D391467}">
      <dgm:prSet/>
      <dgm:spPr/>
      <dgm:t>
        <a:bodyPr/>
        <a:lstStyle/>
        <a:p>
          <a:endParaRPr lang="ru-RU" sz="1600"/>
        </a:p>
      </dgm:t>
    </dgm:pt>
    <dgm:pt modelId="{A550EF8E-BE26-4A37-859C-73F1033C7694}" type="sibTrans" cxnId="{C7AAAB6B-7A66-4CED-BA66-54500D391467}">
      <dgm:prSet/>
      <dgm:spPr/>
      <dgm:t>
        <a:bodyPr/>
        <a:lstStyle/>
        <a:p>
          <a:endParaRPr lang="ru-RU" sz="1600"/>
        </a:p>
      </dgm:t>
    </dgm:pt>
    <dgm:pt modelId="{C948918B-B856-419F-8BBF-9C64FB8CA400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Психологическое давление</a:t>
          </a:r>
          <a:endParaRPr lang="ru-RU" sz="1600" b="1" dirty="0">
            <a:solidFill>
              <a:schemeClr val="tx1"/>
            </a:solidFill>
          </a:endParaRPr>
        </a:p>
      </dgm:t>
    </dgm:pt>
    <dgm:pt modelId="{25CC52BE-6DFD-4455-AC50-3E23DB021CB3}" type="parTrans" cxnId="{950934D1-58D1-4409-A873-9F7BA41FB2E8}">
      <dgm:prSet/>
      <dgm:spPr/>
      <dgm:t>
        <a:bodyPr/>
        <a:lstStyle/>
        <a:p>
          <a:endParaRPr lang="ru-RU" sz="1600"/>
        </a:p>
      </dgm:t>
    </dgm:pt>
    <dgm:pt modelId="{5C1F32DD-3F9A-4A80-9CFD-E5449562CB9E}" type="sibTrans" cxnId="{950934D1-58D1-4409-A873-9F7BA41FB2E8}">
      <dgm:prSet/>
      <dgm:spPr/>
      <dgm:t>
        <a:bodyPr/>
        <a:lstStyle/>
        <a:p>
          <a:endParaRPr lang="ru-RU" sz="1600"/>
        </a:p>
      </dgm:t>
    </dgm:pt>
    <dgm:pt modelId="{C4E9100C-5B4E-4EB9-9D9A-5030306B477B}">
      <dgm:prSet custT="1"/>
      <dgm:spPr/>
      <dgm:t>
        <a:bodyPr/>
        <a:lstStyle/>
        <a:p>
          <a:r>
            <a:rPr lang="ru-RU" sz="1600" b="1" dirty="0" err="1" smtClean="0">
              <a:solidFill>
                <a:schemeClr val="tx1"/>
              </a:solidFill>
            </a:rPr>
            <a:t>Кибербуллинг</a:t>
          </a:r>
          <a:endParaRPr lang="ru-RU" sz="1600" b="1" dirty="0">
            <a:solidFill>
              <a:schemeClr val="tx1"/>
            </a:solidFill>
          </a:endParaRPr>
        </a:p>
      </dgm:t>
    </dgm:pt>
    <dgm:pt modelId="{86A1A9DB-F71D-4EC0-B0C1-21432E452BF4}" type="parTrans" cxnId="{48FD1EBE-7750-4A45-BAB8-6A34F5E2ED98}">
      <dgm:prSet/>
      <dgm:spPr/>
      <dgm:t>
        <a:bodyPr/>
        <a:lstStyle/>
        <a:p>
          <a:endParaRPr lang="ru-RU" sz="1600"/>
        </a:p>
      </dgm:t>
    </dgm:pt>
    <dgm:pt modelId="{54A6D2CF-75FB-46BD-8362-774FCA5FA617}" type="sibTrans" cxnId="{48FD1EBE-7750-4A45-BAB8-6A34F5E2ED98}">
      <dgm:prSet/>
      <dgm:spPr/>
      <dgm:t>
        <a:bodyPr/>
        <a:lstStyle/>
        <a:p>
          <a:endParaRPr lang="ru-RU" sz="1600"/>
        </a:p>
      </dgm:t>
    </dgm:pt>
    <dgm:pt modelId="{5801F414-ACA1-4CA3-A17A-7707570BA7D0}">
      <dgm:prSet custT="1"/>
      <dgm:spPr/>
      <dgm:t>
        <a:bodyPr/>
        <a:lstStyle/>
        <a:p>
          <a:r>
            <a:rPr lang="ru-RU" sz="1600" dirty="0" smtClean="0"/>
            <a:t>оскорбление, насмешки над педагогами, их личной жизнью с помощью социальных сетей и посредством мобильных телефонов</a:t>
          </a:r>
          <a:endParaRPr lang="ru-RU" sz="1600" dirty="0"/>
        </a:p>
      </dgm:t>
    </dgm:pt>
    <dgm:pt modelId="{D37AF865-6914-4F44-BD6D-7B920099C18C}" type="parTrans" cxnId="{64AA7FAE-66DD-44F4-9A27-443BFEE90F54}">
      <dgm:prSet/>
      <dgm:spPr/>
      <dgm:t>
        <a:bodyPr/>
        <a:lstStyle/>
        <a:p>
          <a:endParaRPr lang="ru-RU"/>
        </a:p>
      </dgm:t>
    </dgm:pt>
    <dgm:pt modelId="{003D6701-B9F3-4CE4-9F93-122C0928227A}" type="sibTrans" cxnId="{64AA7FAE-66DD-44F4-9A27-443BFEE90F54}">
      <dgm:prSet/>
      <dgm:spPr/>
      <dgm:t>
        <a:bodyPr/>
        <a:lstStyle/>
        <a:p>
          <a:endParaRPr lang="ru-RU"/>
        </a:p>
      </dgm:t>
    </dgm:pt>
    <dgm:pt modelId="{1EF79FA5-D699-43BE-9AA7-8F47B31973EA}">
      <dgm:prSet custT="1"/>
      <dgm:spPr/>
      <dgm:t>
        <a:bodyPr/>
        <a:lstStyle/>
        <a:p>
          <a:r>
            <a:rPr lang="ru-RU" sz="1600" dirty="0" smtClean="0"/>
            <a:t>демонстративные опоздания, </a:t>
          </a:r>
          <a:endParaRPr lang="ru-RU" sz="1600" dirty="0"/>
        </a:p>
      </dgm:t>
    </dgm:pt>
    <dgm:pt modelId="{26CE2742-4967-4E75-98CE-14BAA5AC698B}" type="parTrans" cxnId="{9B2DC45B-54C5-4E58-89E8-86ACB85715C7}">
      <dgm:prSet/>
      <dgm:spPr/>
      <dgm:t>
        <a:bodyPr/>
        <a:lstStyle/>
        <a:p>
          <a:endParaRPr lang="ru-RU"/>
        </a:p>
      </dgm:t>
    </dgm:pt>
    <dgm:pt modelId="{907783DF-4CA1-49D0-BB66-95369C8F3DD0}" type="sibTrans" cxnId="{9B2DC45B-54C5-4E58-89E8-86ACB85715C7}">
      <dgm:prSet/>
      <dgm:spPr/>
      <dgm:t>
        <a:bodyPr/>
        <a:lstStyle/>
        <a:p>
          <a:endParaRPr lang="ru-RU"/>
        </a:p>
      </dgm:t>
    </dgm:pt>
    <dgm:pt modelId="{02A1A13E-DD92-46E7-B698-E42085B38BD6}">
      <dgm:prSet custT="1"/>
      <dgm:spPr/>
      <dgm:t>
        <a:bodyPr/>
        <a:lstStyle/>
        <a:p>
          <a:r>
            <a:rPr lang="ru-RU" sz="1600" dirty="0" smtClean="0"/>
            <a:t>постоянные обманы, </a:t>
          </a:r>
          <a:endParaRPr lang="ru-RU" sz="1600" dirty="0"/>
        </a:p>
      </dgm:t>
    </dgm:pt>
    <dgm:pt modelId="{FAA56D5C-1A66-40C8-8109-FF475963CF07}" type="parTrans" cxnId="{2AC5FB30-3A0A-4124-A425-77BA0EBC43FB}">
      <dgm:prSet/>
      <dgm:spPr/>
      <dgm:t>
        <a:bodyPr/>
        <a:lstStyle/>
        <a:p>
          <a:endParaRPr lang="ru-RU"/>
        </a:p>
      </dgm:t>
    </dgm:pt>
    <dgm:pt modelId="{3BF2B7F2-2F76-4CD1-889E-C08E9060B1CA}" type="sibTrans" cxnId="{2AC5FB30-3A0A-4124-A425-77BA0EBC43FB}">
      <dgm:prSet/>
      <dgm:spPr/>
      <dgm:t>
        <a:bodyPr/>
        <a:lstStyle/>
        <a:p>
          <a:endParaRPr lang="ru-RU"/>
        </a:p>
      </dgm:t>
    </dgm:pt>
    <dgm:pt modelId="{E79A0C3C-E965-4173-A3C0-5243BB9A34EE}">
      <dgm:prSet custT="1"/>
      <dgm:spPr/>
      <dgm:t>
        <a:bodyPr/>
        <a:lstStyle/>
        <a:p>
          <a:r>
            <a:rPr lang="ru-RU" sz="1600" dirty="0" smtClean="0"/>
            <a:t>клевета и слухи про учителя, </a:t>
          </a:r>
          <a:endParaRPr lang="ru-RU" sz="1600" dirty="0"/>
        </a:p>
      </dgm:t>
    </dgm:pt>
    <dgm:pt modelId="{4AE38293-4A31-4FCF-AAB8-723CE00FED56}" type="parTrans" cxnId="{2008A597-C4C3-4B67-9905-C447B1837668}">
      <dgm:prSet/>
      <dgm:spPr/>
      <dgm:t>
        <a:bodyPr/>
        <a:lstStyle/>
        <a:p>
          <a:endParaRPr lang="ru-RU"/>
        </a:p>
      </dgm:t>
    </dgm:pt>
    <dgm:pt modelId="{6718B3AE-F76D-422F-8737-5B93A58F8D7E}" type="sibTrans" cxnId="{2008A597-C4C3-4B67-9905-C447B1837668}">
      <dgm:prSet/>
      <dgm:spPr/>
      <dgm:t>
        <a:bodyPr/>
        <a:lstStyle/>
        <a:p>
          <a:endParaRPr lang="ru-RU"/>
        </a:p>
      </dgm:t>
    </dgm:pt>
    <dgm:pt modelId="{A7C676F9-B8EF-4811-AC01-9B886632B1E2}">
      <dgm:prSet custT="1"/>
      <dgm:spPr/>
      <dgm:t>
        <a:bodyPr/>
        <a:lstStyle/>
        <a:p>
          <a:r>
            <a:rPr lang="ru-RU" sz="1600" dirty="0" smtClean="0"/>
            <a:t>наплевательское отношение к заданиям</a:t>
          </a:r>
          <a:endParaRPr lang="ru-RU" sz="1600" dirty="0"/>
        </a:p>
      </dgm:t>
    </dgm:pt>
    <dgm:pt modelId="{1DF058D4-7D50-4ADA-AEE5-48F71AF63E09}" type="parTrans" cxnId="{99AC7040-841C-4C30-8B0A-9342DEA6F812}">
      <dgm:prSet/>
      <dgm:spPr/>
      <dgm:t>
        <a:bodyPr/>
        <a:lstStyle/>
        <a:p>
          <a:endParaRPr lang="ru-RU"/>
        </a:p>
      </dgm:t>
    </dgm:pt>
    <dgm:pt modelId="{D9807207-BCD4-4546-A7F2-29DD9F083DB7}" type="sibTrans" cxnId="{99AC7040-841C-4C30-8B0A-9342DEA6F812}">
      <dgm:prSet/>
      <dgm:spPr/>
      <dgm:t>
        <a:bodyPr/>
        <a:lstStyle/>
        <a:p>
          <a:endParaRPr lang="ru-RU"/>
        </a:p>
      </dgm:t>
    </dgm:pt>
    <dgm:pt modelId="{8E04B133-AE00-441D-9A38-2A626F3866D8}">
      <dgm:prSet custT="1"/>
      <dgm:spPr/>
      <dgm:t>
        <a:bodyPr/>
        <a:lstStyle/>
        <a:p>
          <a:r>
            <a:rPr lang="ru-RU" sz="1600" dirty="0" smtClean="0"/>
            <a:t>открытые сомнения в профессионализме педагога</a:t>
          </a:r>
          <a:endParaRPr lang="ru-RU" sz="1600" dirty="0"/>
        </a:p>
      </dgm:t>
    </dgm:pt>
    <dgm:pt modelId="{5909A983-2A4A-4E50-A5EC-7715F2D8594F}" type="parTrans" cxnId="{663E89C4-12BC-4F55-864E-751502C5F354}">
      <dgm:prSet/>
      <dgm:spPr/>
      <dgm:t>
        <a:bodyPr/>
        <a:lstStyle/>
        <a:p>
          <a:endParaRPr lang="ru-RU"/>
        </a:p>
      </dgm:t>
    </dgm:pt>
    <dgm:pt modelId="{708D5287-1E07-48D3-8C8C-370B40BAEB2D}" type="sibTrans" cxnId="{663E89C4-12BC-4F55-864E-751502C5F354}">
      <dgm:prSet/>
      <dgm:spPr/>
      <dgm:t>
        <a:bodyPr/>
        <a:lstStyle/>
        <a:p>
          <a:endParaRPr lang="ru-RU"/>
        </a:p>
      </dgm:t>
    </dgm:pt>
    <dgm:pt modelId="{F2FA26E1-18A9-4BFF-9935-EA81276871C7}" type="pres">
      <dgm:prSet presAssocID="{19EBFF00-EE2A-473E-AADB-44BB0A100E70}" presName="Name0" presStyleCnt="0">
        <dgm:presLayoutVars>
          <dgm:dir/>
          <dgm:animLvl val="lvl"/>
          <dgm:resizeHandles val="exact"/>
        </dgm:presLayoutVars>
      </dgm:prSet>
      <dgm:spPr/>
    </dgm:pt>
    <dgm:pt modelId="{79E60DD8-3A6F-4A5B-A8B7-7DCF8D11EBA9}" type="pres">
      <dgm:prSet presAssocID="{84844D04-1E75-470D-ABDB-4F9BD8B825A3}" presName="composite" presStyleCnt="0"/>
      <dgm:spPr/>
    </dgm:pt>
    <dgm:pt modelId="{B120B4E8-DBC1-494F-8444-524EC9FB3B66}" type="pres">
      <dgm:prSet presAssocID="{84844D04-1E75-470D-ABDB-4F9BD8B825A3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809EE-0AA2-4262-A53B-FC8384B33BFD}" type="pres">
      <dgm:prSet presAssocID="{84844D04-1E75-470D-ABDB-4F9BD8B825A3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8E30E-B1A9-42C1-87D2-817F10073C31}" type="pres">
      <dgm:prSet presAssocID="{B503EB11-9D63-4DEC-B660-A4CA0F5EBE66}" presName="space" presStyleCnt="0"/>
      <dgm:spPr/>
    </dgm:pt>
    <dgm:pt modelId="{069EABCC-1B44-409F-8118-30F189CD021B}" type="pres">
      <dgm:prSet presAssocID="{34FF9002-16F5-4DB4-A3E8-308120168FCE}" presName="composite" presStyleCnt="0"/>
      <dgm:spPr/>
    </dgm:pt>
    <dgm:pt modelId="{06DD4DCA-F41E-4648-B19C-E23A6671DCA8}" type="pres">
      <dgm:prSet presAssocID="{34FF9002-16F5-4DB4-A3E8-308120168FCE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9AB1B27B-AADF-4930-8ABA-37DF6C3BF520}" type="pres">
      <dgm:prSet presAssocID="{34FF9002-16F5-4DB4-A3E8-308120168FCE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F5323B-7F77-45F0-97B1-A1D5B3EAE1AD}" type="pres">
      <dgm:prSet presAssocID="{8A7BA607-7CC1-4912-96ED-546227835682}" presName="space" presStyleCnt="0"/>
      <dgm:spPr/>
    </dgm:pt>
    <dgm:pt modelId="{FDDA0993-1075-4C72-8563-2186FB722DE5}" type="pres">
      <dgm:prSet presAssocID="{6E525076-2B05-495E-AACC-44E9BDC8B912}" presName="composite" presStyleCnt="0"/>
      <dgm:spPr/>
    </dgm:pt>
    <dgm:pt modelId="{192B5745-DCB6-4F8F-9DE5-FFE4AE0C8429}" type="pres">
      <dgm:prSet presAssocID="{6E525076-2B05-495E-AACC-44E9BDC8B912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32FB0D-7806-4B98-8BA0-EE2C7F2BB2DA}" type="pres">
      <dgm:prSet presAssocID="{6E525076-2B05-495E-AACC-44E9BDC8B912}" presName="desTx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E6DA99-3640-4B52-9D98-42B42AB8F0AF}" type="pres">
      <dgm:prSet presAssocID="{97897ED0-6DE2-4AB0-ACFF-9302937ED0C3}" presName="space" presStyleCnt="0"/>
      <dgm:spPr/>
    </dgm:pt>
    <dgm:pt modelId="{11025FD7-FCA4-4CE2-AAD4-7EEACD37673F}" type="pres">
      <dgm:prSet presAssocID="{C948918B-B856-419F-8BBF-9C64FB8CA400}" presName="composite" presStyleCnt="0"/>
      <dgm:spPr/>
    </dgm:pt>
    <dgm:pt modelId="{EA59D97F-6DB5-49A5-BBC2-166ACEFF25AC}" type="pres">
      <dgm:prSet presAssocID="{C948918B-B856-419F-8BBF-9C64FB8CA400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796DB0B8-F701-4FDB-9589-E6965946F96E}" type="pres">
      <dgm:prSet presAssocID="{C948918B-B856-419F-8BBF-9C64FB8CA400}" presName="desTx" presStyleLbl="alignAccFollowNode1" presStyleIdx="3" presStyleCnt="5">
        <dgm:presLayoutVars>
          <dgm:bulletEnabled val="1"/>
        </dgm:presLayoutVars>
      </dgm:prSet>
      <dgm:spPr/>
    </dgm:pt>
    <dgm:pt modelId="{BB17A655-AD40-4853-BDB7-159143F01DB3}" type="pres">
      <dgm:prSet presAssocID="{5C1F32DD-3F9A-4A80-9CFD-E5449562CB9E}" presName="space" presStyleCnt="0"/>
      <dgm:spPr/>
    </dgm:pt>
    <dgm:pt modelId="{64C9BDEA-B640-4ADF-A59C-39578EE4259F}" type="pres">
      <dgm:prSet presAssocID="{C4E9100C-5B4E-4EB9-9D9A-5030306B477B}" presName="composite" presStyleCnt="0"/>
      <dgm:spPr/>
    </dgm:pt>
    <dgm:pt modelId="{35C2CA74-7FB8-426E-B63D-90C0B88E89F5}" type="pres">
      <dgm:prSet presAssocID="{C4E9100C-5B4E-4EB9-9D9A-5030306B477B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07613D-5698-4A02-B278-7A2155DA8408}" type="pres">
      <dgm:prSet presAssocID="{C4E9100C-5B4E-4EB9-9D9A-5030306B477B}" presName="desTx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D37E0D-203D-4E8F-972B-BB6A4C752F71}" type="presOf" srcId="{92E4DD7D-3AF3-4993-8229-08BC1CBD45B9}" destId="{9AB1B27B-AADF-4930-8ABA-37DF6C3BF520}" srcOrd="0" destOrd="2" presId="urn:microsoft.com/office/officeart/2005/8/layout/hList1"/>
    <dgm:cxn modelId="{09E5CA30-7B94-4FA3-8592-580186FE60C9}" type="presOf" srcId="{5801F414-ACA1-4CA3-A17A-7707570BA7D0}" destId="{AA07613D-5698-4A02-B278-7A2155DA8408}" srcOrd="0" destOrd="0" presId="urn:microsoft.com/office/officeart/2005/8/layout/hList1"/>
    <dgm:cxn modelId="{C7AAAB6B-7A66-4CED-BA66-54500D391467}" srcId="{6E525076-2B05-495E-AACC-44E9BDC8B912}" destId="{C799908D-08A9-456A-9A45-C94FB54D87FA}" srcOrd="2" destOrd="0" parTransId="{F2A92D03-AA7D-43BA-BAA1-E97D82C7D81B}" sibTransId="{A550EF8E-BE26-4A37-859C-73F1033C7694}"/>
    <dgm:cxn modelId="{D419279F-4939-48F3-BB82-20EA0B8FAD64}" type="presOf" srcId="{E79A0C3C-E965-4173-A3C0-5243BB9A34EE}" destId="{796DB0B8-F701-4FDB-9589-E6965946F96E}" srcOrd="0" destOrd="2" presId="urn:microsoft.com/office/officeart/2005/8/layout/hList1"/>
    <dgm:cxn modelId="{3FDC145C-328D-4C1D-94FE-0EC34ABB063F}" type="presOf" srcId="{6E525076-2B05-495E-AACC-44E9BDC8B912}" destId="{192B5745-DCB6-4F8F-9DE5-FFE4AE0C8429}" srcOrd="0" destOrd="0" presId="urn:microsoft.com/office/officeart/2005/8/layout/hList1"/>
    <dgm:cxn modelId="{521517FA-475C-469A-8EA3-11C0E4A55320}" type="presOf" srcId="{2947DC64-913A-424A-B346-BACE889C2489}" destId="{AE32FB0D-7806-4B98-8BA0-EE2C7F2BB2DA}" srcOrd="0" destOrd="1" presId="urn:microsoft.com/office/officeart/2005/8/layout/hList1"/>
    <dgm:cxn modelId="{2E60B151-FAF0-4FE6-BB45-044D232BC2D4}" type="presOf" srcId="{84844D04-1E75-470D-ABDB-4F9BD8B825A3}" destId="{B120B4E8-DBC1-494F-8444-524EC9FB3B66}" srcOrd="0" destOrd="0" presId="urn:microsoft.com/office/officeart/2005/8/layout/hList1"/>
    <dgm:cxn modelId="{B4E7A53D-BEC7-417C-B693-0F789E7FEA4F}" type="presOf" srcId="{0A25195D-EA5C-4880-988D-70EBC852A295}" destId="{9AB1B27B-AADF-4930-8ABA-37DF6C3BF520}" srcOrd="0" destOrd="0" presId="urn:microsoft.com/office/officeart/2005/8/layout/hList1"/>
    <dgm:cxn modelId="{65A0B51E-9996-477C-9EDA-CF43D62EC275}" srcId="{34FF9002-16F5-4DB4-A3E8-308120168FCE}" destId="{0A25195D-EA5C-4880-988D-70EBC852A295}" srcOrd="0" destOrd="0" parTransId="{8598C107-B799-4995-93F0-59D11B7AD07C}" sibTransId="{BC66628E-E49C-4B3F-957D-C8727418B68F}"/>
    <dgm:cxn modelId="{EAC3AF78-79AB-4C87-934D-C620992713FD}" srcId="{34FF9002-16F5-4DB4-A3E8-308120168FCE}" destId="{92E4DD7D-3AF3-4993-8229-08BC1CBD45B9}" srcOrd="2" destOrd="0" parTransId="{E7F0C5F0-C4F5-4AE7-9471-1D13D38F0A41}" sibTransId="{9E8465D4-BB27-491A-BFCA-844E3047C37A}"/>
    <dgm:cxn modelId="{4235A8B7-55B6-4AD1-9559-B95771772319}" srcId="{34FF9002-16F5-4DB4-A3E8-308120168FCE}" destId="{54FF2787-C5CA-4572-B9F7-D243F14AB686}" srcOrd="3" destOrd="0" parTransId="{740061E2-A3EB-4856-A3F4-F9CFB50B8798}" sibTransId="{988A35E2-D33D-4FF6-8AD8-284C63C77641}"/>
    <dgm:cxn modelId="{501AFE78-8A36-432D-9C3C-BD9F6DA40048}" type="presOf" srcId="{02A1A13E-DD92-46E7-B698-E42085B38BD6}" destId="{796DB0B8-F701-4FDB-9589-E6965946F96E}" srcOrd="0" destOrd="1" presId="urn:microsoft.com/office/officeart/2005/8/layout/hList1"/>
    <dgm:cxn modelId="{978905E0-445D-4651-9158-7439DA7C0A6F}" type="presOf" srcId="{8E04B133-AE00-441D-9A38-2A626F3866D8}" destId="{796DB0B8-F701-4FDB-9589-E6965946F96E}" srcOrd="0" destOrd="4" presId="urn:microsoft.com/office/officeart/2005/8/layout/hList1"/>
    <dgm:cxn modelId="{05099C7F-959E-4BD1-BDC3-20F48B431756}" type="presOf" srcId="{47B07DEA-90F6-4AF6-97AC-9CD2FBBBE35F}" destId="{AE32FB0D-7806-4B98-8BA0-EE2C7F2BB2DA}" srcOrd="0" destOrd="0" presId="urn:microsoft.com/office/officeart/2005/8/layout/hList1"/>
    <dgm:cxn modelId="{DF924157-9730-4BCA-8A7B-CBE62DEAFD76}" srcId="{6E525076-2B05-495E-AACC-44E9BDC8B912}" destId="{47B07DEA-90F6-4AF6-97AC-9CD2FBBBE35F}" srcOrd="0" destOrd="0" parTransId="{28C2B153-8AD1-4ABF-A58F-A046178C0CF5}" sibTransId="{888AEED7-B351-4D3C-BE8C-FFA2FB7A453F}"/>
    <dgm:cxn modelId="{DCAB7456-9C5B-47ED-BF06-029AA6B8EB29}" type="presOf" srcId="{1EF79FA5-D699-43BE-9AA7-8F47B31973EA}" destId="{796DB0B8-F701-4FDB-9589-E6965946F96E}" srcOrd="0" destOrd="0" presId="urn:microsoft.com/office/officeart/2005/8/layout/hList1"/>
    <dgm:cxn modelId="{9B2DC45B-54C5-4E58-89E8-86ACB85715C7}" srcId="{C948918B-B856-419F-8BBF-9C64FB8CA400}" destId="{1EF79FA5-D699-43BE-9AA7-8F47B31973EA}" srcOrd="0" destOrd="0" parTransId="{26CE2742-4967-4E75-98CE-14BAA5AC698B}" sibTransId="{907783DF-4CA1-49D0-BB66-95369C8F3DD0}"/>
    <dgm:cxn modelId="{B92A53BC-0DE3-45D7-BA67-E0E89F8B489F}" type="presOf" srcId="{103B757F-094E-447B-BDC3-3F1E2B7E2A8F}" destId="{AE32FB0D-7806-4B98-8BA0-EE2C7F2BB2DA}" srcOrd="0" destOrd="2" presId="urn:microsoft.com/office/officeart/2005/8/layout/hList1"/>
    <dgm:cxn modelId="{2008A597-C4C3-4B67-9905-C447B1837668}" srcId="{C948918B-B856-419F-8BBF-9C64FB8CA400}" destId="{E79A0C3C-E965-4173-A3C0-5243BB9A34EE}" srcOrd="2" destOrd="0" parTransId="{4AE38293-4A31-4FCF-AAB8-723CE00FED56}" sibTransId="{6718B3AE-F76D-422F-8737-5B93A58F8D7E}"/>
    <dgm:cxn modelId="{57ABF219-31F6-4183-9E80-FE99B4E25809}" srcId="{84844D04-1E75-470D-ABDB-4F9BD8B825A3}" destId="{755E50BE-391E-41FB-B0B1-CDB97F764B00}" srcOrd="1" destOrd="0" parTransId="{6C02C72D-5C23-4249-AF2D-A88FA0C323A9}" sibTransId="{8C215340-FBCD-4C38-8492-DFC466850D9F}"/>
    <dgm:cxn modelId="{324767FA-1F5B-4199-8767-AD42B2399DA3}" type="presOf" srcId="{A7C676F9-B8EF-4811-AC01-9B886632B1E2}" destId="{796DB0B8-F701-4FDB-9589-E6965946F96E}" srcOrd="0" destOrd="3" presId="urn:microsoft.com/office/officeart/2005/8/layout/hList1"/>
    <dgm:cxn modelId="{2A118207-ECC2-49F2-8950-6CA483D614B3}" type="presOf" srcId="{BE23A152-6B82-448B-ADA2-8E37CA685132}" destId="{C9D809EE-0AA2-4262-A53B-FC8384B33BFD}" srcOrd="0" destOrd="0" presId="urn:microsoft.com/office/officeart/2005/8/layout/hList1"/>
    <dgm:cxn modelId="{99AC7040-841C-4C30-8B0A-9342DEA6F812}" srcId="{C948918B-B856-419F-8BBF-9C64FB8CA400}" destId="{A7C676F9-B8EF-4811-AC01-9B886632B1E2}" srcOrd="3" destOrd="0" parTransId="{1DF058D4-7D50-4ADA-AEE5-48F71AF63E09}" sibTransId="{D9807207-BCD4-4546-A7F2-29DD9F083DB7}"/>
    <dgm:cxn modelId="{0E999E9C-B03C-4ACF-9DE8-18AD3E73D1EF}" type="presOf" srcId="{C799908D-08A9-456A-9A45-C94FB54D87FA}" destId="{AE32FB0D-7806-4B98-8BA0-EE2C7F2BB2DA}" srcOrd="0" destOrd="3" presId="urn:microsoft.com/office/officeart/2005/8/layout/hList1"/>
    <dgm:cxn modelId="{663E89C4-12BC-4F55-864E-751502C5F354}" srcId="{C948918B-B856-419F-8BBF-9C64FB8CA400}" destId="{8E04B133-AE00-441D-9A38-2A626F3866D8}" srcOrd="4" destOrd="0" parTransId="{5909A983-2A4A-4E50-A5EC-7715F2D8594F}" sibTransId="{708D5287-1E07-48D3-8C8C-370B40BAEB2D}"/>
    <dgm:cxn modelId="{F9E9754C-CB40-4260-9896-90DD6BAEA7B6}" srcId="{19EBFF00-EE2A-473E-AADB-44BB0A100E70}" destId="{6E525076-2B05-495E-AACC-44E9BDC8B912}" srcOrd="2" destOrd="0" parTransId="{C59D7DCC-006C-4059-88CB-E2494BB449EA}" sibTransId="{97897ED0-6DE2-4AB0-ACFF-9302937ED0C3}"/>
    <dgm:cxn modelId="{D2CB5406-35F2-4255-8219-FA7D7CDF3CD8}" srcId="{6E525076-2B05-495E-AACC-44E9BDC8B912}" destId="{103B757F-094E-447B-BDC3-3F1E2B7E2A8F}" srcOrd="1" destOrd="0" parTransId="{80EAA128-F486-4CA2-9CA8-FD3182BBE1BE}" sibTransId="{E4F39DFF-2BDD-4C51-B1C2-A7697B91FAE6}"/>
    <dgm:cxn modelId="{40CF488F-27A4-4182-BA3F-8FD734542E9B}" srcId="{47B07DEA-90F6-4AF6-97AC-9CD2FBBBE35F}" destId="{2947DC64-913A-424A-B346-BACE889C2489}" srcOrd="0" destOrd="0" parTransId="{F1576A14-8E3C-4D99-B2C1-D2C1655084CD}" sibTransId="{C5905E94-543E-4CAF-A95B-B80A733AEA1B}"/>
    <dgm:cxn modelId="{223A8D8F-AB66-4B8A-8743-1603238AC64A}" type="presOf" srcId="{19EBFF00-EE2A-473E-AADB-44BB0A100E70}" destId="{F2FA26E1-18A9-4BFF-9935-EA81276871C7}" srcOrd="0" destOrd="0" presId="urn:microsoft.com/office/officeart/2005/8/layout/hList1"/>
    <dgm:cxn modelId="{06F660CD-9C81-449E-A0FB-C05D676F5708}" type="presOf" srcId="{C4E9100C-5B4E-4EB9-9D9A-5030306B477B}" destId="{35C2CA74-7FB8-426E-B63D-90C0B88E89F5}" srcOrd="0" destOrd="0" presId="urn:microsoft.com/office/officeart/2005/8/layout/hList1"/>
    <dgm:cxn modelId="{2AC5FB30-3A0A-4124-A425-77BA0EBC43FB}" srcId="{C948918B-B856-419F-8BBF-9C64FB8CA400}" destId="{02A1A13E-DD92-46E7-B698-E42085B38BD6}" srcOrd="1" destOrd="0" parTransId="{FAA56D5C-1A66-40C8-8109-FF475963CF07}" sibTransId="{3BF2B7F2-2F76-4CD1-889E-C08E9060B1CA}"/>
    <dgm:cxn modelId="{E5B0AE62-2C0D-45DA-AAC2-5F0805AD298D}" srcId="{19EBFF00-EE2A-473E-AADB-44BB0A100E70}" destId="{34FF9002-16F5-4DB4-A3E8-308120168FCE}" srcOrd="1" destOrd="0" parTransId="{A27FC369-D08D-4C17-AE3D-D1A6CF12AC14}" sibTransId="{8A7BA607-7CC1-4912-96ED-546227835682}"/>
    <dgm:cxn modelId="{8DB6B57A-F973-4234-96CB-DF5817C5B54E}" type="presOf" srcId="{34FF9002-16F5-4DB4-A3E8-308120168FCE}" destId="{06DD4DCA-F41E-4648-B19C-E23A6671DCA8}" srcOrd="0" destOrd="0" presId="urn:microsoft.com/office/officeart/2005/8/layout/hList1"/>
    <dgm:cxn modelId="{3A5A1853-0785-44AA-9FA3-27D95FEA6849}" type="presOf" srcId="{78DE69F9-EFA3-4C82-B3B5-1C4C9A3198D8}" destId="{C9D809EE-0AA2-4262-A53B-FC8384B33BFD}" srcOrd="0" destOrd="2" presId="urn:microsoft.com/office/officeart/2005/8/layout/hList1"/>
    <dgm:cxn modelId="{BAE05139-5437-4E7B-813D-D0FC30D6DF02}" srcId="{84844D04-1E75-470D-ABDB-4F9BD8B825A3}" destId="{78DE69F9-EFA3-4C82-B3B5-1C4C9A3198D8}" srcOrd="2" destOrd="0" parTransId="{102E0C7A-444A-4A1E-ABA7-8D3B018DB7A1}" sibTransId="{6B02D9FF-A199-4640-B1DB-77711CBB956F}"/>
    <dgm:cxn modelId="{AA60A933-C4C8-47FA-BDF1-71F008974117}" srcId="{84844D04-1E75-470D-ABDB-4F9BD8B825A3}" destId="{BE23A152-6B82-448B-ADA2-8E37CA685132}" srcOrd="0" destOrd="0" parTransId="{5BC7AF62-E223-430E-980B-5C585A875890}" sibTransId="{897F50E7-E0B9-45B3-B5C3-A363BB24620D}"/>
    <dgm:cxn modelId="{64AA7FAE-66DD-44F4-9A27-443BFEE90F54}" srcId="{C4E9100C-5B4E-4EB9-9D9A-5030306B477B}" destId="{5801F414-ACA1-4CA3-A17A-7707570BA7D0}" srcOrd="0" destOrd="0" parTransId="{D37AF865-6914-4F44-BD6D-7B920099C18C}" sibTransId="{003D6701-B9F3-4CE4-9F93-122C0928227A}"/>
    <dgm:cxn modelId="{950934D1-58D1-4409-A873-9F7BA41FB2E8}" srcId="{19EBFF00-EE2A-473E-AADB-44BB0A100E70}" destId="{C948918B-B856-419F-8BBF-9C64FB8CA400}" srcOrd="3" destOrd="0" parTransId="{25CC52BE-6DFD-4455-AC50-3E23DB021CB3}" sibTransId="{5C1F32DD-3F9A-4A80-9CFD-E5449562CB9E}"/>
    <dgm:cxn modelId="{70C557CE-E5CE-4B84-B7A8-6FE469548E59}" type="presOf" srcId="{C948918B-B856-419F-8BBF-9C64FB8CA400}" destId="{EA59D97F-6DB5-49A5-BBC2-166ACEFF25AC}" srcOrd="0" destOrd="0" presId="urn:microsoft.com/office/officeart/2005/8/layout/hList1"/>
    <dgm:cxn modelId="{C1C68F98-4D76-4862-B428-F734A485D06A}" type="presOf" srcId="{54FF2787-C5CA-4572-B9F7-D243F14AB686}" destId="{9AB1B27B-AADF-4930-8ABA-37DF6C3BF520}" srcOrd="0" destOrd="3" presId="urn:microsoft.com/office/officeart/2005/8/layout/hList1"/>
    <dgm:cxn modelId="{ECBFBC89-6E12-485A-918B-49E5238DD133}" srcId="{19EBFF00-EE2A-473E-AADB-44BB0A100E70}" destId="{84844D04-1E75-470D-ABDB-4F9BD8B825A3}" srcOrd="0" destOrd="0" parTransId="{80A3B918-6DDD-4717-B019-AF74B96F72ED}" sibTransId="{B503EB11-9D63-4DEC-B660-A4CA0F5EBE66}"/>
    <dgm:cxn modelId="{627F42F4-C984-44E6-967A-A846BA07F029}" type="presOf" srcId="{755E50BE-391E-41FB-B0B1-CDB97F764B00}" destId="{C9D809EE-0AA2-4262-A53B-FC8384B33BFD}" srcOrd="0" destOrd="1" presId="urn:microsoft.com/office/officeart/2005/8/layout/hList1"/>
    <dgm:cxn modelId="{48D5AAC5-B9F7-4AEC-867A-96CF4144E37D}" type="presOf" srcId="{E2ABC820-43B6-46FF-8D3E-36D6E78E630E}" destId="{9AB1B27B-AADF-4930-8ABA-37DF6C3BF520}" srcOrd="0" destOrd="1" presId="urn:microsoft.com/office/officeart/2005/8/layout/hList1"/>
    <dgm:cxn modelId="{B4226E52-A68D-4154-983E-E1B2CCDE1C4B}" srcId="{34FF9002-16F5-4DB4-A3E8-308120168FCE}" destId="{E2ABC820-43B6-46FF-8D3E-36D6E78E630E}" srcOrd="1" destOrd="0" parTransId="{B44C576A-351C-494C-9A77-57B844CA8798}" sibTransId="{8926CE3A-93A5-44D0-ABEB-E7A892744EAD}"/>
    <dgm:cxn modelId="{48FD1EBE-7750-4A45-BAB8-6A34F5E2ED98}" srcId="{19EBFF00-EE2A-473E-AADB-44BB0A100E70}" destId="{C4E9100C-5B4E-4EB9-9D9A-5030306B477B}" srcOrd="4" destOrd="0" parTransId="{86A1A9DB-F71D-4EC0-B0C1-21432E452BF4}" sibTransId="{54A6D2CF-75FB-46BD-8362-774FCA5FA617}"/>
    <dgm:cxn modelId="{B1FDB338-CA67-4C1A-B89F-18C20880B096}" type="presParOf" srcId="{F2FA26E1-18A9-4BFF-9935-EA81276871C7}" destId="{79E60DD8-3A6F-4A5B-A8B7-7DCF8D11EBA9}" srcOrd="0" destOrd="0" presId="urn:microsoft.com/office/officeart/2005/8/layout/hList1"/>
    <dgm:cxn modelId="{0E43AB8C-A750-4464-BDF5-D229267F5B40}" type="presParOf" srcId="{79E60DD8-3A6F-4A5B-A8B7-7DCF8D11EBA9}" destId="{B120B4E8-DBC1-494F-8444-524EC9FB3B66}" srcOrd="0" destOrd="0" presId="urn:microsoft.com/office/officeart/2005/8/layout/hList1"/>
    <dgm:cxn modelId="{42F66016-A554-4BA1-BFFA-939C3C0F056A}" type="presParOf" srcId="{79E60DD8-3A6F-4A5B-A8B7-7DCF8D11EBA9}" destId="{C9D809EE-0AA2-4262-A53B-FC8384B33BFD}" srcOrd="1" destOrd="0" presId="urn:microsoft.com/office/officeart/2005/8/layout/hList1"/>
    <dgm:cxn modelId="{76C81C74-D652-444C-AB47-957105F8CE4A}" type="presParOf" srcId="{F2FA26E1-18A9-4BFF-9935-EA81276871C7}" destId="{DEF8E30E-B1A9-42C1-87D2-817F10073C31}" srcOrd="1" destOrd="0" presId="urn:microsoft.com/office/officeart/2005/8/layout/hList1"/>
    <dgm:cxn modelId="{ECA46948-8BAE-4AF4-AD6A-E5AB2F70562D}" type="presParOf" srcId="{F2FA26E1-18A9-4BFF-9935-EA81276871C7}" destId="{069EABCC-1B44-409F-8118-30F189CD021B}" srcOrd="2" destOrd="0" presId="urn:microsoft.com/office/officeart/2005/8/layout/hList1"/>
    <dgm:cxn modelId="{D2A8147C-94F9-4BFF-A158-6033B509B98A}" type="presParOf" srcId="{069EABCC-1B44-409F-8118-30F189CD021B}" destId="{06DD4DCA-F41E-4648-B19C-E23A6671DCA8}" srcOrd="0" destOrd="0" presId="urn:microsoft.com/office/officeart/2005/8/layout/hList1"/>
    <dgm:cxn modelId="{4AA96E00-18F9-422C-AE65-135B55E17500}" type="presParOf" srcId="{069EABCC-1B44-409F-8118-30F189CD021B}" destId="{9AB1B27B-AADF-4930-8ABA-37DF6C3BF520}" srcOrd="1" destOrd="0" presId="urn:microsoft.com/office/officeart/2005/8/layout/hList1"/>
    <dgm:cxn modelId="{F99176B5-C593-4243-9B96-33C45FFBAF35}" type="presParOf" srcId="{F2FA26E1-18A9-4BFF-9935-EA81276871C7}" destId="{34F5323B-7F77-45F0-97B1-A1D5B3EAE1AD}" srcOrd="3" destOrd="0" presId="urn:microsoft.com/office/officeart/2005/8/layout/hList1"/>
    <dgm:cxn modelId="{46B29850-2FB5-4748-B1A6-12CE62F7821C}" type="presParOf" srcId="{F2FA26E1-18A9-4BFF-9935-EA81276871C7}" destId="{FDDA0993-1075-4C72-8563-2186FB722DE5}" srcOrd="4" destOrd="0" presId="urn:microsoft.com/office/officeart/2005/8/layout/hList1"/>
    <dgm:cxn modelId="{C30F34E4-87CB-47CE-B93E-BF9823F9A19E}" type="presParOf" srcId="{FDDA0993-1075-4C72-8563-2186FB722DE5}" destId="{192B5745-DCB6-4F8F-9DE5-FFE4AE0C8429}" srcOrd="0" destOrd="0" presId="urn:microsoft.com/office/officeart/2005/8/layout/hList1"/>
    <dgm:cxn modelId="{EB4B2723-5BB7-413D-958C-7C59FD571D71}" type="presParOf" srcId="{FDDA0993-1075-4C72-8563-2186FB722DE5}" destId="{AE32FB0D-7806-4B98-8BA0-EE2C7F2BB2DA}" srcOrd="1" destOrd="0" presId="urn:microsoft.com/office/officeart/2005/8/layout/hList1"/>
    <dgm:cxn modelId="{4ACC9D37-A6E5-4E47-B500-BCE379C98679}" type="presParOf" srcId="{F2FA26E1-18A9-4BFF-9935-EA81276871C7}" destId="{96E6DA99-3640-4B52-9D98-42B42AB8F0AF}" srcOrd="5" destOrd="0" presId="urn:microsoft.com/office/officeart/2005/8/layout/hList1"/>
    <dgm:cxn modelId="{19EDC4C2-C259-41E9-945E-7869156BF27A}" type="presParOf" srcId="{F2FA26E1-18A9-4BFF-9935-EA81276871C7}" destId="{11025FD7-FCA4-4CE2-AAD4-7EEACD37673F}" srcOrd="6" destOrd="0" presId="urn:microsoft.com/office/officeart/2005/8/layout/hList1"/>
    <dgm:cxn modelId="{9D2A36C8-67C6-433C-9A4B-EC2489BF09A7}" type="presParOf" srcId="{11025FD7-FCA4-4CE2-AAD4-7EEACD37673F}" destId="{EA59D97F-6DB5-49A5-BBC2-166ACEFF25AC}" srcOrd="0" destOrd="0" presId="urn:microsoft.com/office/officeart/2005/8/layout/hList1"/>
    <dgm:cxn modelId="{6E4F8786-2AD9-4989-9976-8FCB4DAE26F6}" type="presParOf" srcId="{11025FD7-FCA4-4CE2-AAD4-7EEACD37673F}" destId="{796DB0B8-F701-4FDB-9589-E6965946F96E}" srcOrd="1" destOrd="0" presId="urn:microsoft.com/office/officeart/2005/8/layout/hList1"/>
    <dgm:cxn modelId="{79280C73-51A3-456B-A9AE-51AA342D4DD2}" type="presParOf" srcId="{F2FA26E1-18A9-4BFF-9935-EA81276871C7}" destId="{BB17A655-AD40-4853-BDB7-159143F01DB3}" srcOrd="7" destOrd="0" presId="urn:microsoft.com/office/officeart/2005/8/layout/hList1"/>
    <dgm:cxn modelId="{3EF7BCE9-5DDC-457A-B6CA-C29D59362319}" type="presParOf" srcId="{F2FA26E1-18A9-4BFF-9935-EA81276871C7}" destId="{64C9BDEA-B640-4ADF-A59C-39578EE4259F}" srcOrd="8" destOrd="0" presId="urn:microsoft.com/office/officeart/2005/8/layout/hList1"/>
    <dgm:cxn modelId="{CB07BD88-02A6-4DFB-8A79-3931F680921C}" type="presParOf" srcId="{64C9BDEA-B640-4ADF-A59C-39578EE4259F}" destId="{35C2CA74-7FB8-426E-B63D-90C0B88E89F5}" srcOrd="0" destOrd="0" presId="urn:microsoft.com/office/officeart/2005/8/layout/hList1"/>
    <dgm:cxn modelId="{DC4A8B3E-3C9D-4499-B752-6A28815CFF9B}" type="presParOf" srcId="{64C9BDEA-B640-4ADF-A59C-39578EE4259F}" destId="{AA07613D-5698-4A02-B278-7A2155DA840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FC444A-3E75-4ECC-B3B8-1CAA36F15789}" type="doc">
      <dgm:prSet loTypeId="urn:microsoft.com/office/officeart/2005/8/layout/funne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E7437DF-E4D0-4388-9B53-5B7A6745789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жертва</a:t>
          </a:r>
          <a:endParaRPr lang="ru-RU" dirty="0">
            <a:solidFill>
              <a:schemeClr val="tx1"/>
            </a:solidFill>
          </a:endParaRPr>
        </a:p>
      </dgm:t>
    </dgm:pt>
    <dgm:pt modelId="{7CDB4A6D-3948-4433-81AA-A6D5F6818BE1}" type="parTrans" cxnId="{65696E2D-1D55-46D4-B41C-BCAF8CCF3DED}">
      <dgm:prSet/>
      <dgm:spPr/>
      <dgm:t>
        <a:bodyPr/>
        <a:lstStyle/>
        <a:p>
          <a:endParaRPr lang="ru-RU"/>
        </a:p>
      </dgm:t>
    </dgm:pt>
    <dgm:pt modelId="{5FD586C4-1398-4294-914C-330DA36DD2FD}" type="sibTrans" cxnId="{65696E2D-1D55-46D4-B41C-BCAF8CCF3DED}">
      <dgm:prSet/>
      <dgm:spPr/>
      <dgm:t>
        <a:bodyPr/>
        <a:lstStyle/>
        <a:p>
          <a:endParaRPr lang="ru-RU"/>
        </a:p>
      </dgm:t>
    </dgm:pt>
    <dgm:pt modelId="{8F11C732-DCEA-4A6F-9777-6CB4C46377B6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агрессор</a:t>
          </a:r>
          <a:endParaRPr lang="ru-RU" sz="1400" dirty="0">
            <a:solidFill>
              <a:schemeClr val="tx1"/>
            </a:solidFill>
          </a:endParaRPr>
        </a:p>
      </dgm:t>
    </dgm:pt>
    <dgm:pt modelId="{37D4F69B-F355-44C3-8C68-B8AD054EEF91}" type="parTrans" cxnId="{CACFCECD-523D-4822-A6AE-36690C5076CC}">
      <dgm:prSet/>
      <dgm:spPr/>
      <dgm:t>
        <a:bodyPr/>
        <a:lstStyle/>
        <a:p>
          <a:endParaRPr lang="ru-RU"/>
        </a:p>
      </dgm:t>
    </dgm:pt>
    <dgm:pt modelId="{EC070069-49CC-48B0-846C-81781E6B08B9}" type="sibTrans" cxnId="{CACFCECD-523D-4822-A6AE-36690C5076CC}">
      <dgm:prSet/>
      <dgm:spPr/>
      <dgm:t>
        <a:bodyPr/>
        <a:lstStyle/>
        <a:p>
          <a:endParaRPr lang="ru-RU"/>
        </a:p>
      </dgm:t>
    </dgm:pt>
    <dgm:pt modelId="{7FCB5DF5-D873-4AA8-BB53-61BF7F85B099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зрители</a:t>
          </a:r>
          <a:endParaRPr lang="ru-RU" sz="1400" dirty="0">
            <a:solidFill>
              <a:schemeClr val="tx1"/>
            </a:solidFill>
          </a:endParaRPr>
        </a:p>
      </dgm:t>
    </dgm:pt>
    <dgm:pt modelId="{20980603-7FCE-4396-9B45-4616C0DBCE21}" type="parTrans" cxnId="{3651FD11-197A-46D6-90CF-1A69CDB07DEA}">
      <dgm:prSet/>
      <dgm:spPr/>
      <dgm:t>
        <a:bodyPr/>
        <a:lstStyle/>
        <a:p>
          <a:endParaRPr lang="ru-RU"/>
        </a:p>
      </dgm:t>
    </dgm:pt>
    <dgm:pt modelId="{46AFA404-EE27-4F21-A936-4FE62CE991F4}" type="sibTrans" cxnId="{3651FD11-197A-46D6-90CF-1A69CDB07DEA}">
      <dgm:prSet/>
      <dgm:spPr/>
      <dgm:t>
        <a:bodyPr/>
        <a:lstStyle/>
        <a:p>
          <a:endParaRPr lang="ru-RU"/>
        </a:p>
      </dgm:t>
    </dgm:pt>
    <dgm:pt modelId="{FA7B47B0-B298-440A-98E7-AC5B3A6595FB}">
      <dgm:prSet phldrT="[Текст]" custT="1"/>
      <dgm:spPr/>
      <dgm:t>
        <a:bodyPr/>
        <a:lstStyle/>
        <a:p>
          <a:r>
            <a:rPr lang="ru-RU" sz="2800" b="1" dirty="0" err="1" smtClean="0"/>
            <a:t>Буллинг</a:t>
          </a:r>
          <a:r>
            <a:rPr lang="ru-RU" sz="2100" dirty="0" smtClean="0"/>
            <a:t> </a:t>
          </a:r>
          <a:endParaRPr lang="ru-RU" sz="2100" dirty="0"/>
        </a:p>
      </dgm:t>
    </dgm:pt>
    <dgm:pt modelId="{3D4AAB85-5B0F-4607-8BAE-6F7A919ED494}" type="parTrans" cxnId="{C3645B82-6E30-4493-99F1-304D5A478CDA}">
      <dgm:prSet/>
      <dgm:spPr/>
      <dgm:t>
        <a:bodyPr/>
        <a:lstStyle/>
        <a:p>
          <a:endParaRPr lang="ru-RU"/>
        </a:p>
      </dgm:t>
    </dgm:pt>
    <dgm:pt modelId="{32257E63-3B39-499A-80AD-EF6A3B218A77}" type="sibTrans" cxnId="{C3645B82-6E30-4493-99F1-304D5A478CDA}">
      <dgm:prSet/>
      <dgm:spPr/>
      <dgm:t>
        <a:bodyPr/>
        <a:lstStyle/>
        <a:p>
          <a:endParaRPr lang="ru-RU"/>
        </a:p>
      </dgm:t>
    </dgm:pt>
    <dgm:pt modelId="{A3D37991-5829-48E5-89EB-CF1CA2861157}" type="pres">
      <dgm:prSet presAssocID="{1DFC444A-3E75-4ECC-B3B8-1CAA36F15789}" presName="Name0" presStyleCnt="0">
        <dgm:presLayoutVars>
          <dgm:chMax val="4"/>
          <dgm:resizeHandles val="exact"/>
        </dgm:presLayoutVars>
      </dgm:prSet>
      <dgm:spPr/>
    </dgm:pt>
    <dgm:pt modelId="{44E62C0A-ACAB-48AD-800B-B0E27528A6A7}" type="pres">
      <dgm:prSet presAssocID="{1DFC444A-3E75-4ECC-B3B8-1CAA36F15789}" presName="ellipse" presStyleLbl="trBgShp" presStyleIdx="0" presStyleCnt="1" custLinFactNeighborX="5673" custLinFactNeighborY="-5772"/>
      <dgm:spPr/>
    </dgm:pt>
    <dgm:pt modelId="{3577DB98-7ECE-4E09-ADF0-5A4A36867680}" type="pres">
      <dgm:prSet presAssocID="{1DFC444A-3E75-4ECC-B3B8-1CAA36F15789}" presName="arrow1" presStyleLbl="fgShp" presStyleIdx="0" presStyleCnt="1" custScaleX="77777" custScaleY="116799" custLinFactNeighborX="-1747" custLinFactNeighborY="70503"/>
      <dgm:spPr/>
    </dgm:pt>
    <dgm:pt modelId="{60D66AB9-210E-49BF-BA8D-C69EE8D405EF}" type="pres">
      <dgm:prSet presAssocID="{1DFC444A-3E75-4ECC-B3B8-1CAA36F15789}" presName="rectangle" presStyleLbl="revTx" presStyleIdx="0" presStyleCnt="1" custLinFactNeighborX="2182" custLinFactNeighborY="29058">
        <dgm:presLayoutVars>
          <dgm:bulletEnabled val="1"/>
        </dgm:presLayoutVars>
      </dgm:prSet>
      <dgm:spPr/>
    </dgm:pt>
    <dgm:pt modelId="{898BDAF2-506C-45B2-9CA0-B4C644E5D296}" type="pres">
      <dgm:prSet presAssocID="{8F11C732-DCEA-4A6F-9777-6CB4C46377B6}" presName="item1" presStyleLbl="node1" presStyleIdx="0" presStyleCnt="3" custScaleX="134717" custScaleY="123166" custLinFactNeighborX="11260" custLinFactNeighborY="16170">
        <dgm:presLayoutVars>
          <dgm:bulletEnabled val="1"/>
        </dgm:presLayoutVars>
      </dgm:prSet>
      <dgm:spPr/>
    </dgm:pt>
    <dgm:pt modelId="{164D23FE-8A03-4A08-841C-55C37BC911A3}" type="pres">
      <dgm:prSet presAssocID="{7FCB5DF5-D873-4AA8-BB53-61BF7F85B099}" presName="item2" presStyleLbl="node1" presStyleIdx="1" presStyleCnt="3" custScaleX="133694" custScaleY="108601">
        <dgm:presLayoutVars>
          <dgm:bulletEnabled val="1"/>
        </dgm:presLayoutVars>
      </dgm:prSet>
      <dgm:spPr/>
    </dgm:pt>
    <dgm:pt modelId="{570A078C-AA02-4D08-A05A-F00D1A70FBE7}" type="pres">
      <dgm:prSet presAssocID="{FA7B47B0-B298-440A-98E7-AC5B3A6595FB}" presName="item3" presStyleLbl="node1" presStyleIdx="2" presStyleCnt="3" custScaleX="122767" custScaleY="106418" custLinFactNeighborX="24001">
        <dgm:presLayoutVars>
          <dgm:bulletEnabled val="1"/>
        </dgm:presLayoutVars>
      </dgm:prSet>
      <dgm:spPr/>
    </dgm:pt>
    <dgm:pt modelId="{FE2874BF-432E-4795-A98A-2B7D9B71B426}" type="pres">
      <dgm:prSet presAssocID="{1DFC444A-3E75-4ECC-B3B8-1CAA36F15789}" presName="funnel" presStyleLbl="trAlignAcc1" presStyleIdx="0" presStyleCnt="1" custScaleX="108503" custScaleY="120412" custLinFactNeighborX="2683" custLinFactNeighborY="2887"/>
      <dgm:spPr/>
    </dgm:pt>
  </dgm:ptLst>
  <dgm:cxnLst>
    <dgm:cxn modelId="{3651FD11-197A-46D6-90CF-1A69CDB07DEA}" srcId="{1DFC444A-3E75-4ECC-B3B8-1CAA36F15789}" destId="{7FCB5DF5-D873-4AA8-BB53-61BF7F85B099}" srcOrd="2" destOrd="0" parTransId="{20980603-7FCE-4396-9B45-4616C0DBCE21}" sibTransId="{46AFA404-EE27-4F21-A936-4FE62CE991F4}"/>
    <dgm:cxn modelId="{CACFCECD-523D-4822-A6AE-36690C5076CC}" srcId="{1DFC444A-3E75-4ECC-B3B8-1CAA36F15789}" destId="{8F11C732-DCEA-4A6F-9777-6CB4C46377B6}" srcOrd="1" destOrd="0" parTransId="{37D4F69B-F355-44C3-8C68-B8AD054EEF91}" sibTransId="{EC070069-49CC-48B0-846C-81781E6B08B9}"/>
    <dgm:cxn modelId="{072D2A00-3CE4-473F-93EE-29FF23DA7A61}" type="presOf" srcId="{1E7437DF-E4D0-4388-9B53-5B7A6745789D}" destId="{570A078C-AA02-4D08-A05A-F00D1A70FBE7}" srcOrd="0" destOrd="0" presId="urn:microsoft.com/office/officeart/2005/8/layout/funnel1"/>
    <dgm:cxn modelId="{8893E0DA-A669-4B3D-A0B6-2CB6C72112C5}" type="presOf" srcId="{8F11C732-DCEA-4A6F-9777-6CB4C46377B6}" destId="{164D23FE-8A03-4A08-841C-55C37BC911A3}" srcOrd="0" destOrd="0" presId="urn:microsoft.com/office/officeart/2005/8/layout/funnel1"/>
    <dgm:cxn modelId="{6FE67704-28E0-408B-8235-A41FA2FB9A4F}" type="presOf" srcId="{7FCB5DF5-D873-4AA8-BB53-61BF7F85B099}" destId="{898BDAF2-506C-45B2-9CA0-B4C644E5D296}" srcOrd="0" destOrd="0" presId="urn:microsoft.com/office/officeart/2005/8/layout/funnel1"/>
    <dgm:cxn modelId="{C3645B82-6E30-4493-99F1-304D5A478CDA}" srcId="{1DFC444A-3E75-4ECC-B3B8-1CAA36F15789}" destId="{FA7B47B0-B298-440A-98E7-AC5B3A6595FB}" srcOrd="3" destOrd="0" parTransId="{3D4AAB85-5B0F-4607-8BAE-6F7A919ED494}" sibTransId="{32257E63-3B39-499A-80AD-EF6A3B218A77}"/>
    <dgm:cxn modelId="{82F33EEA-10BA-4B8E-A2B6-BF1A630BAA47}" type="presOf" srcId="{1DFC444A-3E75-4ECC-B3B8-1CAA36F15789}" destId="{A3D37991-5829-48E5-89EB-CF1CA2861157}" srcOrd="0" destOrd="0" presId="urn:microsoft.com/office/officeart/2005/8/layout/funnel1"/>
    <dgm:cxn modelId="{65696E2D-1D55-46D4-B41C-BCAF8CCF3DED}" srcId="{1DFC444A-3E75-4ECC-B3B8-1CAA36F15789}" destId="{1E7437DF-E4D0-4388-9B53-5B7A6745789D}" srcOrd="0" destOrd="0" parTransId="{7CDB4A6D-3948-4433-81AA-A6D5F6818BE1}" sibTransId="{5FD586C4-1398-4294-914C-330DA36DD2FD}"/>
    <dgm:cxn modelId="{D9786A77-F4E1-4E75-8A6C-673C3C941001}" type="presOf" srcId="{FA7B47B0-B298-440A-98E7-AC5B3A6595FB}" destId="{60D66AB9-210E-49BF-BA8D-C69EE8D405EF}" srcOrd="0" destOrd="0" presId="urn:microsoft.com/office/officeart/2005/8/layout/funnel1"/>
    <dgm:cxn modelId="{C0F3AE8D-7FE4-499F-AD4C-1525A7F09649}" type="presParOf" srcId="{A3D37991-5829-48E5-89EB-CF1CA2861157}" destId="{44E62C0A-ACAB-48AD-800B-B0E27528A6A7}" srcOrd="0" destOrd="0" presId="urn:microsoft.com/office/officeart/2005/8/layout/funnel1"/>
    <dgm:cxn modelId="{25430A77-2016-42C8-A578-86E1FBCFBE89}" type="presParOf" srcId="{A3D37991-5829-48E5-89EB-CF1CA2861157}" destId="{3577DB98-7ECE-4E09-ADF0-5A4A36867680}" srcOrd="1" destOrd="0" presId="urn:microsoft.com/office/officeart/2005/8/layout/funnel1"/>
    <dgm:cxn modelId="{6B5B5AF8-BF48-45F5-977E-701FC5FE6051}" type="presParOf" srcId="{A3D37991-5829-48E5-89EB-CF1CA2861157}" destId="{60D66AB9-210E-49BF-BA8D-C69EE8D405EF}" srcOrd="2" destOrd="0" presId="urn:microsoft.com/office/officeart/2005/8/layout/funnel1"/>
    <dgm:cxn modelId="{4AE84A92-C486-4759-981B-499528F39D1E}" type="presParOf" srcId="{A3D37991-5829-48E5-89EB-CF1CA2861157}" destId="{898BDAF2-506C-45B2-9CA0-B4C644E5D296}" srcOrd="3" destOrd="0" presId="urn:microsoft.com/office/officeart/2005/8/layout/funnel1"/>
    <dgm:cxn modelId="{A4488B83-B09C-430D-9669-B099355C3B98}" type="presParOf" srcId="{A3D37991-5829-48E5-89EB-CF1CA2861157}" destId="{164D23FE-8A03-4A08-841C-55C37BC911A3}" srcOrd="4" destOrd="0" presId="urn:microsoft.com/office/officeart/2005/8/layout/funnel1"/>
    <dgm:cxn modelId="{58713213-9D08-4756-AD65-EEF49C955382}" type="presParOf" srcId="{A3D37991-5829-48E5-89EB-CF1CA2861157}" destId="{570A078C-AA02-4D08-A05A-F00D1A70FBE7}" srcOrd="5" destOrd="0" presId="urn:microsoft.com/office/officeart/2005/8/layout/funnel1"/>
    <dgm:cxn modelId="{B4AED991-9822-4259-8DD4-B3C551F32289}" type="presParOf" srcId="{A3D37991-5829-48E5-89EB-CF1CA2861157}" destId="{FE2874BF-432E-4795-A98A-2B7D9B71B42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C29BA-EB03-468E-903D-842A07B07622}">
      <dsp:nvSpPr>
        <dsp:cNvPr id="0" name=""/>
        <dsp:cNvSpPr/>
      </dsp:nvSpPr>
      <dsp:spPr>
        <a:xfrm>
          <a:off x="4515" y="1555744"/>
          <a:ext cx="2536237" cy="12681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Агрессор</a:t>
          </a:r>
          <a:endParaRPr lang="ru-RU" sz="4800" kern="1200" dirty="0"/>
        </a:p>
      </dsp:txBody>
      <dsp:txXfrm>
        <a:off x="41657" y="1592886"/>
        <a:ext cx="2461953" cy="1193834"/>
      </dsp:txXfrm>
    </dsp:sp>
    <dsp:sp modelId="{69EE051E-C32E-4167-BB69-022B3D517A0F}">
      <dsp:nvSpPr>
        <dsp:cNvPr id="0" name=""/>
        <dsp:cNvSpPr/>
      </dsp:nvSpPr>
      <dsp:spPr>
        <a:xfrm rot="19457599">
          <a:off x="2423322" y="1799159"/>
          <a:ext cx="1249354" cy="52119"/>
        </a:xfrm>
        <a:custGeom>
          <a:avLst/>
          <a:gdLst/>
          <a:ahLst/>
          <a:cxnLst/>
          <a:rect l="0" t="0" r="0" b="0"/>
          <a:pathLst>
            <a:path>
              <a:moveTo>
                <a:pt x="0" y="26059"/>
              </a:moveTo>
              <a:lnTo>
                <a:pt x="1249354" y="260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16766" y="1793985"/>
        <a:ext cx="62467" cy="62467"/>
      </dsp:txXfrm>
    </dsp:sp>
    <dsp:sp modelId="{2102523D-3315-4081-9925-C8E36F0B6BE0}">
      <dsp:nvSpPr>
        <dsp:cNvPr id="0" name=""/>
        <dsp:cNvSpPr/>
      </dsp:nvSpPr>
      <dsp:spPr>
        <a:xfrm>
          <a:off x="3555247" y="826575"/>
          <a:ext cx="2536237" cy="126811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Ученик</a:t>
          </a:r>
          <a:endParaRPr lang="ru-RU" sz="4800" kern="1200" dirty="0"/>
        </a:p>
      </dsp:txBody>
      <dsp:txXfrm>
        <a:off x="3592389" y="863717"/>
        <a:ext cx="2461953" cy="1193834"/>
      </dsp:txXfrm>
    </dsp:sp>
    <dsp:sp modelId="{60E5E69D-2DBF-4AAE-A532-DA155132EF38}">
      <dsp:nvSpPr>
        <dsp:cNvPr id="0" name=""/>
        <dsp:cNvSpPr/>
      </dsp:nvSpPr>
      <dsp:spPr>
        <a:xfrm rot="2142401">
          <a:off x="2423322" y="2528328"/>
          <a:ext cx="1249354" cy="52119"/>
        </a:xfrm>
        <a:custGeom>
          <a:avLst/>
          <a:gdLst/>
          <a:ahLst/>
          <a:cxnLst/>
          <a:rect l="0" t="0" r="0" b="0"/>
          <a:pathLst>
            <a:path>
              <a:moveTo>
                <a:pt x="0" y="26059"/>
              </a:moveTo>
              <a:lnTo>
                <a:pt x="1249354" y="260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16766" y="2523153"/>
        <a:ext cx="62467" cy="62467"/>
      </dsp:txXfrm>
    </dsp:sp>
    <dsp:sp modelId="{E181A6BE-F485-43F6-8F65-E2A218ACE6EE}">
      <dsp:nvSpPr>
        <dsp:cNvPr id="0" name=""/>
        <dsp:cNvSpPr/>
      </dsp:nvSpPr>
      <dsp:spPr>
        <a:xfrm>
          <a:off x="3555247" y="2284912"/>
          <a:ext cx="2536237" cy="126811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Родитель</a:t>
          </a:r>
          <a:endParaRPr lang="ru-RU" sz="4800" kern="1200" dirty="0"/>
        </a:p>
      </dsp:txBody>
      <dsp:txXfrm>
        <a:off x="3592389" y="2322054"/>
        <a:ext cx="2461953" cy="1193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D8D69-4CCB-4402-A887-C0C66DA9F26B}">
      <dsp:nvSpPr>
        <dsp:cNvPr id="0" name=""/>
        <dsp:cNvSpPr/>
      </dsp:nvSpPr>
      <dsp:spPr>
        <a:xfrm>
          <a:off x="3744266" y="1601451"/>
          <a:ext cx="2012849" cy="566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865"/>
              </a:lnTo>
              <a:lnTo>
                <a:pt x="2012849" y="385865"/>
              </a:lnTo>
              <a:lnTo>
                <a:pt x="2012849" y="56622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69F07A-8507-4C86-80E8-8D8BD5B774CA}">
      <dsp:nvSpPr>
        <dsp:cNvPr id="0" name=""/>
        <dsp:cNvSpPr/>
      </dsp:nvSpPr>
      <dsp:spPr>
        <a:xfrm>
          <a:off x="1803004" y="1601451"/>
          <a:ext cx="1941261" cy="566225"/>
        </a:xfrm>
        <a:custGeom>
          <a:avLst/>
          <a:gdLst/>
          <a:ahLst/>
          <a:cxnLst/>
          <a:rect l="0" t="0" r="0" b="0"/>
          <a:pathLst>
            <a:path>
              <a:moveTo>
                <a:pt x="1941261" y="0"/>
              </a:moveTo>
              <a:lnTo>
                <a:pt x="1941261" y="385865"/>
              </a:lnTo>
              <a:lnTo>
                <a:pt x="0" y="385865"/>
              </a:lnTo>
              <a:lnTo>
                <a:pt x="0" y="56622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B15C3-9AE9-4605-96DE-72518F750718}">
      <dsp:nvSpPr>
        <dsp:cNvPr id="0" name=""/>
        <dsp:cNvSpPr/>
      </dsp:nvSpPr>
      <dsp:spPr>
        <a:xfrm>
          <a:off x="2159942" y="80165"/>
          <a:ext cx="3168647" cy="15212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FD88C-FD4B-492E-BEEA-391B1A4E60A3}">
      <dsp:nvSpPr>
        <dsp:cNvPr id="0" name=""/>
        <dsp:cNvSpPr/>
      </dsp:nvSpPr>
      <dsp:spPr>
        <a:xfrm>
          <a:off x="2376265" y="285671"/>
          <a:ext cx="3168647" cy="1521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Формы проявления </a:t>
          </a:r>
          <a:endParaRPr lang="ru-RU" sz="2400" b="1" kern="1200" dirty="0"/>
        </a:p>
      </dsp:txBody>
      <dsp:txXfrm>
        <a:off x="2420822" y="330228"/>
        <a:ext cx="3079533" cy="1432171"/>
      </dsp:txXfrm>
    </dsp:sp>
    <dsp:sp modelId="{C19A07A3-6CA9-4C73-9FA2-699472D4FD79}">
      <dsp:nvSpPr>
        <dsp:cNvPr id="0" name=""/>
        <dsp:cNvSpPr/>
      </dsp:nvSpPr>
      <dsp:spPr>
        <a:xfrm>
          <a:off x="6477" y="2167676"/>
          <a:ext cx="3593053" cy="27727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EB3C5-6AD1-408F-8745-54C5ED784262}">
      <dsp:nvSpPr>
        <dsp:cNvPr id="0" name=""/>
        <dsp:cNvSpPr/>
      </dsp:nvSpPr>
      <dsp:spPr>
        <a:xfrm>
          <a:off x="222800" y="2373183"/>
          <a:ext cx="3593053" cy="2772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Явная</a:t>
          </a:r>
          <a:r>
            <a:rPr lang="ru-RU" sz="2000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грубое общение, обидные шутки, издевки, унижения, угрозы, срывы уроков, травля из-за внешности, особенностей речи, обсуждение семейного положения учителя и даже интимной жизни</a:t>
          </a:r>
          <a:endParaRPr lang="ru-RU" sz="1800" kern="1200" dirty="0"/>
        </a:p>
      </dsp:txBody>
      <dsp:txXfrm>
        <a:off x="304011" y="2454394"/>
        <a:ext cx="3430631" cy="2610318"/>
      </dsp:txXfrm>
    </dsp:sp>
    <dsp:sp modelId="{983EADD2-E1DC-4FF4-8D12-D94B66954107}">
      <dsp:nvSpPr>
        <dsp:cNvPr id="0" name=""/>
        <dsp:cNvSpPr/>
      </dsp:nvSpPr>
      <dsp:spPr>
        <a:xfrm>
          <a:off x="4032177" y="2167676"/>
          <a:ext cx="3449878" cy="27853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A9249-A6C5-4AEE-9776-3B9FF878782A}">
      <dsp:nvSpPr>
        <dsp:cNvPr id="0" name=""/>
        <dsp:cNvSpPr/>
      </dsp:nvSpPr>
      <dsp:spPr>
        <a:xfrm>
          <a:off x="4248500" y="2373183"/>
          <a:ext cx="3449878" cy="2785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Скрытая</a:t>
          </a:r>
          <a:r>
            <a:rPr lang="ru-RU" sz="1800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сплетни, слухи, в том числе в социальных сетях, бойкотирование учителя</a:t>
          </a:r>
          <a:endParaRPr lang="ru-RU" sz="1800" kern="1200" dirty="0"/>
        </a:p>
      </dsp:txBody>
      <dsp:txXfrm>
        <a:off x="4330079" y="2454762"/>
        <a:ext cx="3286720" cy="26221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75B43-55C8-4220-A78A-9FFE6930152E}">
      <dsp:nvSpPr>
        <dsp:cNvPr id="0" name=""/>
        <dsp:cNvSpPr/>
      </dsp:nvSpPr>
      <dsp:spPr>
        <a:xfrm>
          <a:off x="0" y="373384"/>
          <a:ext cx="77048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2BF136-429D-4D42-AC10-565D1D1E8D32}">
      <dsp:nvSpPr>
        <dsp:cNvPr id="0" name=""/>
        <dsp:cNvSpPr/>
      </dsp:nvSpPr>
      <dsp:spPr>
        <a:xfrm>
          <a:off x="385242" y="92944"/>
          <a:ext cx="6411025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Мягкость учителя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412622" y="120324"/>
        <a:ext cx="6356265" cy="506120"/>
      </dsp:txXfrm>
    </dsp:sp>
    <dsp:sp modelId="{14AF72B2-4A12-4F73-9DB8-BF479557C721}">
      <dsp:nvSpPr>
        <dsp:cNvPr id="0" name=""/>
        <dsp:cNvSpPr/>
      </dsp:nvSpPr>
      <dsp:spPr>
        <a:xfrm>
          <a:off x="0" y="1202003"/>
          <a:ext cx="77048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D56E5-6FCE-439D-AEB7-64882B13185A}">
      <dsp:nvSpPr>
        <dsp:cNvPr id="0" name=""/>
        <dsp:cNvSpPr/>
      </dsp:nvSpPr>
      <dsp:spPr>
        <a:xfrm>
          <a:off x="385242" y="954784"/>
          <a:ext cx="6483728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Отсутствие ответной реакции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412622" y="982164"/>
        <a:ext cx="6428968" cy="506120"/>
      </dsp:txXfrm>
    </dsp:sp>
    <dsp:sp modelId="{CBD9CDA1-976D-4CE8-98D3-B729D974DBEB}">
      <dsp:nvSpPr>
        <dsp:cNvPr id="0" name=""/>
        <dsp:cNvSpPr/>
      </dsp:nvSpPr>
      <dsp:spPr>
        <a:xfrm>
          <a:off x="0" y="2097064"/>
          <a:ext cx="77048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E13B9-F1B5-4094-8A26-0341FDB03DB8}">
      <dsp:nvSpPr>
        <dsp:cNvPr id="0" name=""/>
        <dsp:cNvSpPr/>
      </dsp:nvSpPr>
      <dsp:spPr>
        <a:xfrm>
          <a:off x="385242" y="1816624"/>
          <a:ext cx="6483782" cy="5608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Низкий авторитет педагога в семьях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412622" y="1844004"/>
        <a:ext cx="6429022" cy="506120"/>
      </dsp:txXfrm>
    </dsp:sp>
    <dsp:sp modelId="{EDA4B50C-367D-4253-B900-B893D801B57A}">
      <dsp:nvSpPr>
        <dsp:cNvPr id="0" name=""/>
        <dsp:cNvSpPr/>
      </dsp:nvSpPr>
      <dsp:spPr>
        <a:xfrm>
          <a:off x="0" y="2958904"/>
          <a:ext cx="77048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21888E-0F64-4D71-80F7-AF05390ECEC4}">
      <dsp:nvSpPr>
        <dsp:cNvPr id="0" name=""/>
        <dsp:cNvSpPr/>
      </dsp:nvSpPr>
      <dsp:spPr>
        <a:xfrm>
          <a:off x="385242" y="2678464"/>
          <a:ext cx="6401533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Половое созревание и переходный возраст детей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412622" y="2705844"/>
        <a:ext cx="6346773" cy="506120"/>
      </dsp:txXfrm>
    </dsp:sp>
    <dsp:sp modelId="{3D50C487-E163-4F03-8EE7-B596488BA7D9}">
      <dsp:nvSpPr>
        <dsp:cNvPr id="0" name=""/>
        <dsp:cNvSpPr/>
      </dsp:nvSpPr>
      <dsp:spPr>
        <a:xfrm>
          <a:off x="0" y="3820744"/>
          <a:ext cx="77048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A1D390-B807-46A3-9B8D-74A6643D2123}">
      <dsp:nvSpPr>
        <dsp:cNvPr id="0" name=""/>
        <dsp:cNvSpPr/>
      </dsp:nvSpPr>
      <dsp:spPr>
        <a:xfrm>
          <a:off x="385242" y="3540304"/>
          <a:ext cx="6365505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Стремление утвердиться в классе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412622" y="3567684"/>
        <a:ext cx="6310745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612DC-ADD4-42DE-85FF-7AC63273E20D}">
      <dsp:nvSpPr>
        <dsp:cNvPr id="0" name=""/>
        <dsp:cNvSpPr/>
      </dsp:nvSpPr>
      <dsp:spPr>
        <a:xfrm>
          <a:off x="0" y="549404"/>
          <a:ext cx="748883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55F7F2-BCCC-4AF2-B3DD-E31AFCC45BEE}">
      <dsp:nvSpPr>
        <dsp:cNvPr id="0" name=""/>
        <dsp:cNvSpPr/>
      </dsp:nvSpPr>
      <dsp:spPr>
        <a:xfrm>
          <a:off x="432049" y="144015"/>
          <a:ext cx="6809437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</a:rPr>
            <a:t>Собственный негативный опыт</a:t>
          </a:r>
          <a:endParaRPr lang="ru-RU" sz="2900" kern="1200" dirty="0">
            <a:solidFill>
              <a:schemeClr val="tx1"/>
            </a:solidFill>
          </a:endParaRPr>
        </a:p>
      </dsp:txBody>
      <dsp:txXfrm>
        <a:off x="473839" y="185805"/>
        <a:ext cx="6725857" cy="772500"/>
      </dsp:txXfrm>
    </dsp:sp>
    <dsp:sp modelId="{7E7CF5C6-91D3-49A9-A732-5C1B3A4038E8}">
      <dsp:nvSpPr>
        <dsp:cNvPr id="0" name=""/>
        <dsp:cNvSpPr/>
      </dsp:nvSpPr>
      <dsp:spPr>
        <a:xfrm>
          <a:off x="0" y="1864844"/>
          <a:ext cx="748883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33426A-20F7-47E6-9ED1-4FAC1400E736}">
      <dsp:nvSpPr>
        <dsp:cNvPr id="0" name=""/>
        <dsp:cNvSpPr/>
      </dsp:nvSpPr>
      <dsp:spPr>
        <a:xfrm>
          <a:off x="374441" y="1436804"/>
          <a:ext cx="6828047" cy="856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</a:rPr>
            <a:t>Беспокойство родителей и отсутствие доверия учителю</a:t>
          </a:r>
          <a:endParaRPr lang="ru-RU" sz="2900" kern="1200" dirty="0">
            <a:solidFill>
              <a:schemeClr val="tx1"/>
            </a:solidFill>
          </a:endParaRPr>
        </a:p>
      </dsp:txBody>
      <dsp:txXfrm>
        <a:off x="416231" y="1478594"/>
        <a:ext cx="6744467" cy="772500"/>
      </dsp:txXfrm>
    </dsp:sp>
    <dsp:sp modelId="{1B10FA48-6A56-49E5-AAE1-0039D5B58564}">
      <dsp:nvSpPr>
        <dsp:cNvPr id="0" name=""/>
        <dsp:cNvSpPr/>
      </dsp:nvSpPr>
      <dsp:spPr>
        <a:xfrm>
          <a:off x="0" y="3180284"/>
          <a:ext cx="748883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0EC99-CB3E-4673-B69F-0F88F66D36F2}">
      <dsp:nvSpPr>
        <dsp:cNvPr id="0" name=""/>
        <dsp:cNvSpPr/>
      </dsp:nvSpPr>
      <dsp:spPr>
        <a:xfrm>
          <a:off x="374441" y="2752243"/>
          <a:ext cx="6836277" cy="8560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42" tIns="0" rIns="1981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</a:rPr>
            <a:t>Влияние активной переписки в школьных чатах</a:t>
          </a:r>
          <a:endParaRPr lang="ru-RU" sz="2900" kern="1200" dirty="0">
            <a:solidFill>
              <a:schemeClr val="tx1"/>
            </a:solidFill>
          </a:endParaRPr>
        </a:p>
      </dsp:txBody>
      <dsp:txXfrm>
        <a:off x="416231" y="2794033"/>
        <a:ext cx="6752697" cy="772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0B4E8-DBC1-494F-8444-524EC9FB3B66}">
      <dsp:nvSpPr>
        <dsp:cNvPr id="0" name=""/>
        <dsp:cNvSpPr/>
      </dsp:nvSpPr>
      <dsp:spPr>
        <a:xfrm>
          <a:off x="12580" y="145209"/>
          <a:ext cx="1562555" cy="6256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Невербальная травля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2580" y="145209"/>
        <a:ext cx="1562555" cy="625633"/>
      </dsp:txXfrm>
    </dsp:sp>
    <dsp:sp modelId="{C9D809EE-0AA2-4262-A53B-FC8384B33BFD}">
      <dsp:nvSpPr>
        <dsp:cNvPr id="0" name=""/>
        <dsp:cNvSpPr/>
      </dsp:nvSpPr>
      <dsp:spPr>
        <a:xfrm>
          <a:off x="12580" y="770842"/>
          <a:ext cx="1562555" cy="434053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непристойные жесты,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насмешки за спиной,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карикатурные рисунки, передразнивание речи педагога, особенно если есть характерные особенности</a:t>
          </a:r>
          <a:endParaRPr lang="ru-RU" sz="1600" kern="1200" dirty="0"/>
        </a:p>
      </dsp:txBody>
      <dsp:txXfrm>
        <a:off x="12580" y="770842"/>
        <a:ext cx="1562555" cy="4340531"/>
      </dsp:txXfrm>
    </dsp:sp>
    <dsp:sp modelId="{06DD4DCA-F41E-4648-B19C-E23A6671DCA8}">
      <dsp:nvSpPr>
        <dsp:cNvPr id="0" name=""/>
        <dsp:cNvSpPr/>
      </dsp:nvSpPr>
      <dsp:spPr>
        <a:xfrm>
          <a:off x="1793893" y="145209"/>
          <a:ext cx="1562555" cy="62563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Вербально выражаемая травля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793893" y="145209"/>
        <a:ext cx="1562555" cy="625633"/>
      </dsp:txXfrm>
    </dsp:sp>
    <dsp:sp modelId="{9AB1B27B-AADF-4930-8ABA-37DF6C3BF520}">
      <dsp:nvSpPr>
        <dsp:cNvPr id="0" name=""/>
        <dsp:cNvSpPr/>
      </dsp:nvSpPr>
      <dsp:spPr>
        <a:xfrm>
          <a:off x="1793893" y="770842"/>
          <a:ext cx="1562555" cy="434053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оскорбительное вербальное общение,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грубость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откровенное хамство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издевки</a:t>
          </a:r>
          <a:endParaRPr lang="ru-RU" sz="1600" kern="1200" dirty="0"/>
        </a:p>
      </dsp:txBody>
      <dsp:txXfrm>
        <a:off x="1793893" y="770842"/>
        <a:ext cx="1562555" cy="4340531"/>
      </dsp:txXfrm>
    </dsp:sp>
    <dsp:sp modelId="{192B5745-DCB6-4F8F-9DE5-FFE4AE0C8429}">
      <dsp:nvSpPr>
        <dsp:cNvPr id="0" name=""/>
        <dsp:cNvSpPr/>
      </dsp:nvSpPr>
      <dsp:spPr>
        <a:xfrm>
          <a:off x="3575206" y="145209"/>
          <a:ext cx="1562555" cy="6256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Косвенное запугивание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3575206" y="145209"/>
        <a:ext cx="1562555" cy="625633"/>
      </dsp:txXfrm>
    </dsp:sp>
    <dsp:sp modelId="{AE32FB0D-7806-4B98-8BA0-EE2C7F2BB2DA}">
      <dsp:nvSpPr>
        <dsp:cNvPr id="0" name=""/>
        <dsp:cNvSpPr/>
      </dsp:nvSpPr>
      <dsp:spPr>
        <a:xfrm>
          <a:off x="3575206" y="770842"/>
          <a:ext cx="1562555" cy="434053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бойкотирование слов и требований учителя на уроке;</a:t>
          </a:r>
          <a:endParaRPr lang="ru-RU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нарушение дисциплины в классе во время урока;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прямой отказ выполнять указы учителя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занятие своими личными делами на уроке</a:t>
          </a:r>
          <a:endParaRPr lang="ru-RU" sz="1600" kern="1200" dirty="0"/>
        </a:p>
      </dsp:txBody>
      <dsp:txXfrm>
        <a:off x="3575206" y="770842"/>
        <a:ext cx="1562555" cy="4340531"/>
      </dsp:txXfrm>
    </dsp:sp>
    <dsp:sp modelId="{EA59D97F-6DB5-49A5-BBC2-166ACEFF25AC}">
      <dsp:nvSpPr>
        <dsp:cNvPr id="0" name=""/>
        <dsp:cNvSpPr/>
      </dsp:nvSpPr>
      <dsp:spPr>
        <a:xfrm>
          <a:off x="5356519" y="145209"/>
          <a:ext cx="1562555" cy="62563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Психологическое давление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5356519" y="145209"/>
        <a:ext cx="1562555" cy="625633"/>
      </dsp:txXfrm>
    </dsp:sp>
    <dsp:sp modelId="{796DB0B8-F701-4FDB-9589-E6965946F96E}">
      <dsp:nvSpPr>
        <dsp:cNvPr id="0" name=""/>
        <dsp:cNvSpPr/>
      </dsp:nvSpPr>
      <dsp:spPr>
        <a:xfrm>
          <a:off x="5356519" y="770842"/>
          <a:ext cx="1562555" cy="434053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демонстративные опоздания,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постоянные обманы,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клевета и слухи про учителя,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наплевательское отношение к заданиям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открытые сомнения в профессионализме педагога</a:t>
          </a:r>
          <a:endParaRPr lang="ru-RU" sz="1600" kern="1200" dirty="0"/>
        </a:p>
      </dsp:txBody>
      <dsp:txXfrm>
        <a:off x="5356519" y="770842"/>
        <a:ext cx="1562555" cy="4340531"/>
      </dsp:txXfrm>
    </dsp:sp>
    <dsp:sp modelId="{35C2CA74-7FB8-426E-B63D-90C0B88E89F5}">
      <dsp:nvSpPr>
        <dsp:cNvPr id="0" name=""/>
        <dsp:cNvSpPr/>
      </dsp:nvSpPr>
      <dsp:spPr>
        <a:xfrm>
          <a:off x="7137832" y="145209"/>
          <a:ext cx="1562555" cy="6256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</a:rPr>
            <a:t>Кибербуллинг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7137832" y="145209"/>
        <a:ext cx="1562555" cy="625633"/>
      </dsp:txXfrm>
    </dsp:sp>
    <dsp:sp modelId="{AA07613D-5698-4A02-B278-7A2155DA8408}">
      <dsp:nvSpPr>
        <dsp:cNvPr id="0" name=""/>
        <dsp:cNvSpPr/>
      </dsp:nvSpPr>
      <dsp:spPr>
        <a:xfrm>
          <a:off x="7137832" y="770842"/>
          <a:ext cx="1562555" cy="4340531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оскорбление, насмешки над педагогами, их личной жизнью с помощью социальных сетей и посредством мобильных телефонов</a:t>
          </a:r>
          <a:endParaRPr lang="ru-RU" sz="1600" kern="1200" dirty="0"/>
        </a:p>
      </dsp:txBody>
      <dsp:txXfrm>
        <a:off x="7137832" y="770842"/>
        <a:ext cx="1562555" cy="43405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62C0A-ACAB-48AD-800B-B0E27528A6A7}">
      <dsp:nvSpPr>
        <dsp:cNvPr id="0" name=""/>
        <dsp:cNvSpPr/>
      </dsp:nvSpPr>
      <dsp:spPr>
        <a:xfrm>
          <a:off x="828589" y="504053"/>
          <a:ext cx="2508038" cy="87100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7DB98-7ECE-4E09-ADF0-5A4A36867680}">
      <dsp:nvSpPr>
        <dsp:cNvPr id="0" name=""/>
        <dsp:cNvSpPr/>
      </dsp:nvSpPr>
      <dsp:spPr>
        <a:xfrm>
          <a:off x="1746705" y="2880321"/>
          <a:ext cx="378038" cy="363331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D66AB9-210E-49BF-BA8D-C69EE8D405EF}">
      <dsp:nvSpPr>
        <dsp:cNvPr id="0" name=""/>
        <dsp:cNvSpPr/>
      </dsp:nvSpPr>
      <dsp:spPr>
        <a:xfrm>
          <a:off x="828593" y="3105477"/>
          <a:ext cx="2333059" cy="583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/>
            <a:t>Буллинг</a:t>
          </a:r>
          <a:r>
            <a:rPr lang="ru-RU" sz="2100" kern="1200" dirty="0" smtClean="0"/>
            <a:t> </a:t>
          </a:r>
          <a:endParaRPr lang="ru-RU" sz="2100" kern="1200" dirty="0"/>
        </a:p>
      </dsp:txBody>
      <dsp:txXfrm>
        <a:off x="828593" y="3105477"/>
        <a:ext cx="2333059" cy="583264"/>
      </dsp:txXfrm>
    </dsp:sp>
    <dsp:sp modelId="{898BDAF2-506C-45B2-9CA0-B4C644E5D296}">
      <dsp:nvSpPr>
        <dsp:cNvPr id="0" name=""/>
        <dsp:cNvSpPr/>
      </dsp:nvSpPr>
      <dsp:spPr>
        <a:xfrm>
          <a:off x="1544789" y="1532738"/>
          <a:ext cx="1178635" cy="10775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зрители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717396" y="1690545"/>
        <a:ext cx="833421" cy="761961"/>
      </dsp:txXfrm>
    </dsp:sp>
    <dsp:sp modelId="{164D23FE-8A03-4A08-841C-55C37BC911A3}">
      <dsp:nvSpPr>
        <dsp:cNvPr id="0" name=""/>
        <dsp:cNvSpPr/>
      </dsp:nvSpPr>
      <dsp:spPr>
        <a:xfrm>
          <a:off x="824714" y="798614"/>
          <a:ext cx="1169685" cy="95014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агрессор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996010" y="937760"/>
        <a:ext cx="827093" cy="671855"/>
      </dsp:txXfrm>
    </dsp:sp>
    <dsp:sp modelId="{570A078C-AA02-4D08-A05A-F00D1A70FBE7}">
      <dsp:nvSpPr>
        <dsp:cNvPr id="0" name=""/>
        <dsp:cNvSpPr/>
      </dsp:nvSpPr>
      <dsp:spPr>
        <a:xfrm>
          <a:off x="1976837" y="596633"/>
          <a:ext cx="1074085" cy="93104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жертва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2134133" y="732982"/>
        <a:ext cx="759493" cy="658350"/>
      </dsp:txXfrm>
    </dsp:sp>
    <dsp:sp modelId="{FE2874BF-432E-4795-A98A-2B7D9B71B426}">
      <dsp:nvSpPr>
        <dsp:cNvPr id="0" name=""/>
        <dsp:cNvSpPr/>
      </dsp:nvSpPr>
      <dsp:spPr>
        <a:xfrm>
          <a:off x="540571" y="288023"/>
          <a:ext cx="2953345" cy="262199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581226" y="1517000"/>
            <a:ext cx="5816891" cy="1204306"/>
          </a:xfrm>
        </p:spPr>
        <p:txBody>
          <a:bodyPr/>
          <a:lstStyle/>
          <a:p>
            <a:r>
              <a:rPr lang="ru-RU" sz="4800" dirty="0" err="1" smtClean="0"/>
              <a:t>Буллинг</a:t>
            </a:r>
            <a:r>
              <a:rPr lang="ru-RU" sz="4800" dirty="0" smtClean="0"/>
              <a:t> учителей!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145144" y="2356109"/>
            <a:ext cx="6511131" cy="329259"/>
          </a:xfrm>
        </p:spPr>
        <p:txBody>
          <a:bodyPr>
            <a:noAutofit/>
          </a:bodyPr>
          <a:lstStyle/>
          <a:p>
            <a:r>
              <a:rPr lang="ru-RU" sz="2400" dirty="0" smtClean="0"/>
              <a:t>Формы и способы справиться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4797152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Подготовили:</a:t>
            </a:r>
          </a:p>
          <a:p>
            <a:r>
              <a:rPr lang="ru-RU" dirty="0" smtClean="0"/>
              <a:t>Стародубцева Л.Б., социальный педагог</a:t>
            </a:r>
          </a:p>
          <a:p>
            <a:r>
              <a:rPr lang="ru-RU" dirty="0" err="1" smtClean="0"/>
              <a:t>Купрякова</a:t>
            </a:r>
            <a:r>
              <a:rPr lang="ru-RU" dirty="0" smtClean="0"/>
              <a:t> Е.В., педагог-психолог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9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Проблема </a:t>
            </a:r>
            <a:r>
              <a:rPr lang="ru-RU" sz="40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буллинга</a:t>
            </a:r>
            <a:endParaRPr lang="ru-RU" sz="40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124744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solidFill>
                  <a:srgbClr val="FF0000"/>
                </a:solidFill>
              </a:rPr>
              <a:t>Буллинг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представляет собой намеренную и регулярную травлю какого-то члена коллектива со стороны </a:t>
            </a:r>
            <a:r>
              <a:rPr lang="ru-RU" sz="2800" dirty="0" smtClean="0"/>
              <a:t>агрессора.</a:t>
            </a:r>
            <a:endParaRPr lang="ru-RU" sz="28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581064179"/>
              </p:ext>
            </p:extLst>
          </p:nvPr>
        </p:nvGraphicFramePr>
        <p:xfrm>
          <a:off x="1632012" y="1988840"/>
          <a:ext cx="6096000" cy="4379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138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проявляется </a:t>
            </a:r>
            <a:r>
              <a:rPr lang="ru-RU" sz="36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буллинг</a:t>
            </a:r>
            <a:r>
              <a:rPr lang="ru-RU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учителей?</a:t>
            </a:r>
            <a:endParaRPr lang="ru-RU" sz="36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82759782"/>
              </p:ext>
            </p:extLst>
          </p:nvPr>
        </p:nvGraphicFramePr>
        <p:xfrm>
          <a:off x="755576" y="1268760"/>
          <a:ext cx="7704856" cy="5238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52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Статистика</a:t>
            </a:r>
            <a:endParaRPr lang="ru-RU" sz="32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052736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2018 году были опубликованы данные исследования, проведенного в Высшей школе </a:t>
            </a:r>
            <a:r>
              <a:rPr lang="ru-RU" dirty="0" smtClean="0"/>
              <a:t>экономики </a:t>
            </a:r>
            <a:r>
              <a:rPr lang="ru-RU" dirty="0"/>
              <a:t>в школах России:</a:t>
            </a:r>
          </a:p>
          <a:p>
            <a:pPr lvl="0"/>
            <a:r>
              <a:rPr lang="ru-RU" b="1" dirty="0"/>
              <a:t>Около 80 %</a:t>
            </a:r>
            <a:r>
              <a:rPr lang="ru-RU" dirty="0"/>
              <a:t> опрошенных говорили о фактах издевок над ними хотя бы раз за их профессиональную практику.</a:t>
            </a:r>
          </a:p>
          <a:p>
            <a:pPr lvl="0"/>
            <a:r>
              <a:rPr lang="ru-RU" b="1" dirty="0"/>
              <a:t>Около 90 %</a:t>
            </a:r>
            <a:r>
              <a:rPr lang="ru-RU" dirty="0"/>
              <a:t> педагогов упоминали, что ученики им давали прозвища.</a:t>
            </a:r>
          </a:p>
          <a:p>
            <a:pPr lvl="0"/>
            <a:r>
              <a:rPr lang="ru-RU" b="1" dirty="0"/>
              <a:t>Подавляющее большинство опрошенных (свыше 85 %)</a:t>
            </a:r>
            <a:r>
              <a:rPr lang="ru-RU" dirty="0"/>
              <a:t> отмечали факты бойкотирования их уроков.</a:t>
            </a:r>
          </a:p>
          <a:p>
            <a:pPr lvl="0"/>
            <a:r>
              <a:rPr lang="ru-RU" b="1" dirty="0"/>
              <a:t>Около 80 %</a:t>
            </a:r>
            <a:r>
              <a:rPr lang="ru-RU" dirty="0"/>
              <a:t> учителей упоминали факты целенаправленного нарушения дисциплины и срывов уроков.</a:t>
            </a:r>
          </a:p>
          <a:p>
            <a:pPr lvl="0"/>
            <a:r>
              <a:rPr lang="ru-RU" b="1" dirty="0"/>
              <a:t>Подавляющее большинство (свыше 80 %)</a:t>
            </a:r>
            <a:r>
              <a:rPr lang="ru-RU" dirty="0"/>
              <a:t> отмечали, что ученики явно выражали пренебрежение к преподаваемому предмету.</a:t>
            </a:r>
          </a:p>
          <a:p>
            <a:pPr lvl="0"/>
            <a:r>
              <a:rPr lang="ru-RU" b="1" dirty="0"/>
              <a:t>Около 70 % </a:t>
            </a:r>
            <a:r>
              <a:rPr lang="ru-RU" dirty="0"/>
              <a:t>опрошенных утверждали, что на них поступали жалобы директору школы по надуманному поводу, не соответствующему действительности.</a:t>
            </a:r>
          </a:p>
          <a:p>
            <a:pPr lvl="0"/>
            <a:r>
              <a:rPr lang="ru-RU" b="1" dirty="0"/>
              <a:t>2/3 учителей говорили</a:t>
            </a:r>
            <a:r>
              <a:rPr lang="ru-RU" dirty="0"/>
              <a:t>, что им выражали явные знаки неуважения в виде оскорблений и неприличных жестов.</a:t>
            </a:r>
          </a:p>
          <a:p>
            <a:pPr lvl="0"/>
            <a:r>
              <a:rPr lang="ru-RU" b="1" dirty="0"/>
              <a:t>Около 50 % </a:t>
            </a:r>
            <a:r>
              <a:rPr lang="ru-RU" dirty="0"/>
              <a:t>опрошенных отмечали, что про них распространяли сплетни.</a:t>
            </a:r>
          </a:p>
          <a:p>
            <a:pPr lvl="0"/>
            <a:r>
              <a:rPr lang="ru-RU" b="1" dirty="0"/>
              <a:t>1/3 учителей</a:t>
            </a:r>
            <a:r>
              <a:rPr lang="ru-RU" dirty="0"/>
              <a:t> говорили, что им поступали намеки и сообщения сексуального плана.</a:t>
            </a:r>
          </a:p>
        </p:txBody>
      </p:sp>
    </p:spTree>
    <p:extLst>
      <p:ext uri="{BB962C8B-B14F-4D97-AF65-F5344CB8AC3E}">
        <p14:creationId xmlns:p14="http://schemas.microsoft.com/office/powerpoint/2010/main" val="44163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Буллинг</a:t>
            </a:r>
            <a:r>
              <a:rPr lang="ru-RU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учителей учениками</a:t>
            </a:r>
            <a:endParaRPr lang="ru-RU" sz="36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98072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Буллинг</a:t>
            </a:r>
            <a:r>
              <a:rPr lang="ru-RU" dirty="0"/>
              <a:t> в адрес учителей выражается в разных формах, но </a:t>
            </a:r>
            <a:r>
              <a:rPr lang="ru-RU" dirty="0" smtClean="0"/>
              <a:t>есть основные факторы, </a:t>
            </a:r>
            <a:r>
              <a:rPr lang="ru-RU" dirty="0"/>
              <a:t>провоцирующий психологическую агрессию со стороны учеников (особенно </a:t>
            </a:r>
            <a:r>
              <a:rPr lang="ru-RU" dirty="0" smtClean="0"/>
              <a:t>подростков).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55975311"/>
              </p:ext>
            </p:extLst>
          </p:nvPr>
        </p:nvGraphicFramePr>
        <p:xfrm>
          <a:off x="611560" y="2204864"/>
          <a:ext cx="770485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79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Буллинг</a:t>
            </a:r>
            <a:r>
              <a:rPr lang="ru-RU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учителей родителями</a:t>
            </a:r>
            <a:endParaRPr lang="ru-RU" sz="36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052736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Распространенное неуважение к профессии учителя и отсутствие поддержки со стороны родителей связывают со следующими </a:t>
            </a:r>
            <a:r>
              <a:rPr lang="ru-RU" sz="2000" b="1" dirty="0"/>
              <a:t>причинами</a:t>
            </a:r>
            <a:r>
              <a:rPr lang="ru-RU" sz="2000" dirty="0"/>
              <a:t>:</a:t>
            </a:r>
            <a:endParaRPr lang="ru-RU" sz="20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05889987"/>
              </p:ext>
            </p:extLst>
          </p:nvPr>
        </p:nvGraphicFramePr>
        <p:xfrm>
          <a:off x="899592" y="2348880"/>
          <a:ext cx="748883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534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</a:t>
            </a:r>
            <a:r>
              <a:rPr lang="ru-RU" sz="36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буллинга</a:t>
            </a:r>
            <a:r>
              <a:rPr lang="ru-RU" sz="3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учителей</a:t>
            </a:r>
            <a:endParaRPr lang="ru-RU" sz="36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94138262"/>
              </p:ext>
            </p:extLst>
          </p:nvPr>
        </p:nvGraphicFramePr>
        <p:xfrm>
          <a:off x="179512" y="1124744"/>
          <a:ext cx="871296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6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учителю справиться с </a:t>
            </a:r>
            <a:r>
              <a:rPr lang="ru-RU" sz="32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буллингом</a:t>
            </a:r>
            <a:r>
              <a:rPr lang="ru-RU" sz="32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32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96752"/>
            <a:ext cx="5040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/>
              <a:t>1. Учитель </a:t>
            </a:r>
            <a:r>
              <a:rPr lang="ru-RU" b="1" dirty="0"/>
              <a:t>должен иметь знания групповой динамики и навыки работы с ней</a:t>
            </a:r>
            <a:r>
              <a:rPr lang="ru-RU" dirty="0"/>
              <a:t>. В высших учебных заведениях России мало внимания уделяется подобным темам, поэтому педагогам не помешает пройти дополнительное обучение по направлению кризисной психологии для успешной преподавательской деятельности.</a:t>
            </a:r>
          </a:p>
          <a:p>
            <a:pPr lvl="0" algn="just"/>
            <a:r>
              <a:rPr lang="ru-RU" b="1" dirty="0" smtClean="0"/>
              <a:t>2. Определять </a:t>
            </a:r>
            <a:r>
              <a:rPr lang="ru-RU" b="1" dirty="0"/>
              <a:t>интересы детей</a:t>
            </a:r>
            <a:r>
              <a:rPr lang="ru-RU" dirty="0"/>
              <a:t>, на основании которых ученики объединяются в группы.</a:t>
            </a:r>
          </a:p>
          <a:p>
            <a:pPr lvl="0" algn="just"/>
            <a:r>
              <a:rPr lang="ru-RU" b="1" dirty="0" smtClean="0"/>
              <a:t>3. Выстроить </a:t>
            </a:r>
            <a:r>
              <a:rPr lang="ru-RU" b="1" dirty="0"/>
              <a:t>отношения с теми учениками, у которых есть задатки потенциальных агрессоров</a:t>
            </a:r>
            <a:r>
              <a:rPr lang="ru-RU" dirty="0"/>
              <a:t>. Для этого нужно уделять им много внимания и искреннего интереса, перекидываясь парой фраз на переменах и интересуясь не только учебой. Любой ребенок чувствует искреннее участие и обычно отвечает взаимностью.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60312447"/>
              </p:ext>
            </p:extLst>
          </p:nvPr>
        </p:nvGraphicFramePr>
        <p:xfrm>
          <a:off x="5255568" y="1268760"/>
          <a:ext cx="3888432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00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уллинг учителей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8" y="3796774"/>
            <a:ext cx="3799350" cy="236852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23529" y="4103875"/>
            <a:ext cx="4392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Самое </a:t>
            </a:r>
            <a:r>
              <a:rPr lang="ru-RU" b="1" dirty="0">
                <a:solidFill>
                  <a:srgbClr val="FF0000"/>
                </a:solidFill>
              </a:rPr>
              <a:t>важное</a:t>
            </a:r>
            <a:r>
              <a:rPr lang="ru-RU" dirty="0"/>
              <a:t>, чтобы педагогический работник чувствовал поддержку и знал возможные варианты решения сложных ситуаций, не ожесточаясь и не ставя крест на своей профессиональной деятельности.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02579" y="1268760"/>
            <a:ext cx="44571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Педагоги </a:t>
            </a:r>
            <a:r>
              <a:rPr lang="ru-RU" dirty="0"/>
              <a:t>всегда должны помнить, что они взаимодействуют с детьми, которые в переходном возрасте и пубертатном периоде являются психологически неустойчивыми и эмоционально неуравновешенными личностями. Учитель </a:t>
            </a:r>
            <a:r>
              <a:rPr lang="ru-RU" dirty="0" smtClean="0"/>
              <a:t>всегда должен </a:t>
            </a:r>
            <a:r>
              <a:rPr lang="ru-RU" dirty="0"/>
              <a:t>быть авторитетом для учеников.</a:t>
            </a:r>
            <a:endParaRPr lang="ru-RU" dirty="0"/>
          </a:p>
        </p:txBody>
      </p:sp>
      <p:pic>
        <p:nvPicPr>
          <p:cNvPr id="6" name="Рисунок 5" descr="Буллинг учителей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2"/>
            <a:ext cx="3600400" cy="280831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учителю справиться с </a:t>
            </a:r>
            <a:r>
              <a:rPr lang="ru-RU" sz="32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буллингом</a:t>
            </a:r>
            <a:r>
              <a:rPr lang="ru-RU" sz="32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32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680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194</TotalTime>
  <Words>475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Буллинг учителей!</vt:lpstr>
      <vt:lpstr>Проблема буллинга</vt:lpstr>
      <vt:lpstr>Как проявляется буллинг учителей?</vt:lpstr>
      <vt:lpstr>Статистика</vt:lpstr>
      <vt:lpstr>Буллинг учителей учениками</vt:lpstr>
      <vt:lpstr>Буллинг учителей родителями</vt:lpstr>
      <vt:lpstr>Виды буллинга учителей</vt:lpstr>
      <vt:lpstr>Как учителю справиться с буллингом?</vt:lpstr>
      <vt:lpstr>Как учителю справиться с буллингом?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Буллинг учителей!</dc:title>
  <dc:creator>Новый</dc:creator>
  <cp:lastModifiedBy>Столовая</cp:lastModifiedBy>
  <cp:revision>11</cp:revision>
  <dcterms:created xsi:type="dcterms:W3CDTF">2023-01-30T02:29:50Z</dcterms:created>
  <dcterms:modified xsi:type="dcterms:W3CDTF">2023-01-30T05:55:58Z</dcterms:modified>
</cp:coreProperties>
</file>